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77" r:id="rId4"/>
  </p:sldMasterIdLst>
  <p:notesMasterIdLst>
    <p:notesMasterId r:id="rId6"/>
  </p:notesMasterIdLst>
  <p:handoutMasterIdLst>
    <p:handoutMasterId r:id="rId86"/>
  </p:handoutMasterIdLst>
  <p:sldIdLst>
    <p:sldId id="372" r:id="rId5"/>
    <p:sldId id="373" r:id="rId7"/>
    <p:sldId id="401" r:id="rId8"/>
    <p:sldId id="403" r:id="rId9"/>
    <p:sldId id="400" r:id="rId10"/>
    <p:sldId id="399" r:id="rId11"/>
    <p:sldId id="334" r:id="rId12"/>
    <p:sldId id="402" r:id="rId13"/>
    <p:sldId id="335" r:id="rId14"/>
    <p:sldId id="442" r:id="rId15"/>
    <p:sldId id="443" r:id="rId16"/>
    <p:sldId id="444" r:id="rId17"/>
    <p:sldId id="445" r:id="rId18"/>
    <p:sldId id="404" r:id="rId19"/>
    <p:sldId id="405" r:id="rId20"/>
    <p:sldId id="330" r:id="rId21"/>
    <p:sldId id="407" r:id="rId22"/>
    <p:sldId id="406" r:id="rId23"/>
    <p:sldId id="419" r:id="rId24"/>
    <p:sldId id="337" r:id="rId25"/>
    <p:sldId id="333" r:id="rId26"/>
    <p:sldId id="339" r:id="rId27"/>
    <p:sldId id="449" r:id="rId28"/>
    <p:sldId id="450" r:id="rId29"/>
    <p:sldId id="451" r:id="rId30"/>
    <p:sldId id="446" r:id="rId31"/>
    <p:sldId id="356" r:id="rId32"/>
    <p:sldId id="408" r:id="rId33"/>
    <p:sldId id="409" r:id="rId34"/>
    <p:sldId id="410" r:id="rId35"/>
    <p:sldId id="441" r:id="rId36"/>
    <p:sldId id="411" r:id="rId37"/>
    <p:sldId id="341" r:id="rId38"/>
    <p:sldId id="376" r:id="rId39"/>
    <p:sldId id="377" r:id="rId40"/>
    <p:sldId id="422" r:id="rId41"/>
    <p:sldId id="423" r:id="rId42"/>
    <p:sldId id="424" r:id="rId43"/>
    <p:sldId id="378" r:id="rId44"/>
    <p:sldId id="447" r:id="rId45"/>
    <p:sldId id="391" r:id="rId46"/>
    <p:sldId id="414" r:id="rId47"/>
    <p:sldId id="427" r:id="rId48"/>
    <p:sldId id="393" r:id="rId49"/>
    <p:sldId id="394" r:id="rId50"/>
    <p:sldId id="395" r:id="rId51"/>
    <p:sldId id="416" r:id="rId52"/>
    <p:sldId id="418" r:id="rId53"/>
    <p:sldId id="426" r:id="rId54"/>
    <p:sldId id="428" r:id="rId55"/>
    <p:sldId id="375" r:id="rId56"/>
    <p:sldId id="440" r:id="rId57"/>
    <p:sldId id="381" r:id="rId58"/>
    <p:sldId id="417" r:id="rId59"/>
    <p:sldId id="367" r:id="rId60"/>
    <p:sldId id="371" r:id="rId61"/>
    <p:sldId id="448" r:id="rId62"/>
    <p:sldId id="453" r:id="rId63"/>
    <p:sldId id="454" r:id="rId64"/>
    <p:sldId id="455" r:id="rId65"/>
    <p:sldId id="456" r:id="rId66"/>
    <p:sldId id="457" r:id="rId67"/>
    <p:sldId id="458" r:id="rId68"/>
    <p:sldId id="459" r:id="rId69"/>
    <p:sldId id="460" r:id="rId70"/>
    <p:sldId id="461" r:id="rId71"/>
    <p:sldId id="452" r:id="rId72"/>
    <p:sldId id="421" r:id="rId73"/>
    <p:sldId id="429" r:id="rId74"/>
    <p:sldId id="435" r:id="rId75"/>
    <p:sldId id="436" r:id="rId76"/>
    <p:sldId id="437" r:id="rId77"/>
    <p:sldId id="438" r:id="rId78"/>
    <p:sldId id="430" r:id="rId79"/>
    <p:sldId id="433" r:id="rId80"/>
    <p:sldId id="434" r:id="rId81"/>
    <p:sldId id="432" r:id="rId82"/>
    <p:sldId id="431" r:id="rId83"/>
    <p:sldId id="439" r:id="rId84"/>
    <p:sldId id="380" r:id="rId85"/>
  </p:sldIdLst>
  <p:sldSz cx="9144000" cy="6858000" type="screen4x3"/>
  <p:notesSz cx="6781800" cy="9926955"/>
  <p:custDataLst>
    <p:tags r:id="rId90"/>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0C0C0"/>
    <a:srgbClr val="B2B2B2"/>
    <a:srgbClr val="EAEAEA"/>
    <a:srgbClr val="CC66FF"/>
    <a:srgbClr val="008080"/>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howGuides="1">
      <p:cViewPr>
        <p:scale>
          <a:sx n="55" d="100"/>
          <a:sy n="55" d="100"/>
        </p:scale>
        <p:origin x="-744" y="-72"/>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gs" Target="tags/tag12.xml"/><Relationship Id="rId9" Type="http://schemas.openxmlformats.org/officeDocument/2006/relationships/slide" Target="slides/slide4.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handoutMaster" Target="handoutMasters/handoutMaster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35.wmf"/><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1.wmf"/><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43714" name="页眉占位符 243713"/>
          <p:cNvSpPr>
            <a:spLocks noGrp="1"/>
          </p:cNvSpPr>
          <p:nvPr>
            <p:ph type="hdr" sz="quarter"/>
          </p:nvPr>
        </p:nvSpPr>
        <p:spPr>
          <a:xfrm>
            <a:off x="0" y="0"/>
            <a:ext cx="2938463" cy="496888"/>
          </a:xfrm>
          <a:prstGeom prst="rect">
            <a:avLst/>
          </a:prstGeom>
          <a:noFill/>
          <a:ln w="9525">
            <a:noFill/>
          </a:ln>
        </p:spPr>
        <p:txBody>
          <a:bodyPr/>
          <a:p>
            <a:pPr lvl="0"/>
            <a:endParaRPr lang="zh-TW" altLang="en-US" sz="1200" dirty="0">
              <a:ea typeface="PMingLiU" panose="02020500000000000000" pitchFamily="18" charset="-120"/>
            </a:endParaRPr>
          </a:p>
        </p:txBody>
      </p:sp>
      <p:sp>
        <p:nvSpPr>
          <p:cNvPr id="243715" name="日期占位符 243714"/>
          <p:cNvSpPr>
            <a:spLocks noGrp="1"/>
          </p:cNvSpPr>
          <p:nvPr>
            <p:ph type="dt" sz="quarter" idx="1"/>
          </p:nvPr>
        </p:nvSpPr>
        <p:spPr>
          <a:xfrm>
            <a:off x="3841750" y="0"/>
            <a:ext cx="2938463" cy="496888"/>
          </a:xfrm>
          <a:prstGeom prst="rect">
            <a:avLst/>
          </a:prstGeom>
          <a:noFill/>
          <a:ln w="9525">
            <a:noFill/>
          </a:ln>
        </p:spPr>
        <p:txBody>
          <a:bodyPr/>
          <a:p>
            <a:pPr lvl="0" algn="r"/>
            <a:endParaRPr lang="zh-TW" altLang="en-US" sz="1200" dirty="0">
              <a:ea typeface="PMingLiU" panose="02020500000000000000" pitchFamily="18" charset="-120"/>
            </a:endParaRPr>
          </a:p>
        </p:txBody>
      </p:sp>
      <p:sp>
        <p:nvSpPr>
          <p:cNvPr id="243716" name="页脚占位符 243715"/>
          <p:cNvSpPr>
            <a:spLocks noGrp="1"/>
          </p:cNvSpPr>
          <p:nvPr>
            <p:ph type="ftr" sz="quarter" idx="2"/>
          </p:nvPr>
        </p:nvSpPr>
        <p:spPr>
          <a:xfrm>
            <a:off x="0" y="9428163"/>
            <a:ext cx="2938463" cy="496887"/>
          </a:xfrm>
          <a:prstGeom prst="rect">
            <a:avLst/>
          </a:prstGeom>
          <a:noFill/>
          <a:ln w="9525">
            <a:noFill/>
          </a:ln>
        </p:spPr>
        <p:txBody>
          <a:bodyPr anchor="b" anchorCtr="0"/>
          <a:p>
            <a:pPr lvl="0"/>
            <a:endParaRPr lang="zh-TW" altLang="en-US" sz="1200" dirty="0">
              <a:ea typeface="PMingLiU" panose="02020500000000000000" pitchFamily="18" charset="-120"/>
            </a:endParaRPr>
          </a:p>
        </p:txBody>
      </p:sp>
      <p:sp>
        <p:nvSpPr>
          <p:cNvPr id="243717" name="灯片编号占位符 243716"/>
          <p:cNvSpPr>
            <a:spLocks noGrp="1"/>
          </p:cNvSpPr>
          <p:nvPr>
            <p:ph type="sldNum" sz="quarter" idx="3"/>
          </p:nvPr>
        </p:nvSpPr>
        <p:spPr>
          <a:xfrm>
            <a:off x="3841750" y="9428163"/>
            <a:ext cx="2938463" cy="496887"/>
          </a:xfrm>
          <a:prstGeom prst="rect">
            <a:avLst/>
          </a:prstGeom>
          <a:noFill/>
          <a:ln w="9525">
            <a:noFill/>
          </a:ln>
        </p:spPr>
        <p:txBody>
          <a:bodyPr anchor="b" anchorCtr="0"/>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页眉占位符 6145"/>
          <p:cNvSpPr>
            <a:spLocks noGrp="1"/>
          </p:cNvSpPr>
          <p:nvPr>
            <p:ph type="hdr" sz="quarter"/>
          </p:nvPr>
        </p:nvSpPr>
        <p:spPr>
          <a:xfrm>
            <a:off x="0" y="0"/>
            <a:ext cx="2938463" cy="496888"/>
          </a:xfrm>
          <a:prstGeom prst="rect">
            <a:avLst/>
          </a:prstGeom>
          <a:noFill/>
          <a:ln w="9525">
            <a:noFill/>
          </a:ln>
        </p:spPr>
        <p:txBody>
          <a:bodyPr/>
          <a:p>
            <a:pPr lvl="0"/>
            <a:endParaRPr lang="zh-TW" altLang="en-US" sz="1200" dirty="0">
              <a:ea typeface="PMingLiU" panose="02020500000000000000" pitchFamily="18" charset="-120"/>
            </a:endParaRPr>
          </a:p>
        </p:txBody>
      </p:sp>
      <p:sp>
        <p:nvSpPr>
          <p:cNvPr id="6147" name="日期占位符 6146"/>
          <p:cNvSpPr>
            <a:spLocks noGrp="1"/>
          </p:cNvSpPr>
          <p:nvPr>
            <p:ph type="dt" idx="1"/>
          </p:nvPr>
        </p:nvSpPr>
        <p:spPr>
          <a:xfrm>
            <a:off x="3843338" y="0"/>
            <a:ext cx="2938462" cy="496888"/>
          </a:xfrm>
          <a:prstGeom prst="rect">
            <a:avLst/>
          </a:prstGeom>
          <a:noFill/>
          <a:ln w="9525">
            <a:noFill/>
          </a:ln>
        </p:spPr>
        <p:txBody>
          <a:bodyPr/>
          <a:p>
            <a:pPr lvl="0" algn="r"/>
            <a:endParaRPr lang="zh-TW" altLang="en-US" sz="1200" dirty="0">
              <a:ea typeface="PMingLiU" panose="02020500000000000000" pitchFamily="18" charset="-120"/>
            </a:endParaRPr>
          </a:p>
        </p:txBody>
      </p:sp>
      <p:sp>
        <p:nvSpPr>
          <p:cNvPr id="6148" name="幻灯片图像占位符 6147"/>
          <p:cNvSpPr>
            <a:spLocks noTextEdit="1"/>
          </p:cNvSpPr>
          <p:nvPr>
            <p:ph type="sldImg" idx="2"/>
          </p:nvPr>
        </p:nvSpPr>
        <p:spPr>
          <a:xfrm>
            <a:off x="909638" y="744538"/>
            <a:ext cx="4964112" cy="3722687"/>
          </a:xfrm>
          <a:prstGeom prst="rect">
            <a:avLst/>
          </a:prstGeom>
          <a:ln w="9525" cap="flat" cmpd="sng">
            <a:solidFill>
              <a:srgbClr val="000000"/>
            </a:solidFill>
            <a:prstDash val="solid"/>
            <a:miter/>
            <a:headEnd type="none" w="med" len="med"/>
            <a:tailEnd type="none" w="med" len="med"/>
          </a:ln>
        </p:spPr>
      </p:sp>
      <p:sp>
        <p:nvSpPr>
          <p:cNvPr id="6149" name="文本占位符 6148"/>
          <p:cNvSpPr>
            <a:spLocks noGrp="1"/>
          </p:cNvSpPr>
          <p:nvPr>
            <p:ph type="body" sz="quarter" idx="3"/>
          </p:nvPr>
        </p:nvSpPr>
        <p:spPr>
          <a:xfrm>
            <a:off x="904875" y="4714875"/>
            <a:ext cx="4972050" cy="4467225"/>
          </a:xfrm>
          <a:prstGeom prst="rect">
            <a:avLst/>
          </a:prstGeom>
          <a:noFill/>
          <a:ln w="9525">
            <a:noFill/>
          </a:ln>
        </p:spPr>
        <p:txBody>
          <a:bodyPr/>
          <a:p>
            <a:pPr lvl="0"/>
            <a:r>
              <a:rPr lang="en-US" altLang="zh-TW" dirty="0"/>
              <a:t>Click to edit Master text styles</a:t>
            </a:r>
            <a:endParaRPr lang="en-US" altLang="zh-TW" dirty="0"/>
          </a:p>
          <a:p>
            <a:pPr lvl="1"/>
            <a:r>
              <a:rPr lang="en-US" altLang="zh-TW" dirty="0"/>
              <a:t>Second level</a:t>
            </a:r>
            <a:endParaRPr lang="en-US" altLang="zh-TW" dirty="0"/>
          </a:p>
          <a:p>
            <a:pPr lvl="2"/>
            <a:r>
              <a:rPr lang="en-US" altLang="zh-TW" dirty="0"/>
              <a:t>Third level</a:t>
            </a:r>
            <a:endParaRPr lang="en-US" altLang="zh-TW" dirty="0"/>
          </a:p>
          <a:p>
            <a:pPr lvl="3"/>
            <a:r>
              <a:rPr lang="en-US" altLang="zh-TW" dirty="0"/>
              <a:t>Fourth level</a:t>
            </a:r>
            <a:endParaRPr lang="en-US" altLang="zh-TW" dirty="0"/>
          </a:p>
          <a:p>
            <a:pPr lvl="4"/>
            <a:r>
              <a:rPr lang="en-US" altLang="zh-TW" dirty="0"/>
              <a:t>Fifth level</a:t>
            </a:r>
            <a:endParaRPr lang="en-US" altLang="zh-TW" dirty="0"/>
          </a:p>
        </p:txBody>
      </p:sp>
      <p:sp>
        <p:nvSpPr>
          <p:cNvPr id="6150" name="页脚占位符 6149"/>
          <p:cNvSpPr>
            <a:spLocks noGrp="1"/>
          </p:cNvSpPr>
          <p:nvPr>
            <p:ph type="ftr" sz="quarter" idx="4"/>
          </p:nvPr>
        </p:nvSpPr>
        <p:spPr>
          <a:xfrm>
            <a:off x="0" y="9429750"/>
            <a:ext cx="2938463" cy="496888"/>
          </a:xfrm>
          <a:prstGeom prst="rect">
            <a:avLst/>
          </a:prstGeom>
          <a:noFill/>
          <a:ln w="9525">
            <a:noFill/>
          </a:ln>
        </p:spPr>
        <p:txBody>
          <a:bodyPr anchor="b" anchorCtr="0"/>
          <a:p>
            <a:pPr lvl="0"/>
            <a:endParaRPr lang="zh-TW" altLang="en-US" sz="1200" dirty="0">
              <a:ea typeface="PMingLiU" panose="02020500000000000000" pitchFamily="18" charset="-120"/>
            </a:endParaRPr>
          </a:p>
        </p:txBody>
      </p:sp>
      <p:sp>
        <p:nvSpPr>
          <p:cNvPr id="6151" name="灯片编号占位符 6150"/>
          <p:cNvSpPr>
            <a:spLocks noGrp="1"/>
          </p:cNvSpPr>
          <p:nvPr>
            <p:ph type="sldNum" sz="quarter" idx="5"/>
          </p:nvPr>
        </p:nvSpPr>
        <p:spPr>
          <a:xfrm>
            <a:off x="3843338" y="9429750"/>
            <a:ext cx="2938462" cy="496888"/>
          </a:xfrm>
          <a:prstGeom prst="rect">
            <a:avLst/>
          </a:prstGeom>
          <a:noFill/>
          <a:ln w="9525">
            <a:noFill/>
          </a:ln>
        </p:spPr>
        <p:txBody>
          <a:bodyPr anchor="b" anchorCtr="0"/>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08898" name="幻灯片图像占位符 208897"/>
          <p:cNvSpPr>
            <a:spLocks noTextEdit="1"/>
          </p:cNvSpPr>
          <p:nvPr>
            <p:ph type="sldImg"/>
          </p:nvPr>
        </p:nvSpPr>
        <p:spPr>
          <a:ln/>
        </p:spPr>
      </p:sp>
      <p:sp>
        <p:nvSpPr>
          <p:cNvPr id="208899" name="文本占位符 208898"/>
          <p:cNvSpPr>
            <a:spLocks noGrp="1"/>
          </p:cNvSpPr>
          <p:nvPr>
            <p:ph type="body" idx="1"/>
          </p:nvPr>
        </p:nvSpPr>
        <p:spPr>
          <a:ln/>
        </p:spPr>
        <p:txBody>
          <a:bodyPr/>
          <a:p>
            <a:pPr lvl="0"/>
            <a:endParaRPr lang="zh-TW"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18146" name="幻灯片图像占位符 518145"/>
          <p:cNvSpPr>
            <a:spLocks noTextEdit="1"/>
          </p:cNvSpPr>
          <p:nvPr>
            <p:ph type="sldImg"/>
          </p:nvPr>
        </p:nvSpPr>
        <p:spPr>
          <a:ln/>
        </p:spPr>
      </p:sp>
      <p:sp>
        <p:nvSpPr>
          <p:cNvPr id="518147" name="文本占位符 518146"/>
          <p:cNvSpPr>
            <a:spLocks noGrp="1"/>
          </p:cNvSpPr>
          <p:nvPr>
            <p:ph type="body" idx="1"/>
          </p:nvPr>
        </p:nvSpPr>
        <p:spPr>
          <a:ln/>
        </p:spPr>
        <p:txBody>
          <a:bodyPr/>
          <a:p>
            <a:pPr lvl="0"/>
            <a:endParaRPr lang="zh-TW"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20194" name="幻灯片图像占位符 520193"/>
          <p:cNvSpPr>
            <a:spLocks noTextEdit="1"/>
          </p:cNvSpPr>
          <p:nvPr>
            <p:ph type="sldImg"/>
          </p:nvPr>
        </p:nvSpPr>
        <p:spPr>
          <a:ln/>
        </p:spPr>
      </p:sp>
      <p:sp>
        <p:nvSpPr>
          <p:cNvPr id="520195" name="文本占位符 520194"/>
          <p:cNvSpPr>
            <a:spLocks noGrp="1"/>
          </p:cNvSpPr>
          <p:nvPr>
            <p:ph type="body" idx="1"/>
          </p:nvPr>
        </p:nvSpPr>
        <p:spPr>
          <a:ln/>
        </p:spPr>
        <p:txBody>
          <a:bodyPr/>
          <a:p>
            <a:pPr lvl="0"/>
            <a:endParaRPr lang="zh-TW"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24290" name="幻灯片图像占位符 524289"/>
          <p:cNvSpPr>
            <a:spLocks noTextEdit="1"/>
          </p:cNvSpPr>
          <p:nvPr>
            <p:ph type="sldImg"/>
          </p:nvPr>
        </p:nvSpPr>
        <p:spPr>
          <a:ln/>
        </p:spPr>
      </p:sp>
      <p:sp>
        <p:nvSpPr>
          <p:cNvPr id="524291" name="文本占位符 524290"/>
          <p:cNvSpPr>
            <a:spLocks noGrp="1"/>
          </p:cNvSpPr>
          <p:nvPr>
            <p:ph type="body" idx="1"/>
          </p:nvPr>
        </p:nvSpPr>
        <p:spPr>
          <a:ln/>
        </p:spPr>
        <p:txBody>
          <a:bodyPr/>
          <a:p>
            <a:pPr lvl="0"/>
            <a:endParaRPr lang="zh-TW"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26338" name="幻灯片图像占位符 526337"/>
          <p:cNvSpPr>
            <a:spLocks noTextEdit="1"/>
          </p:cNvSpPr>
          <p:nvPr>
            <p:ph type="sldImg"/>
          </p:nvPr>
        </p:nvSpPr>
        <p:spPr>
          <a:ln/>
        </p:spPr>
      </p:sp>
      <p:sp>
        <p:nvSpPr>
          <p:cNvPr id="526339" name="文本占位符 526338"/>
          <p:cNvSpPr>
            <a:spLocks noGrp="1"/>
          </p:cNvSpPr>
          <p:nvPr>
            <p:ph type="body" idx="1"/>
          </p:nvPr>
        </p:nvSpPr>
        <p:spPr>
          <a:ln/>
        </p:spPr>
        <p:txBody>
          <a:bodyPr/>
          <a:p>
            <a:pPr lvl="0"/>
            <a:endParaRPr lang="zh-TW"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47490" name="幻灯片图像占位符 447489"/>
          <p:cNvSpPr>
            <a:spLocks noTextEdit="1"/>
          </p:cNvSpPr>
          <p:nvPr>
            <p:ph type="sldImg"/>
          </p:nvPr>
        </p:nvSpPr>
        <p:spPr>
          <a:ln/>
        </p:spPr>
      </p:sp>
      <p:sp>
        <p:nvSpPr>
          <p:cNvPr id="447491" name="文本占位符 447490"/>
          <p:cNvSpPr>
            <a:spLocks noGrp="1"/>
          </p:cNvSpPr>
          <p:nvPr>
            <p:ph type="body" idx="1"/>
          </p:nvPr>
        </p:nvSpPr>
        <p:spPr>
          <a:ln/>
        </p:spPr>
        <p:txBody>
          <a:bodyPr/>
          <a:p>
            <a:pPr lvl="0"/>
            <a:endParaRPr lang="zh-TW"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11970" name="幻灯片图像占位符 211969"/>
          <p:cNvSpPr>
            <a:spLocks noTextEdit="1"/>
          </p:cNvSpPr>
          <p:nvPr>
            <p:ph type="sldImg"/>
          </p:nvPr>
        </p:nvSpPr>
        <p:spPr>
          <a:ln/>
        </p:spPr>
      </p:sp>
      <p:sp>
        <p:nvSpPr>
          <p:cNvPr id="211971" name="文本占位符 211970"/>
          <p:cNvSpPr>
            <a:spLocks noGrp="1"/>
          </p:cNvSpPr>
          <p:nvPr>
            <p:ph type="body" idx="1"/>
          </p:nvPr>
        </p:nvSpPr>
        <p:spPr>
          <a:ln/>
        </p:spPr>
        <p:txBody>
          <a:bodyPr/>
          <a:p>
            <a:pPr lvl="0"/>
            <a:endParaRPr lang="zh-TW"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53634" name="幻灯片图像占位符 453633"/>
          <p:cNvSpPr>
            <a:spLocks noTextEdit="1"/>
          </p:cNvSpPr>
          <p:nvPr>
            <p:ph type="sldImg"/>
          </p:nvPr>
        </p:nvSpPr>
        <p:spPr>
          <a:ln/>
        </p:spPr>
      </p:sp>
      <p:sp>
        <p:nvSpPr>
          <p:cNvPr id="453635" name="文本占位符 453634"/>
          <p:cNvSpPr>
            <a:spLocks noGrp="1"/>
          </p:cNvSpPr>
          <p:nvPr>
            <p:ph type="body" idx="1"/>
          </p:nvPr>
        </p:nvSpPr>
        <p:spPr>
          <a:ln/>
        </p:spPr>
        <p:txBody>
          <a:bodyPr/>
          <a:p>
            <a:pPr lvl="0"/>
            <a:endParaRPr lang="zh-TW"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50562" name="幻灯片图像占位符 450561"/>
          <p:cNvSpPr>
            <a:spLocks noTextEdit="1"/>
          </p:cNvSpPr>
          <p:nvPr>
            <p:ph type="sldImg"/>
          </p:nvPr>
        </p:nvSpPr>
        <p:spPr>
          <a:ln/>
        </p:spPr>
      </p:sp>
      <p:sp>
        <p:nvSpPr>
          <p:cNvPr id="450563" name="文本占位符 450562"/>
          <p:cNvSpPr>
            <a:spLocks noGrp="1"/>
          </p:cNvSpPr>
          <p:nvPr>
            <p:ph type="body" idx="1"/>
          </p:nvPr>
        </p:nvSpPr>
        <p:spPr>
          <a:ln/>
        </p:spPr>
        <p:txBody>
          <a:bodyPr/>
          <a:p>
            <a:pPr lvl="0"/>
            <a:endParaRPr lang="zh-TW"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73090" name="幻灯片图像占位符 473089"/>
          <p:cNvSpPr>
            <a:spLocks noTextEdit="1"/>
          </p:cNvSpPr>
          <p:nvPr>
            <p:ph type="sldImg"/>
          </p:nvPr>
        </p:nvSpPr>
        <p:spPr>
          <a:ln/>
        </p:spPr>
      </p:sp>
      <p:sp>
        <p:nvSpPr>
          <p:cNvPr id="473091" name="文本占位符 473090"/>
          <p:cNvSpPr>
            <a:spLocks noGrp="1"/>
          </p:cNvSpPr>
          <p:nvPr>
            <p:ph type="body" idx="1"/>
          </p:nvPr>
        </p:nvSpPr>
        <p:spPr>
          <a:ln/>
        </p:spPr>
        <p:txBody>
          <a:bodyPr/>
          <a:p>
            <a:pPr lvl="0"/>
            <a:endParaRPr lang="zh-TW"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148482" name="幻灯片图像占位符 148481"/>
          <p:cNvSpPr>
            <a:spLocks noTextEdit="1"/>
          </p:cNvSpPr>
          <p:nvPr>
            <p:ph type="sldImg"/>
          </p:nvPr>
        </p:nvSpPr>
        <p:spPr>
          <a:xfrm>
            <a:off x="3108325" y="642938"/>
            <a:ext cx="3656013" cy="2741612"/>
          </a:xfrm>
          <a:ln w="12700">
            <a:solidFill>
              <a:schemeClr val="tx1">
                <a:alpha val="100000"/>
              </a:schemeClr>
            </a:solidFill>
          </a:ln>
        </p:spPr>
      </p:sp>
      <p:sp>
        <p:nvSpPr>
          <p:cNvPr id="148483" name="文本占位符 148482"/>
          <p:cNvSpPr>
            <a:spLocks noGrp="1"/>
          </p:cNvSpPr>
          <p:nvPr>
            <p:ph type="body" idx="1"/>
          </p:nvPr>
        </p:nvSpPr>
        <p:spPr>
          <a:xfrm>
            <a:off x="904875" y="3557588"/>
            <a:ext cx="4972050" cy="5624512"/>
          </a:xfrm>
          <a:ln/>
        </p:spPr>
        <p:txBody>
          <a:bodyPr vert="horz" wrap="square" lIns="92075" tIns="46038" rIns="92075" bIns="46038" anchor="t" anchorCtr="0"/>
          <a:p>
            <a:pPr lvl="0"/>
            <a:endParaRPr lang="zh-TW"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10946" name="幻灯片图像占位符 210945"/>
          <p:cNvSpPr>
            <a:spLocks noTextEdit="1"/>
          </p:cNvSpPr>
          <p:nvPr>
            <p:ph type="sldImg"/>
          </p:nvPr>
        </p:nvSpPr>
        <p:spPr>
          <a:ln/>
        </p:spPr>
      </p:sp>
      <p:sp>
        <p:nvSpPr>
          <p:cNvPr id="210947" name="文本占位符 210946"/>
          <p:cNvSpPr>
            <a:spLocks noGrp="1"/>
          </p:cNvSpPr>
          <p:nvPr>
            <p:ph type="body" idx="1"/>
          </p:nvPr>
        </p:nvSpPr>
        <p:spPr>
          <a:ln/>
        </p:spPr>
        <p:txBody>
          <a:bodyPr/>
          <a:p>
            <a:pPr lvl="0"/>
            <a:endParaRPr lang="zh-TW"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12994" name="幻灯片图像占位符 212993"/>
          <p:cNvSpPr>
            <a:spLocks noTextEdit="1"/>
          </p:cNvSpPr>
          <p:nvPr>
            <p:ph type="sldImg"/>
          </p:nvPr>
        </p:nvSpPr>
        <p:spPr>
          <a:ln/>
        </p:spPr>
      </p:sp>
      <p:sp>
        <p:nvSpPr>
          <p:cNvPr id="212995" name="文本占位符 212994"/>
          <p:cNvSpPr>
            <a:spLocks noGrp="1"/>
          </p:cNvSpPr>
          <p:nvPr>
            <p:ph type="body" idx="1"/>
          </p:nvPr>
        </p:nvSpPr>
        <p:spPr>
          <a:ln/>
        </p:spPr>
        <p:txBody>
          <a:bodyPr/>
          <a:p>
            <a:pPr lvl="0"/>
            <a:endParaRPr lang="zh-TW"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151554" name="幻灯片图像占位符 151553"/>
          <p:cNvSpPr>
            <a:spLocks noTextEdit="1"/>
          </p:cNvSpPr>
          <p:nvPr>
            <p:ph type="sldImg"/>
          </p:nvPr>
        </p:nvSpPr>
        <p:spPr>
          <a:xfrm>
            <a:off x="3108325" y="642938"/>
            <a:ext cx="3656013" cy="2741612"/>
          </a:xfrm>
          <a:ln w="12700">
            <a:solidFill>
              <a:schemeClr val="tx1">
                <a:alpha val="100000"/>
              </a:schemeClr>
            </a:solidFill>
          </a:ln>
        </p:spPr>
      </p:sp>
      <p:sp>
        <p:nvSpPr>
          <p:cNvPr id="151555" name="文本占位符 151554"/>
          <p:cNvSpPr>
            <a:spLocks noGrp="1"/>
          </p:cNvSpPr>
          <p:nvPr>
            <p:ph type="body" idx="1"/>
          </p:nvPr>
        </p:nvSpPr>
        <p:spPr>
          <a:xfrm>
            <a:off x="904875" y="3557588"/>
            <a:ext cx="4972050" cy="5624512"/>
          </a:xfrm>
          <a:ln/>
        </p:spPr>
        <p:txBody>
          <a:bodyPr vert="horz" wrap="square" lIns="92075" tIns="46038" rIns="92075" bIns="46038" anchor="t" anchorCtr="0"/>
          <a:p>
            <a:pPr lvl="0"/>
            <a:endParaRPr lang="zh-TW"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34530" name="幻灯片图像占位符 534529"/>
          <p:cNvSpPr>
            <a:spLocks noTextEdit="1"/>
          </p:cNvSpPr>
          <p:nvPr>
            <p:ph type="sldImg"/>
          </p:nvPr>
        </p:nvSpPr>
        <p:spPr>
          <a:xfrm>
            <a:off x="3108325" y="642938"/>
            <a:ext cx="3656013" cy="2741612"/>
          </a:xfrm>
          <a:ln w="12700">
            <a:solidFill>
              <a:schemeClr val="tx1">
                <a:alpha val="100000"/>
              </a:schemeClr>
            </a:solidFill>
          </a:ln>
        </p:spPr>
      </p:sp>
      <p:sp>
        <p:nvSpPr>
          <p:cNvPr id="534531" name="文本占位符 534530"/>
          <p:cNvSpPr>
            <a:spLocks noGrp="1"/>
          </p:cNvSpPr>
          <p:nvPr>
            <p:ph type="body" idx="1"/>
          </p:nvPr>
        </p:nvSpPr>
        <p:spPr>
          <a:xfrm>
            <a:off x="904875" y="3557588"/>
            <a:ext cx="4972050" cy="5624512"/>
          </a:xfrm>
          <a:ln/>
        </p:spPr>
        <p:txBody>
          <a:bodyPr vert="horz" wrap="square" lIns="92075" tIns="46038" rIns="92075" bIns="46038" anchor="t" anchorCtr="0"/>
          <a:p>
            <a:pPr lvl="0"/>
            <a:endParaRPr lang="zh-TW"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28386" name="幻灯片图像占位符 528385"/>
          <p:cNvSpPr>
            <a:spLocks noTextEdit="1"/>
          </p:cNvSpPr>
          <p:nvPr>
            <p:ph type="sldImg"/>
          </p:nvPr>
        </p:nvSpPr>
        <p:spPr>
          <a:ln/>
        </p:spPr>
      </p:sp>
      <p:sp>
        <p:nvSpPr>
          <p:cNvPr id="528387" name="文本占位符 528386"/>
          <p:cNvSpPr>
            <a:spLocks noGrp="1"/>
          </p:cNvSpPr>
          <p:nvPr>
            <p:ph type="body" idx="1"/>
          </p:nvPr>
        </p:nvSpPr>
        <p:spPr>
          <a:ln/>
        </p:spPr>
        <p:txBody>
          <a:bodyPr/>
          <a:p>
            <a:pPr lvl="0"/>
            <a:endParaRPr lang="zh-TW"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24258" name="幻灯片图像占位符 224257"/>
          <p:cNvSpPr>
            <a:spLocks noTextEdit="1"/>
          </p:cNvSpPr>
          <p:nvPr>
            <p:ph type="sldImg"/>
          </p:nvPr>
        </p:nvSpPr>
        <p:spPr>
          <a:ln/>
        </p:spPr>
      </p:sp>
      <p:sp>
        <p:nvSpPr>
          <p:cNvPr id="224259" name="文本占位符 224258"/>
          <p:cNvSpPr>
            <a:spLocks noGrp="1"/>
          </p:cNvSpPr>
          <p:nvPr>
            <p:ph type="body" idx="1"/>
          </p:nvPr>
        </p:nvSpPr>
        <p:spPr>
          <a:ln/>
        </p:spPr>
        <p:txBody>
          <a:bodyPr/>
          <a:p>
            <a:pPr lvl="0"/>
            <a:endParaRPr lang="zh-TW"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15074" name="幻灯片图像占位符 515073"/>
          <p:cNvSpPr>
            <a:spLocks noTextEdit="1"/>
          </p:cNvSpPr>
          <p:nvPr>
            <p:ph type="sldImg"/>
          </p:nvPr>
        </p:nvSpPr>
        <p:spPr>
          <a:ln/>
        </p:spPr>
      </p:sp>
      <p:sp>
        <p:nvSpPr>
          <p:cNvPr id="515075" name="文本占位符 515074"/>
          <p:cNvSpPr>
            <a:spLocks noGrp="1"/>
          </p:cNvSpPr>
          <p:nvPr>
            <p:ph type="body" idx="1"/>
          </p:nvPr>
        </p:nvSpPr>
        <p:spPr>
          <a:ln/>
        </p:spPr>
        <p:txBody>
          <a:bodyPr/>
          <a:p>
            <a:pPr lvl="0"/>
            <a:endParaRPr lang="zh-TW"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154626" name="幻灯片图像占位符 154625"/>
          <p:cNvSpPr>
            <a:spLocks noTextEdit="1"/>
          </p:cNvSpPr>
          <p:nvPr>
            <p:ph type="sldImg"/>
          </p:nvPr>
        </p:nvSpPr>
        <p:spPr>
          <a:xfrm>
            <a:off x="3108325" y="642938"/>
            <a:ext cx="3656013" cy="2741612"/>
          </a:xfrm>
          <a:ln w="12700">
            <a:solidFill>
              <a:schemeClr val="tx1">
                <a:alpha val="100000"/>
              </a:schemeClr>
            </a:solidFill>
          </a:ln>
        </p:spPr>
      </p:sp>
      <p:sp>
        <p:nvSpPr>
          <p:cNvPr id="154627" name="文本占位符 154626"/>
          <p:cNvSpPr>
            <a:spLocks noGrp="1"/>
          </p:cNvSpPr>
          <p:nvPr>
            <p:ph type="body" idx="1"/>
          </p:nvPr>
        </p:nvSpPr>
        <p:spPr>
          <a:xfrm>
            <a:off x="904875" y="3557588"/>
            <a:ext cx="4972050" cy="5624512"/>
          </a:xfrm>
          <a:ln/>
        </p:spPr>
        <p:txBody>
          <a:bodyPr vert="horz" wrap="square" lIns="92075" tIns="46038" rIns="92075" bIns="46038" anchor="t" anchorCtr="0"/>
          <a:p>
            <a:pPr lvl="0"/>
            <a:endParaRPr lang="zh-TW"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25282" name="幻灯片图像占位符 225281"/>
          <p:cNvSpPr>
            <a:spLocks noTextEdit="1"/>
          </p:cNvSpPr>
          <p:nvPr>
            <p:ph type="sldImg"/>
          </p:nvPr>
        </p:nvSpPr>
        <p:spPr>
          <a:ln/>
        </p:spPr>
      </p:sp>
      <p:sp>
        <p:nvSpPr>
          <p:cNvPr id="225283" name="文本占位符 225282"/>
          <p:cNvSpPr>
            <a:spLocks noGrp="1"/>
          </p:cNvSpPr>
          <p:nvPr>
            <p:ph type="body" idx="1"/>
          </p:nvPr>
        </p:nvSpPr>
        <p:spPr>
          <a:ln/>
        </p:spPr>
        <p:txBody>
          <a:bodyPr/>
          <a:p>
            <a:pPr lvl="0"/>
            <a:endParaRPr lang="zh-TW"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26306" name="幻灯片图像占位符 226305"/>
          <p:cNvSpPr>
            <a:spLocks noTextEdit="1"/>
          </p:cNvSpPr>
          <p:nvPr>
            <p:ph type="sldImg"/>
          </p:nvPr>
        </p:nvSpPr>
        <p:spPr>
          <a:ln/>
        </p:spPr>
      </p:sp>
      <p:sp>
        <p:nvSpPr>
          <p:cNvPr id="226307" name="文本占位符 226306"/>
          <p:cNvSpPr>
            <a:spLocks noGrp="1"/>
          </p:cNvSpPr>
          <p:nvPr>
            <p:ph type="body" idx="1"/>
          </p:nvPr>
        </p:nvSpPr>
        <p:spPr>
          <a:ln/>
        </p:spPr>
        <p:txBody>
          <a:bodyPr/>
          <a:p>
            <a:pPr lvl="0"/>
            <a:endParaRPr lang="zh-TW"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27330" name="幻灯片图像占位符 227329"/>
          <p:cNvSpPr>
            <a:spLocks noTextEdit="1"/>
          </p:cNvSpPr>
          <p:nvPr>
            <p:ph type="sldImg"/>
          </p:nvPr>
        </p:nvSpPr>
        <p:spPr>
          <a:ln/>
        </p:spPr>
      </p:sp>
      <p:sp>
        <p:nvSpPr>
          <p:cNvPr id="227331" name="文本占位符 227330"/>
          <p:cNvSpPr>
            <a:spLocks noGrp="1"/>
          </p:cNvSpPr>
          <p:nvPr>
            <p:ph type="body" idx="1"/>
          </p:nvPr>
        </p:nvSpPr>
        <p:spPr>
          <a:ln/>
        </p:spPr>
        <p:txBody>
          <a:bodyPr/>
          <a:p>
            <a:pPr lvl="0"/>
            <a:endParaRPr lang="zh-TW"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33154" name="幻灯片图像占位符 433153"/>
          <p:cNvSpPr>
            <a:spLocks noTextEdit="1"/>
          </p:cNvSpPr>
          <p:nvPr>
            <p:ph type="sldImg"/>
          </p:nvPr>
        </p:nvSpPr>
        <p:spPr>
          <a:ln/>
        </p:spPr>
      </p:sp>
      <p:sp>
        <p:nvSpPr>
          <p:cNvPr id="433155" name="文本占位符 433154"/>
          <p:cNvSpPr>
            <a:spLocks noGrp="1"/>
          </p:cNvSpPr>
          <p:nvPr>
            <p:ph type="body" idx="1"/>
          </p:nvPr>
        </p:nvSpPr>
        <p:spPr>
          <a:ln/>
        </p:spPr>
        <p:txBody>
          <a:bodyPr/>
          <a:p>
            <a:pPr lvl="0"/>
            <a:endParaRPr lang="zh-TW"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30434" name="幻灯片图像占位符 530433"/>
          <p:cNvSpPr>
            <a:spLocks noTextEdit="1"/>
          </p:cNvSpPr>
          <p:nvPr>
            <p:ph type="sldImg"/>
          </p:nvPr>
        </p:nvSpPr>
        <p:spPr>
          <a:ln/>
        </p:spPr>
      </p:sp>
      <p:sp>
        <p:nvSpPr>
          <p:cNvPr id="530435" name="文本占位符 530434"/>
          <p:cNvSpPr>
            <a:spLocks noGrp="1"/>
          </p:cNvSpPr>
          <p:nvPr>
            <p:ph type="body" idx="1"/>
          </p:nvPr>
        </p:nvSpPr>
        <p:spPr>
          <a:ln/>
        </p:spPr>
        <p:txBody>
          <a:bodyPr/>
          <a:p>
            <a:pPr lvl="0"/>
            <a:endParaRPr lang="zh-TW"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06530" name="幻灯片图像占位符 406529"/>
          <p:cNvSpPr>
            <a:spLocks noTextEdit="1"/>
          </p:cNvSpPr>
          <p:nvPr>
            <p:ph type="sldImg"/>
          </p:nvPr>
        </p:nvSpPr>
        <p:spPr>
          <a:ln/>
        </p:spPr>
      </p:sp>
      <p:sp>
        <p:nvSpPr>
          <p:cNvPr id="406531" name="文本占位符 406530"/>
          <p:cNvSpPr>
            <a:spLocks noGrp="1"/>
          </p:cNvSpPr>
          <p:nvPr>
            <p:ph type="body" idx="1"/>
          </p:nvPr>
        </p:nvSpPr>
        <p:spPr>
          <a:ln/>
        </p:spPr>
        <p:txBody>
          <a:bodyPr/>
          <a:p>
            <a:pPr lvl="0"/>
            <a:endParaRPr lang="zh-TW"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63874" name="幻灯片图像占位符 463873"/>
          <p:cNvSpPr>
            <a:spLocks noTextEdit="1"/>
          </p:cNvSpPr>
          <p:nvPr>
            <p:ph type="sldImg"/>
          </p:nvPr>
        </p:nvSpPr>
        <p:spPr>
          <a:ln/>
        </p:spPr>
      </p:sp>
      <p:sp>
        <p:nvSpPr>
          <p:cNvPr id="463875" name="文本占位符 463874"/>
          <p:cNvSpPr>
            <a:spLocks noGrp="1"/>
          </p:cNvSpPr>
          <p:nvPr>
            <p:ph type="body" idx="1"/>
          </p:nvPr>
        </p:nvSpPr>
        <p:spPr>
          <a:ln/>
        </p:spPr>
        <p:txBody>
          <a:bodyPr/>
          <a:p>
            <a:pPr lvl="0"/>
            <a:endParaRPr lang="zh-TW"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86402" name="幻灯片图像占位符 486401"/>
          <p:cNvSpPr>
            <a:spLocks noTextEdit="1"/>
          </p:cNvSpPr>
          <p:nvPr>
            <p:ph type="sldImg"/>
          </p:nvPr>
        </p:nvSpPr>
        <p:spPr>
          <a:xfrm>
            <a:off x="3108325" y="642938"/>
            <a:ext cx="3656013" cy="2741612"/>
          </a:xfrm>
          <a:ln w="12700">
            <a:solidFill>
              <a:schemeClr val="tx1">
                <a:alpha val="100000"/>
              </a:schemeClr>
            </a:solidFill>
          </a:ln>
        </p:spPr>
      </p:sp>
      <p:sp>
        <p:nvSpPr>
          <p:cNvPr id="486403" name="文本占位符 486402"/>
          <p:cNvSpPr>
            <a:spLocks noGrp="1"/>
          </p:cNvSpPr>
          <p:nvPr>
            <p:ph type="body" idx="1"/>
          </p:nvPr>
        </p:nvSpPr>
        <p:spPr>
          <a:xfrm>
            <a:off x="904875" y="3557588"/>
            <a:ext cx="4972050" cy="5624512"/>
          </a:xfrm>
          <a:ln/>
        </p:spPr>
        <p:txBody>
          <a:bodyPr vert="horz" wrap="square" lIns="92075" tIns="46038" rIns="92075" bIns="46038" anchor="t" anchorCtr="0"/>
          <a:p>
            <a:pPr lvl="0"/>
            <a:endParaRPr lang="zh-TW"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10626" name="幻灯片图像占位符 410625"/>
          <p:cNvSpPr>
            <a:spLocks noTextEdit="1"/>
          </p:cNvSpPr>
          <p:nvPr>
            <p:ph type="sldImg"/>
          </p:nvPr>
        </p:nvSpPr>
        <p:spPr>
          <a:ln/>
        </p:spPr>
      </p:sp>
      <p:sp>
        <p:nvSpPr>
          <p:cNvPr id="410627" name="文本占位符 410626"/>
          <p:cNvSpPr>
            <a:spLocks noGrp="1"/>
          </p:cNvSpPr>
          <p:nvPr>
            <p:ph type="body" idx="1"/>
          </p:nvPr>
        </p:nvSpPr>
        <p:spPr>
          <a:ln/>
        </p:spPr>
        <p:txBody>
          <a:bodyPr/>
          <a:p>
            <a:pPr lvl="0"/>
            <a:endParaRPr lang="zh-TW"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12674" name="幻灯片图像占位符 412673"/>
          <p:cNvSpPr>
            <a:spLocks noTextEdit="1"/>
          </p:cNvSpPr>
          <p:nvPr>
            <p:ph type="sldImg"/>
          </p:nvPr>
        </p:nvSpPr>
        <p:spPr>
          <a:ln/>
        </p:spPr>
      </p:sp>
      <p:sp>
        <p:nvSpPr>
          <p:cNvPr id="412675" name="文本占位符 412674"/>
          <p:cNvSpPr>
            <a:spLocks noGrp="1"/>
          </p:cNvSpPr>
          <p:nvPr>
            <p:ph type="body" idx="1"/>
          </p:nvPr>
        </p:nvSpPr>
        <p:spPr>
          <a:ln/>
        </p:spPr>
        <p:txBody>
          <a:bodyPr/>
          <a:p>
            <a:pPr lvl="0"/>
            <a:endParaRPr lang="zh-TW"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14722" name="幻灯片图像占位符 414721"/>
          <p:cNvSpPr>
            <a:spLocks noTextEdit="1"/>
          </p:cNvSpPr>
          <p:nvPr>
            <p:ph type="sldImg"/>
          </p:nvPr>
        </p:nvSpPr>
        <p:spPr>
          <a:ln/>
        </p:spPr>
      </p:sp>
      <p:sp>
        <p:nvSpPr>
          <p:cNvPr id="414723" name="文本占位符 414722"/>
          <p:cNvSpPr>
            <a:spLocks noGrp="1"/>
          </p:cNvSpPr>
          <p:nvPr>
            <p:ph type="body" idx="1"/>
          </p:nvPr>
        </p:nvSpPr>
        <p:spPr>
          <a:ln/>
        </p:spPr>
        <p:txBody>
          <a:bodyPr/>
          <a:p>
            <a:pPr lvl="0"/>
            <a:endParaRPr lang="zh-TW"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88450" name="幻灯片图像占位符 488449"/>
          <p:cNvSpPr>
            <a:spLocks noTextEdit="1"/>
          </p:cNvSpPr>
          <p:nvPr>
            <p:ph type="sldImg"/>
          </p:nvPr>
        </p:nvSpPr>
        <p:spPr>
          <a:xfrm>
            <a:off x="3108325" y="642938"/>
            <a:ext cx="3656013" cy="2741612"/>
          </a:xfrm>
          <a:ln w="12700">
            <a:solidFill>
              <a:schemeClr val="tx1">
                <a:alpha val="100000"/>
              </a:schemeClr>
            </a:solidFill>
          </a:ln>
        </p:spPr>
      </p:sp>
      <p:sp>
        <p:nvSpPr>
          <p:cNvPr id="488451" name="文本占位符 488450"/>
          <p:cNvSpPr>
            <a:spLocks noGrp="1"/>
          </p:cNvSpPr>
          <p:nvPr>
            <p:ph type="body" idx="1"/>
          </p:nvPr>
        </p:nvSpPr>
        <p:spPr>
          <a:xfrm>
            <a:off x="904875" y="3557588"/>
            <a:ext cx="4972050" cy="5624512"/>
          </a:xfrm>
          <a:ln/>
        </p:spPr>
        <p:txBody>
          <a:bodyPr vert="horz" wrap="square" lIns="92075" tIns="46038" rIns="92075" bIns="46038" anchor="t" anchorCtr="0"/>
          <a:p>
            <a:pPr lvl="0"/>
            <a:endParaRPr lang="zh-TW"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199682" name="幻灯片图像占位符 199681"/>
          <p:cNvSpPr>
            <a:spLocks noTextEdit="1"/>
          </p:cNvSpPr>
          <p:nvPr>
            <p:ph type="sldImg"/>
          </p:nvPr>
        </p:nvSpPr>
        <p:spPr>
          <a:xfrm>
            <a:off x="3108325" y="642938"/>
            <a:ext cx="3656013" cy="2741612"/>
          </a:xfrm>
          <a:ln w="12700">
            <a:solidFill>
              <a:schemeClr val="tx1">
                <a:alpha val="100000"/>
              </a:schemeClr>
            </a:solidFill>
          </a:ln>
        </p:spPr>
      </p:sp>
      <p:sp>
        <p:nvSpPr>
          <p:cNvPr id="199683" name="文本占位符 199682"/>
          <p:cNvSpPr>
            <a:spLocks noGrp="1"/>
          </p:cNvSpPr>
          <p:nvPr>
            <p:ph type="body" idx="1"/>
          </p:nvPr>
        </p:nvSpPr>
        <p:spPr>
          <a:xfrm>
            <a:off x="904875" y="3557588"/>
            <a:ext cx="4972050" cy="5624512"/>
          </a:xfrm>
          <a:ln/>
        </p:spPr>
        <p:txBody>
          <a:bodyPr vert="horz" wrap="square" lIns="92075" tIns="46038" rIns="92075" bIns="46038" anchor="t" anchorCtr="0"/>
          <a:p>
            <a:pPr lvl="0"/>
            <a:endParaRPr lang="zh-TW"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06882" name="幻灯片图像占位符 506881"/>
          <p:cNvSpPr>
            <a:spLocks noTextEdit="1"/>
          </p:cNvSpPr>
          <p:nvPr>
            <p:ph type="sldImg"/>
          </p:nvPr>
        </p:nvSpPr>
        <p:spPr>
          <a:ln/>
        </p:spPr>
      </p:sp>
      <p:sp>
        <p:nvSpPr>
          <p:cNvPr id="506883" name="文本占位符 506882"/>
          <p:cNvSpPr>
            <a:spLocks noGrp="1"/>
          </p:cNvSpPr>
          <p:nvPr>
            <p:ph type="body" idx="1"/>
          </p:nvPr>
        </p:nvSpPr>
        <p:spPr>
          <a:ln/>
        </p:spPr>
        <p:txBody>
          <a:bodyPr/>
          <a:p>
            <a:pPr lvl="0"/>
            <a:endParaRPr lang="zh-TW"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45442" name="幻灯片图像占位符 445441"/>
          <p:cNvSpPr>
            <a:spLocks noTextEdit="1"/>
          </p:cNvSpPr>
          <p:nvPr>
            <p:ph type="sldImg"/>
          </p:nvPr>
        </p:nvSpPr>
        <p:spPr>
          <a:ln/>
        </p:spPr>
      </p:sp>
      <p:sp>
        <p:nvSpPr>
          <p:cNvPr id="445443" name="文本占位符 445442"/>
          <p:cNvSpPr>
            <a:spLocks noGrp="1"/>
          </p:cNvSpPr>
          <p:nvPr>
            <p:ph type="body" idx="1"/>
          </p:nvPr>
        </p:nvSpPr>
        <p:spPr>
          <a:ln/>
        </p:spPr>
        <p:txBody>
          <a:bodyPr/>
          <a:p>
            <a:pPr lvl="0"/>
            <a:endParaRPr lang="zh-TW"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39618" name="幻灯片图像占位符 239617"/>
          <p:cNvSpPr>
            <a:spLocks noTextEdit="1"/>
          </p:cNvSpPr>
          <p:nvPr>
            <p:ph type="sldImg"/>
          </p:nvPr>
        </p:nvSpPr>
        <p:spPr>
          <a:ln/>
        </p:spPr>
      </p:sp>
      <p:sp>
        <p:nvSpPr>
          <p:cNvPr id="239619" name="文本占位符 239618"/>
          <p:cNvSpPr>
            <a:spLocks noGrp="1"/>
          </p:cNvSpPr>
          <p:nvPr>
            <p:ph type="body" idx="1"/>
          </p:nvPr>
        </p:nvSpPr>
        <p:spPr>
          <a:ln/>
        </p:spPr>
        <p:txBody>
          <a:bodyPr/>
          <a:p>
            <a:pPr lvl="0"/>
            <a:endParaRPr lang="zh-TW"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40642" name="幻灯片图像占位符 240641"/>
          <p:cNvSpPr>
            <a:spLocks noTextEdit="1"/>
          </p:cNvSpPr>
          <p:nvPr>
            <p:ph type="sldImg"/>
          </p:nvPr>
        </p:nvSpPr>
        <p:spPr>
          <a:ln/>
        </p:spPr>
      </p:sp>
      <p:sp>
        <p:nvSpPr>
          <p:cNvPr id="240643" name="文本占位符 240642"/>
          <p:cNvSpPr>
            <a:spLocks noGrp="1"/>
          </p:cNvSpPr>
          <p:nvPr>
            <p:ph type="body" idx="1"/>
          </p:nvPr>
        </p:nvSpPr>
        <p:spPr>
          <a:ln/>
        </p:spPr>
        <p:txBody>
          <a:bodyPr/>
          <a:p>
            <a:pPr lvl="0"/>
            <a:endParaRPr lang="zh-TW"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32482" name="幻灯片图像占位符 532481"/>
          <p:cNvSpPr>
            <a:spLocks noTextEdit="1"/>
          </p:cNvSpPr>
          <p:nvPr>
            <p:ph type="sldImg"/>
          </p:nvPr>
        </p:nvSpPr>
        <p:spPr>
          <a:ln/>
        </p:spPr>
      </p:sp>
      <p:sp>
        <p:nvSpPr>
          <p:cNvPr id="532483" name="文本占位符 532482"/>
          <p:cNvSpPr>
            <a:spLocks noGrp="1"/>
          </p:cNvSpPr>
          <p:nvPr>
            <p:ph type="body" idx="1"/>
          </p:nvPr>
        </p:nvSpPr>
        <p:spPr>
          <a:ln/>
        </p:spPr>
        <p:txBody>
          <a:bodyPr/>
          <a:p>
            <a:pPr lvl="0"/>
            <a:endParaRPr lang="zh-TW"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538626" name="幻灯片图像占位符 538625"/>
          <p:cNvSpPr>
            <a:spLocks noTextEdit="1"/>
          </p:cNvSpPr>
          <p:nvPr>
            <p:ph type="sldImg"/>
          </p:nvPr>
        </p:nvSpPr>
        <p:spPr>
          <a:ln/>
        </p:spPr>
      </p:sp>
      <p:sp>
        <p:nvSpPr>
          <p:cNvPr id="538627" name="文本占位符 538626"/>
          <p:cNvSpPr>
            <a:spLocks noGrp="1"/>
          </p:cNvSpPr>
          <p:nvPr>
            <p:ph type="body" idx="1"/>
          </p:nvPr>
        </p:nvSpPr>
        <p:spPr>
          <a:ln/>
        </p:spPr>
        <p:txBody>
          <a:bodyPr/>
          <a:p>
            <a:pPr lvl="0"/>
            <a:endParaRPr lang="zh-TW"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77186" name="幻灯片图像占位符 477185"/>
          <p:cNvSpPr>
            <a:spLocks noTextEdit="1"/>
          </p:cNvSpPr>
          <p:nvPr>
            <p:ph type="sldImg"/>
          </p:nvPr>
        </p:nvSpPr>
        <p:spPr>
          <a:ln/>
        </p:spPr>
      </p:sp>
      <p:sp>
        <p:nvSpPr>
          <p:cNvPr id="477187" name="文本占位符 477186"/>
          <p:cNvSpPr>
            <a:spLocks noGrp="1"/>
          </p:cNvSpPr>
          <p:nvPr>
            <p:ph type="body" idx="1"/>
          </p:nvPr>
        </p:nvSpPr>
        <p:spPr>
          <a:ln/>
        </p:spPr>
        <p:txBody>
          <a:bodyPr/>
          <a:p>
            <a:pPr lvl="0"/>
            <a:endParaRPr lang="zh-TW"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97666" name="幻灯片图像占位符 497665"/>
          <p:cNvSpPr>
            <a:spLocks noTextEdit="1"/>
          </p:cNvSpPr>
          <p:nvPr>
            <p:ph type="sldImg"/>
          </p:nvPr>
        </p:nvSpPr>
        <p:spPr>
          <a:ln/>
        </p:spPr>
      </p:sp>
      <p:sp>
        <p:nvSpPr>
          <p:cNvPr id="497667" name="文本占位符 497666"/>
          <p:cNvSpPr>
            <a:spLocks noGrp="1"/>
          </p:cNvSpPr>
          <p:nvPr>
            <p:ph type="body" idx="1"/>
          </p:nvPr>
        </p:nvSpPr>
        <p:spPr>
          <a:ln/>
        </p:spPr>
        <p:txBody>
          <a:bodyPr/>
          <a:p>
            <a:pPr lvl="0"/>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41666" name="幻灯片图像占位符 241665"/>
          <p:cNvSpPr>
            <a:spLocks noTextEdit="1"/>
          </p:cNvSpPr>
          <p:nvPr>
            <p:ph type="sldImg"/>
          </p:nvPr>
        </p:nvSpPr>
        <p:spPr>
          <a:ln/>
        </p:spPr>
      </p:sp>
      <p:sp>
        <p:nvSpPr>
          <p:cNvPr id="241667" name="文本占位符 241666"/>
          <p:cNvSpPr>
            <a:spLocks noGrp="1"/>
          </p:cNvSpPr>
          <p:nvPr>
            <p:ph type="body" idx="1"/>
          </p:nvPr>
        </p:nvSpPr>
        <p:spPr>
          <a:ln/>
        </p:spPr>
        <p:txBody>
          <a:bodyPr/>
          <a:p>
            <a:pPr lvl="0"/>
            <a:endParaRPr lang="zh-TW"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31106" name="幻灯片图像占位符 431105"/>
          <p:cNvSpPr>
            <a:spLocks noTextEdit="1"/>
          </p:cNvSpPr>
          <p:nvPr>
            <p:ph type="sldImg"/>
          </p:nvPr>
        </p:nvSpPr>
        <p:spPr>
          <a:ln/>
        </p:spPr>
      </p:sp>
      <p:sp>
        <p:nvSpPr>
          <p:cNvPr id="431107" name="文本占位符 431106"/>
          <p:cNvSpPr>
            <a:spLocks noGrp="1"/>
          </p:cNvSpPr>
          <p:nvPr>
            <p:ph type="body" idx="1"/>
          </p:nvPr>
        </p:nvSpPr>
        <p:spPr>
          <a:ln/>
        </p:spPr>
        <p:txBody>
          <a:bodyPr/>
          <a:p>
            <a:pPr lvl="0"/>
            <a:endParaRPr lang="zh-TW"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29058" name="幻灯片图像占位符 429057"/>
          <p:cNvSpPr>
            <a:spLocks noTextEdit="1"/>
          </p:cNvSpPr>
          <p:nvPr>
            <p:ph type="sldImg"/>
          </p:nvPr>
        </p:nvSpPr>
        <p:spPr>
          <a:ln/>
        </p:spPr>
      </p:sp>
      <p:sp>
        <p:nvSpPr>
          <p:cNvPr id="429059" name="文本占位符 429058"/>
          <p:cNvSpPr>
            <a:spLocks noGrp="1"/>
          </p:cNvSpPr>
          <p:nvPr>
            <p:ph type="body" idx="1"/>
          </p:nvPr>
        </p:nvSpPr>
        <p:spPr>
          <a:ln/>
        </p:spPr>
        <p:txBody>
          <a:bodyPr/>
          <a:p>
            <a:pPr lvl="0"/>
            <a:endParaRPr lang="zh-TW"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144386" name="文本占位符 144385"/>
          <p:cNvSpPr>
            <a:spLocks noGrp="1"/>
          </p:cNvSpPr>
          <p:nvPr>
            <p:ph type="body" idx="1"/>
          </p:nvPr>
        </p:nvSpPr>
        <p:spPr>
          <a:xfrm>
            <a:off x="904875" y="3557588"/>
            <a:ext cx="4972050" cy="5624512"/>
          </a:xfrm>
          <a:ln/>
        </p:spPr>
        <p:txBody>
          <a:bodyPr vert="horz" wrap="square" lIns="92075" tIns="46038" rIns="92075" bIns="46038" anchor="t" anchorCtr="0"/>
          <a:p>
            <a:pPr lvl="0"/>
            <a:r>
              <a:rPr lang="en-US" altLang="zh-TW" b="1" dirty="0"/>
              <a:t>Middle Managers</a:t>
            </a:r>
            <a:endParaRPr lang="en-US" altLang="zh-TW" dirty="0"/>
          </a:p>
          <a:p>
            <a:pPr lvl="0"/>
            <a:r>
              <a:rPr lang="en-US" altLang="zh-TW" dirty="0"/>
              <a:t>Individuals at levels of management between the first-line manager and top management</a:t>
            </a:r>
            <a:endParaRPr lang="en-US" altLang="zh-TW" dirty="0"/>
          </a:p>
          <a:p>
            <a:pPr lvl="0"/>
            <a:r>
              <a:rPr lang="en-US" altLang="zh-TW" b="1" dirty="0"/>
              <a:t>Top Managers</a:t>
            </a:r>
            <a:endParaRPr lang="en-US" altLang="zh-TW" dirty="0"/>
          </a:p>
          <a:p>
            <a:pPr lvl="0"/>
            <a:r>
              <a:rPr lang="en-US" altLang="zh-TW" dirty="0"/>
              <a:t>Individuals who are responsible for making decisions about the direction of the organization and establishing policies that affect all organizational members.</a:t>
            </a:r>
            <a:endParaRPr lang="en-US" altLang="zh-TW" dirty="0"/>
          </a:p>
        </p:txBody>
      </p:sp>
      <p:sp>
        <p:nvSpPr>
          <p:cNvPr id="144387" name="幻灯片图像占位符 144386"/>
          <p:cNvSpPr>
            <a:spLocks noTextEdit="1"/>
          </p:cNvSpPr>
          <p:nvPr>
            <p:ph type="sldImg"/>
          </p:nvPr>
        </p:nvSpPr>
        <p:spPr>
          <a:xfrm>
            <a:off x="3108325" y="642938"/>
            <a:ext cx="3656013" cy="2741612"/>
          </a:xfrm>
          <a:ln w="12700">
            <a:solidFill>
              <a:schemeClr val="tx1">
                <a:alpha val="100000"/>
              </a:schemeClr>
            </a:solidFill>
          </a:ln>
        </p:spPr>
      </p:sp>
      <p:sp>
        <p:nvSpPr>
          <p:cNvPr id="144388" name="矩形 144387"/>
          <p:cNvSpPr/>
          <p:nvPr/>
        </p:nvSpPr>
        <p:spPr>
          <a:xfrm>
            <a:off x="838200" y="1935163"/>
            <a:ext cx="1628775" cy="431800"/>
          </a:xfrm>
          <a:prstGeom prst="rect">
            <a:avLst/>
          </a:prstGeom>
          <a:noFill/>
          <a:ln w="9525">
            <a:noFill/>
          </a:ln>
        </p:spPr>
        <p:txBody>
          <a:bodyPr lIns="92075" tIns="46038" rIns="92075" bIns="46038">
            <a:spAutoFit/>
          </a:bodyPr>
          <a:p>
            <a:pPr lvl="0" eaLnBrk="0" hangingPunct="0"/>
            <a:r>
              <a:rPr lang="en-US" altLang="zh-TW" sz="2000" dirty="0">
                <a:solidFill>
                  <a:srgbClr val="414141"/>
                </a:solidFill>
                <a:ea typeface="PMingLiU" panose="02020500000000000000" pitchFamily="18" charset="-120"/>
              </a:rPr>
              <a:t>5, Exhibit 1-2</a:t>
            </a:r>
            <a:endParaRPr lang="en-US" altLang="zh-TW" sz="2000" dirty="0">
              <a:solidFill>
                <a:srgbClr val="414141"/>
              </a:solidFill>
              <a:ea typeface="PMingLiU"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442370" name="文本占位符 442369"/>
          <p:cNvSpPr>
            <a:spLocks noGrp="1"/>
          </p:cNvSpPr>
          <p:nvPr>
            <p:ph type="body" idx="1"/>
          </p:nvPr>
        </p:nvSpPr>
        <p:spPr>
          <a:xfrm>
            <a:off x="904875" y="3557588"/>
            <a:ext cx="4972050" cy="5624512"/>
          </a:xfrm>
          <a:ln/>
        </p:spPr>
        <p:txBody>
          <a:bodyPr vert="horz" wrap="square" lIns="92075" tIns="46038" rIns="92075" bIns="46038" anchor="t" anchorCtr="0"/>
          <a:p>
            <a:pPr lvl="0"/>
            <a:r>
              <a:rPr lang="en-US" altLang="zh-TW" b="1" dirty="0"/>
              <a:t>Middle Managers</a:t>
            </a:r>
            <a:endParaRPr lang="en-US" altLang="zh-TW" dirty="0"/>
          </a:p>
          <a:p>
            <a:pPr lvl="0"/>
            <a:r>
              <a:rPr lang="en-US" altLang="zh-TW" dirty="0"/>
              <a:t>Individuals at levels of management between the first-line manager and top management</a:t>
            </a:r>
            <a:endParaRPr lang="en-US" altLang="zh-TW" dirty="0"/>
          </a:p>
          <a:p>
            <a:pPr lvl="0"/>
            <a:r>
              <a:rPr lang="en-US" altLang="zh-TW" b="1" dirty="0"/>
              <a:t>Top Managers</a:t>
            </a:r>
            <a:endParaRPr lang="en-US" altLang="zh-TW" dirty="0"/>
          </a:p>
          <a:p>
            <a:pPr lvl="0"/>
            <a:r>
              <a:rPr lang="en-US" altLang="zh-TW" dirty="0"/>
              <a:t>Individuals who are responsible for making decisions about the direction of the organization and establishing policies that affect all organizational members.</a:t>
            </a:r>
            <a:endParaRPr lang="en-US" altLang="zh-TW" dirty="0"/>
          </a:p>
        </p:txBody>
      </p:sp>
      <p:sp>
        <p:nvSpPr>
          <p:cNvPr id="442371" name="幻灯片图像占位符 442370"/>
          <p:cNvSpPr>
            <a:spLocks noTextEdit="1"/>
          </p:cNvSpPr>
          <p:nvPr>
            <p:ph type="sldImg"/>
          </p:nvPr>
        </p:nvSpPr>
        <p:spPr>
          <a:xfrm>
            <a:off x="3108325" y="642938"/>
            <a:ext cx="3656013" cy="2741612"/>
          </a:xfrm>
          <a:ln w="12700">
            <a:solidFill>
              <a:schemeClr val="tx1">
                <a:alpha val="100000"/>
              </a:schemeClr>
            </a:solidFill>
          </a:ln>
        </p:spPr>
      </p:sp>
      <p:sp>
        <p:nvSpPr>
          <p:cNvPr id="442372" name="矩形 442371"/>
          <p:cNvSpPr/>
          <p:nvPr/>
        </p:nvSpPr>
        <p:spPr>
          <a:xfrm>
            <a:off x="838200" y="1935163"/>
            <a:ext cx="1628775" cy="431800"/>
          </a:xfrm>
          <a:prstGeom prst="rect">
            <a:avLst/>
          </a:prstGeom>
          <a:noFill/>
          <a:ln w="9525">
            <a:noFill/>
          </a:ln>
        </p:spPr>
        <p:txBody>
          <a:bodyPr lIns="92075" tIns="46038" rIns="92075" bIns="46038">
            <a:spAutoFit/>
          </a:bodyPr>
          <a:p>
            <a:pPr lvl="0" eaLnBrk="0" hangingPunct="0"/>
            <a:r>
              <a:rPr lang="en-US" altLang="zh-TW" sz="2000" dirty="0">
                <a:solidFill>
                  <a:srgbClr val="414141"/>
                </a:solidFill>
                <a:ea typeface="PMingLiU" panose="02020500000000000000" pitchFamily="18" charset="-120"/>
              </a:rPr>
              <a:t>5, Exhibit 1-2</a:t>
            </a:r>
            <a:endParaRPr lang="en-US" altLang="zh-TW" sz="2000" dirty="0">
              <a:solidFill>
                <a:srgbClr val="414141"/>
              </a:solidFill>
              <a:ea typeface="PMingLiU"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TW" altLang="en-US" sz="1200" dirty="0">
                <a:ea typeface="PMingLiU" panose="02020500000000000000" pitchFamily="18" charset="-120"/>
              </a:rPr>
            </a:fld>
            <a:endParaRPr lang="zh-TW" altLang="en-US" sz="1200" dirty="0">
              <a:ea typeface="PMingLiU" panose="02020500000000000000" pitchFamily="18" charset="-120"/>
            </a:endParaRPr>
          </a:p>
        </p:txBody>
      </p:sp>
      <p:sp>
        <p:nvSpPr>
          <p:cNvPr id="214018" name="幻灯片图像占位符 214017"/>
          <p:cNvSpPr>
            <a:spLocks noTextEdit="1"/>
          </p:cNvSpPr>
          <p:nvPr>
            <p:ph type="sldImg"/>
          </p:nvPr>
        </p:nvSpPr>
        <p:spPr>
          <a:ln/>
        </p:spPr>
      </p:sp>
      <p:sp>
        <p:nvSpPr>
          <p:cNvPr id="214019" name="文本占位符 214018"/>
          <p:cNvSpPr>
            <a:spLocks noGrp="1"/>
          </p:cNvSpPr>
          <p:nvPr>
            <p:ph type="body" idx="1"/>
          </p:nvPr>
        </p:nvSpPr>
        <p:spPr>
          <a:ln/>
        </p:spPr>
        <p:txBody>
          <a:bodyPr/>
          <a:p>
            <a:pPr lvl="0"/>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noFill/>
        <a:effectLst/>
      </p:bgPr>
    </p:bg>
    <p:spTree>
      <p:nvGrpSpPr>
        <p:cNvPr id="1" name=""/>
        <p:cNvGrpSpPr/>
        <p:nvPr/>
      </p:nvGrpSpPr>
      <p:grpSpPr/>
      <p:grpSp>
        <p:nvGrpSpPr>
          <p:cNvPr id="347138" name="组合 347137"/>
          <p:cNvGrpSpPr/>
          <p:nvPr userDrawn="1"/>
        </p:nvGrpSpPr>
        <p:grpSpPr>
          <a:xfrm>
            <a:off x="0" y="0"/>
            <a:ext cx="8763000" cy="5943600"/>
            <a:chOff x="0" y="0"/>
            <a:chExt cx="5520" cy="3744"/>
          </a:xfrm>
        </p:grpSpPr>
        <p:sp>
          <p:nvSpPr>
            <p:cNvPr id="347139" name="矩形 347138"/>
            <p:cNvSpPr/>
            <p:nvPr/>
          </p:nvSpPr>
          <p:spPr>
            <a:xfrm>
              <a:off x="0" y="0"/>
              <a:ext cx="1104" cy="3072"/>
            </a:xfrm>
            <a:prstGeom prst="rect">
              <a:avLst/>
            </a:prstGeom>
            <a:solidFill>
              <a:schemeClr val="accent1"/>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grpSp>
          <p:nvGrpSpPr>
            <p:cNvPr id="347140" name="组合 347139"/>
            <p:cNvGrpSpPr/>
            <p:nvPr userDrawn="1"/>
          </p:nvGrpSpPr>
          <p:grpSpPr>
            <a:xfrm>
              <a:off x="0" y="2208"/>
              <a:ext cx="5520" cy="1536"/>
              <a:chOff x="0" y="2208"/>
              <a:chExt cx="5520" cy="1536"/>
            </a:xfrm>
          </p:grpSpPr>
          <p:sp>
            <p:nvSpPr>
              <p:cNvPr id="347141" name="矩形 347140"/>
              <p:cNvSpPr/>
              <p:nvPr/>
            </p:nvSpPr>
            <p:spPr>
              <a:xfrm>
                <a:off x="624" y="2208"/>
                <a:ext cx="4896" cy="1536"/>
              </a:xfrm>
              <a:prstGeom prst="rect">
                <a:avLst/>
              </a:prstGeom>
              <a:solidFill>
                <a:schemeClr val="bg2"/>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sp>
            <p:nvSpPr>
              <p:cNvPr id="347142" name="矩形 347141"/>
              <p:cNvSpPr/>
              <p:nvPr/>
            </p:nvSpPr>
            <p:spPr>
              <a:xfrm>
                <a:off x="654" y="2352"/>
                <a:ext cx="4818" cy="1347"/>
              </a:xfrm>
              <a:prstGeom prst="rect">
                <a:avLst/>
              </a:prstGeom>
              <a:solidFill>
                <a:schemeClr val="bg1"/>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sp>
            <p:nvSpPr>
              <p:cNvPr id="347143" name="直接连接符 347142"/>
              <p:cNvSpPr/>
              <p:nvPr/>
            </p:nvSpPr>
            <p:spPr>
              <a:xfrm>
                <a:off x="0" y="3072"/>
                <a:ext cx="624" cy="0"/>
              </a:xfrm>
              <a:prstGeom prst="line">
                <a:avLst/>
              </a:prstGeom>
              <a:ln w="50800" cap="flat" cmpd="sng">
                <a:solidFill>
                  <a:schemeClr val="bg2"/>
                </a:solidFill>
                <a:prstDash val="solid"/>
                <a:headEnd type="none" w="med" len="med"/>
                <a:tailEnd type="none" w="med" len="med"/>
              </a:ln>
            </p:spPr>
          </p:sp>
        </p:grpSp>
        <p:grpSp>
          <p:nvGrpSpPr>
            <p:cNvPr id="347144" name="组合 347143"/>
            <p:cNvGrpSpPr/>
            <p:nvPr userDrawn="1"/>
          </p:nvGrpSpPr>
          <p:grpSpPr>
            <a:xfrm>
              <a:off x="400" y="336"/>
              <a:ext cx="5088" cy="192"/>
              <a:chOff x="400" y="336"/>
              <a:chExt cx="5088" cy="192"/>
            </a:xfrm>
          </p:grpSpPr>
          <p:sp>
            <p:nvSpPr>
              <p:cNvPr id="347145" name="矩形 347144"/>
              <p:cNvSpPr/>
              <p:nvPr/>
            </p:nvSpPr>
            <p:spPr>
              <a:xfrm>
                <a:off x="3952" y="336"/>
                <a:ext cx="1536" cy="192"/>
              </a:xfrm>
              <a:prstGeom prst="rect">
                <a:avLst/>
              </a:prstGeom>
              <a:solidFill>
                <a:schemeClr val="folHlink"/>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sp>
            <p:nvSpPr>
              <p:cNvPr id="347146" name="直接连接符 347145"/>
              <p:cNvSpPr/>
              <p:nvPr/>
            </p:nvSpPr>
            <p:spPr>
              <a:xfrm>
                <a:off x="400" y="432"/>
                <a:ext cx="5088" cy="0"/>
              </a:xfrm>
              <a:prstGeom prst="line">
                <a:avLst/>
              </a:prstGeom>
              <a:ln w="44450" cap="flat" cmpd="sng">
                <a:solidFill>
                  <a:schemeClr val="bg2"/>
                </a:solidFill>
                <a:prstDash val="solid"/>
                <a:headEnd type="none" w="med" len="med"/>
                <a:tailEnd type="none" w="med" len="med"/>
              </a:ln>
            </p:spPr>
          </p:sp>
        </p:grpSp>
      </p:grpSp>
      <p:sp>
        <p:nvSpPr>
          <p:cNvPr id="347147" name="标题 347146"/>
          <p:cNvSpPr>
            <a:spLocks noGrp="1"/>
          </p:cNvSpPr>
          <p:nvPr>
            <p:ph type="ctrTitle"/>
          </p:nvPr>
        </p:nvSpPr>
        <p:spPr>
          <a:xfrm>
            <a:off x="2057400" y="1143000"/>
            <a:ext cx="6629400" cy="2209800"/>
          </a:xfrm>
          <a:prstGeom prst="rect">
            <a:avLst/>
          </a:prstGeom>
          <a:noFill/>
          <a:ln w="9525">
            <a:noFill/>
          </a:ln>
        </p:spPr>
        <p:txBody>
          <a:bodyPr anchor="ctr" anchorCtr="0"/>
          <a:lstStyle>
            <a:lvl1pPr lvl="0">
              <a:buClrTx/>
              <a:buSzTx/>
              <a:buFontTx/>
              <a:defRPr sz="4800"/>
            </a:lvl1pPr>
          </a:lstStyle>
          <a:p>
            <a:pPr lvl="0"/>
            <a:r>
              <a:rPr lang="en-US" altLang="zh-CN" dirty="0"/>
              <a:t>Click to edit Master title style</a:t>
            </a:r>
            <a:endParaRPr lang="en-US" altLang="zh-CN" dirty="0"/>
          </a:p>
        </p:txBody>
      </p:sp>
      <p:sp>
        <p:nvSpPr>
          <p:cNvPr id="347148" name="副标题 347147"/>
          <p:cNvSpPr>
            <a:spLocks noGrp="1"/>
          </p:cNvSpPr>
          <p:nvPr>
            <p:ph type="subTitle" idx="1"/>
          </p:nvPr>
        </p:nvSpPr>
        <p:spPr>
          <a:xfrm>
            <a:off x="1371600" y="3962400"/>
            <a:ext cx="6858000" cy="1600200"/>
          </a:xfrm>
          <a:prstGeom prst="rect">
            <a:avLst/>
          </a:prstGeom>
          <a:noFill/>
          <a:ln w="9525">
            <a:noFill/>
          </a:ln>
        </p:spPr>
        <p:txBody>
          <a:bodyPr anchor="ctr" anchorCtr="0"/>
          <a:lstStyle>
            <a:lvl1pPr marL="0" lvl="0" indent="0" algn="ctr">
              <a:buClr>
                <a:schemeClr val="folHlink"/>
              </a:buClr>
              <a:buSzPct val="90000"/>
              <a:buFont typeface="Wingdings" panose="05000000000000000000" pitchFamily="2" charset="2"/>
              <a:buNone/>
              <a:defRPr/>
            </a:lvl1pPr>
            <a:lvl2pPr marL="457200" lvl="1" indent="0" algn="ctr">
              <a:buClr>
                <a:schemeClr val="accent1"/>
              </a:buClr>
              <a:buSzPct val="75000"/>
              <a:buFont typeface="Wingdings" panose="05000000000000000000" pitchFamily="2" charset="2"/>
              <a:buNone/>
              <a:defRPr/>
            </a:lvl2pPr>
            <a:lvl3pPr marL="914400" lvl="2" indent="0" algn="ctr">
              <a:buClr>
                <a:schemeClr val="folHlink"/>
              </a:buClr>
              <a:buSzPct val="55000"/>
              <a:buFont typeface="Wingdings" panose="05000000000000000000" pitchFamily="2" charset="2"/>
              <a:buNone/>
              <a:defRPr/>
            </a:lvl3pPr>
            <a:lvl4pPr marL="1371600" lvl="3" indent="0" algn="ctr">
              <a:buClr>
                <a:schemeClr val="accent1"/>
              </a:buClr>
              <a:buSzTx/>
              <a:buFont typeface="Wingdings" panose="05000000000000000000" pitchFamily="2" charset="2"/>
              <a:buNone/>
              <a:defRPr/>
            </a:lvl4pPr>
            <a:lvl5pPr marL="1828800" lvl="4" indent="0" algn="ctr">
              <a:buClr>
                <a:schemeClr val="accent1"/>
              </a:buClr>
              <a:buSzTx/>
              <a:buFont typeface="Wingdings" panose="05000000000000000000" pitchFamily="2" charset="2"/>
              <a:buNone/>
              <a:defRPr/>
            </a:lvl5pPr>
          </a:lstStyle>
          <a:p>
            <a:pPr lvl="0"/>
            <a:r>
              <a:rPr lang="en-US" altLang="zh-CN" dirty="0"/>
              <a:t>Click to edit Master subtitle style</a:t>
            </a:r>
            <a:endParaRPr lang="en-US" altLang="zh-CN" dirty="0"/>
          </a:p>
        </p:txBody>
      </p:sp>
      <p:sp>
        <p:nvSpPr>
          <p:cNvPr id="347149" name="日期占位符 347148"/>
          <p:cNvSpPr>
            <a:spLocks noGrp="1"/>
          </p:cNvSpPr>
          <p:nvPr>
            <p:ph type="dt" sz="half" idx="2"/>
          </p:nvPr>
        </p:nvSpPr>
        <p:spPr>
          <a:xfrm>
            <a:off x="912813" y="6251575"/>
            <a:ext cx="1905000" cy="457200"/>
          </a:xfrm>
          <a:prstGeom prst="rect">
            <a:avLst/>
          </a:prstGeom>
          <a:noFill/>
          <a:ln w="9525">
            <a:noFill/>
          </a:ln>
        </p:spPr>
        <p:txBody>
          <a:bodyPr anchor="t" anchorCtr="0"/>
          <a:lstStyle>
            <a:lvl1pPr>
              <a:defRPr sz="1000">
                <a:latin typeface="Arial" panose="020B0604020202020204" pitchFamily="34" charset="0"/>
                <a:ea typeface="宋体" panose="02010600030101010101" pitchFamily="2" charset="-122"/>
              </a:defRPr>
            </a:lvl1pPr>
          </a:lstStyle>
          <a:p>
            <a:endParaRPr lang="zh-TW" altLang="en-US" dirty="0"/>
          </a:p>
        </p:txBody>
      </p:sp>
      <p:sp>
        <p:nvSpPr>
          <p:cNvPr id="347150" name="页脚占位符 347149"/>
          <p:cNvSpPr>
            <a:spLocks noGrp="1"/>
          </p:cNvSpPr>
          <p:nvPr>
            <p:ph type="ftr" sz="quarter" idx="3"/>
          </p:nvPr>
        </p:nvSpPr>
        <p:spPr>
          <a:xfrm>
            <a:off x="3354388" y="6248400"/>
            <a:ext cx="2895600" cy="457200"/>
          </a:xfrm>
          <a:prstGeom prst="rect">
            <a:avLst/>
          </a:prstGeom>
          <a:noFill/>
          <a:ln w="9525">
            <a:noFill/>
          </a:ln>
        </p:spPr>
        <p:txBody>
          <a:bodyPr anchor="t" anchorCtr="0"/>
          <a:lstStyle>
            <a:lvl1pPr algn="ctr">
              <a:defRPr sz="1000">
                <a:latin typeface="Arial" panose="020B0604020202020204" pitchFamily="34" charset="0"/>
                <a:ea typeface="宋体" panose="02010600030101010101" pitchFamily="2" charset="-122"/>
              </a:defRPr>
            </a:lvl1pPr>
          </a:lstStyle>
          <a:p>
            <a:endParaRPr lang="zh-CN" altLang="en-US" dirty="0"/>
          </a:p>
        </p:txBody>
      </p:sp>
      <p:sp>
        <p:nvSpPr>
          <p:cNvPr id="347151" name="灯片编号占位符 347150"/>
          <p:cNvSpPr>
            <a:spLocks noGrp="1"/>
          </p:cNvSpPr>
          <p:nvPr>
            <p:ph type="sldNum" sz="quarter" idx="4"/>
          </p:nvPr>
        </p:nvSpPr>
        <p:spPr>
          <a:xfrm>
            <a:off x="6781800" y="6248400"/>
            <a:ext cx="1905000" cy="457200"/>
          </a:xfrm>
          <a:prstGeom prst="rect">
            <a:avLst/>
          </a:prstGeom>
          <a:noFill/>
          <a:ln w="9525">
            <a:noFill/>
          </a:ln>
        </p:spPr>
        <p:txBody>
          <a:bodyPr anchor="t" anchorCtr="0"/>
          <a:lstStyle>
            <a:lvl1pPr algn="r">
              <a:defRPr sz="1000">
                <a:latin typeface="Arial" panose="020B0604020202020204" pitchFamily="34" charset="0"/>
                <a:ea typeface="宋体" panose="02010600030101010101" pitchFamily="2" charset="-122"/>
              </a:defRPr>
            </a:lvl1pPr>
          </a:lstStyle>
          <a:p>
            <a:fld id="{9A0DB2DC-4C9A-4742-B13C-FB6460FD3503}" type="slidenum">
              <a:rPr lang="zh-CN" altLang="en-US" dirty="0"/>
            </a:fld>
            <a:endParaRPr lang="zh-CN" altLang="en-US" dirty="0"/>
          </a:p>
        </p:txBody>
      </p:sp>
      <p:pic>
        <p:nvPicPr>
          <p:cNvPr id="1033" name="图片 3" descr="三角形透明底"/>
          <p:cNvPicPr>
            <a:picLocks noChangeAspect="1"/>
          </p:cNvPicPr>
          <p:nvPr userDrawn="1">
            <p:custDataLst>
              <p:tags r:id="rId2"/>
            </p:custDataLst>
          </p:nvPr>
        </p:nvPicPr>
        <p:blipFill>
          <a:blip r:embed="rId3"/>
          <a:stretch>
            <a:fillRect/>
          </a:stretch>
        </p:blipFill>
        <p:spPr>
          <a:xfrm>
            <a:off x="7710170" y="44450"/>
            <a:ext cx="1483360" cy="556260"/>
          </a:xfrm>
          <a:prstGeom prst="rect">
            <a:avLst/>
          </a:prstGeom>
          <a:noFill/>
          <a:ln w="9525">
            <a:noFill/>
          </a:ln>
        </p:spPr>
      </p:pic>
      <p:sp>
        <p:nvSpPr>
          <p:cNvPr id="1028" name="文本框 13"/>
          <p:cNvSpPr txBox="1"/>
          <p:nvPr userDrawn="1">
            <p:custDataLst>
              <p:tags r:id="rId4"/>
            </p:custDataLst>
          </p:nvPr>
        </p:nvSpPr>
        <p:spPr>
          <a:xfrm>
            <a:off x="151130" y="6423025"/>
            <a:ext cx="2296795" cy="306705"/>
          </a:xfrm>
          <a:prstGeom prst="rect">
            <a:avLst/>
          </a:prstGeom>
          <a:noFill/>
          <a:ln w="9525">
            <a:noFill/>
          </a:ln>
        </p:spPr>
        <p:txBody>
          <a:bodyPr>
            <a:no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rPr>
              <a:t>www.leanplants.com</a:t>
            </a:r>
            <a:endPar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endParaRPr>
          </a:p>
        </p:txBody>
      </p:sp>
    </p:spTree>
  </p:cSld>
  <p:clrMapOvr>
    <a:masterClrMapping/>
  </p:clrMapOvr>
  <p:transition spd="med">
    <p:fade thruBlk="1"/>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TW"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3700" y="277813"/>
            <a:ext cx="19431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0" y="277813"/>
            <a:ext cx="5716657"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TW"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联机映像占位符 3"/>
          <p:cNvSpPr>
            <a:spLocks noGrp="1"/>
          </p:cNvSpPr>
          <p:nvPr>
            <p:ph type="clipArt" sz="half" idx="2"/>
          </p:nvPr>
        </p:nvSpPr>
        <p:spPr>
          <a:xfrm>
            <a:off x="4629150" y="1825625"/>
            <a:ext cx="3886200" cy="4351338"/>
          </a:xfrm>
        </p:spPr>
        <p:txBody>
          <a:bodyPr/>
          <a:lstStyle/>
          <a:p>
            <a:endParaRPr lang="zh-CN" altLang="en-US"/>
          </a:p>
        </p:txBody>
      </p:sp>
      <p:sp>
        <p:nvSpPr>
          <p:cNvPr id="5" name="日期占位符 4"/>
          <p:cNvSpPr>
            <a:spLocks noGrp="1"/>
          </p:cNvSpPr>
          <p:nvPr>
            <p:ph type="dt" sz="half" idx="10"/>
          </p:nvPr>
        </p:nvSpPr>
        <p:spPr/>
        <p:txBody>
          <a:bodyPr/>
          <a:lstStyle/>
          <a:p>
            <a:pPr lvl="0"/>
            <a:endParaRPr lang="zh-TW"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TW" altLang="en-US" dirty="0"/>
            </a:fld>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29150" y="4076700"/>
            <a:ext cx="38862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fld id="{BB962C8B-B14F-4D97-AF65-F5344CB8AC3E}" type="datetime1">
              <a:rPr lang="zh-TW" altLang="en-US" dirty="0"/>
            </a:fld>
            <a:endParaRPr lang="zh-TW" altLang="en-US" dirty="0"/>
          </a:p>
        </p:txBody>
      </p:sp>
      <p:sp>
        <p:nvSpPr>
          <p:cNvPr id="7" name="页脚占位符 6"/>
          <p:cNvSpPr>
            <a:spLocks noGrp="1"/>
          </p:cNvSpPr>
          <p:nvPr>
            <p:ph type="ftr" sz="quarter" idx="11"/>
          </p:nvPr>
        </p:nvSpPr>
        <p:spPr/>
        <p:txBody>
          <a:bodyPr/>
          <a:lstStyle/>
          <a:p>
            <a:pPr lvl="0"/>
            <a:endParaRPr lang="zh-CN" altLang="en-US" dirty="0"/>
          </a:p>
        </p:txBody>
      </p:sp>
      <p:sp>
        <p:nvSpPr>
          <p:cNvPr id="8" name="灯片编号占位符 7"/>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noFill/>
        <a:effectLst/>
      </p:bgPr>
    </p:bg>
    <p:spTree>
      <p:nvGrpSpPr>
        <p:cNvPr id="1" name=""/>
        <p:cNvGrpSpPr/>
        <p:nvPr/>
      </p:nvGrpSpPr>
      <p:grpSpPr/>
      <p:grpSp>
        <p:nvGrpSpPr>
          <p:cNvPr id="356354" name="组合 356353"/>
          <p:cNvGrpSpPr/>
          <p:nvPr userDrawn="1"/>
        </p:nvGrpSpPr>
        <p:grpSpPr>
          <a:xfrm>
            <a:off x="4716463" y="5345113"/>
            <a:ext cx="4427537" cy="1512887"/>
            <a:chOff x="2971" y="3367"/>
            <a:chExt cx="2789" cy="953"/>
          </a:xfrm>
        </p:grpSpPr>
        <p:sp>
          <p:nvSpPr>
            <p:cNvPr id="356355" name="任意多边形 356354"/>
            <p:cNvSpPr/>
            <p:nvPr/>
          </p:nvSpPr>
          <p:spPr>
            <a:xfrm>
              <a:off x="2971" y="3367"/>
              <a:ext cx="2789" cy="953"/>
            </a:xfrm>
            <a:custGeom>
              <a:avLst/>
              <a:gdLst/>
              <a:ahLst/>
              <a:cxnLst/>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tileRect/>
            </a:gradFill>
            <a:ln w="9525">
              <a:noFill/>
            </a:ln>
          </p:spPr>
          <p:txBody>
            <a:bodyPr/>
            <a:p>
              <a:endParaRPr lang="zh-CN" altLang="en-US"/>
            </a:p>
          </p:txBody>
        </p:sp>
        <p:sp>
          <p:nvSpPr>
            <p:cNvPr id="356356" name="任意多边形 356355"/>
            <p:cNvSpPr/>
            <p:nvPr/>
          </p:nvSpPr>
          <p:spPr>
            <a:xfrm>
              <a:off x="4602" y="4014"/>
              <a:ext cx="12" cy="18"/>
            </a:xfrm>
            <a:custGeom>
              <a:avLst/>
              <a:gdLst/>
              <a:ahLst/>
              <a:cxnLst/>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57" name="任意多边形 356356"/>
            <p:cNvSpPr/>
            <p:nvPr/>
          </p:nvSpPr>
          <p:spPr>
            <a:xfrm>
              <a:off x="4596" y="3996"/>
              <a:ext cx="6" cy="18"/>
            </a:xfrm>
            <a:custGeom>
              <a:avLst/>
              <a:gdLst/>
              <a:ahLst/>
              <a:cxnLst/>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58" name="任意多边形 356357"/>
            <p:cNvSpPr/>
            <p:nvPr/>
          </p:nvSpPr>
          <p:spPr>
            <a:xfrm>
              <a:off x="5180" y="3577"/>
              <a:ext cx="304" cy="741"/>
            </a:xfrm>
            <a:custGeom>
              <a:avLst/>
              <a:gdLst/>
              <a:ahLst/>
              <a:cxnLst/>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59" name="任意多边形 356358"/>
            <p:cNvSpPr/>
            <p:nvPr/>
          </p:nvSpPr>
          <p:spPr>
            <a:xfrm>
              <a:off x="4918" y="3553"/>
              <a:ext cx="314" cy="767"/>
            </a:xfrm>
            <a:custGeom>
              <a:avLst/>
              <a:gdLst/>
              <a:ahLst/>
              <a:cxnLst/>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0" name="任意多边形 356359"/>
            <p:cNvSpPr/>
            <p:nvPr/>
          </p:nvSpPr>
          <p:spPr>
            <a:xfrm>
              <a:off x="4700" y="3697"/>
              <a:ext cx="275" cy="623"/>
            </a:xfrm>
            <a:custGeom>
              <a:avLst/>
              <a:gdLst/>
              <a:ahLst/>
              <a:cxnLst/>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1" name="任意多边形 356360"/>
            <p:cNvSpPr/>
            <p:nvPr/>
          </p:nvSpPr>
          <p:spPr>
            <a:xfrm>
              <a:off x="4522" y="3709"/>
              <a:ext cx="213" cy="611"/>
            </a:xfrm>
            <a:custGeom>
              <a:avLst/>
              <a:gdLst/>
              <a:ahLst/>
              <a:cxnLst/>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2" name="任意多边形 356361"/>
            <p:cNvSpPr/>
            <p:nvPr/>
          </p:nvSpPr>
          <p:spPr>
            <a:xfrm>
              <a:off x="4292" y="3936"/>
              <a:ext cx="167" cy="384"/>
            </a:xfrm>
            <a:custGeom>
              <a:avLst/>
              <a:gdLst/>
              <a:ahLst/>
              <a:cxnLst/>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3" name="任意多边形 356362"/>
            <p:cNvSpPr/>
            <p:nvPr/>
          </p:nvSpPr>
          <p:spPr>
            <a:xfrm>
              <a:off x="4100" y="4020"/>
              <a:ext cx="166" cy="300"/>
            </a:xfrm>
            <a:custGeom>
              <a:avLst/>
              <a:gdLst/>
              <a:ahLst/>
              <a:cxnLst/>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4" name="任意多边形 356363"/>
            <p:cNvSpPr/>
            <p:nvPr/>
          </p:nvSpPr>
          <p:spPr>
            <a:xfrm>
              <a:off x="3910" y="4038"/>
              <a:ext cx="237" cy="282"/>
            </a:xfrm>
            <a:custGeom>
              <a:avLst/>
              <a:gdLst/>
              <a:ahLst/>
              <a:cxnLst/>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5" name="任意多边形 356364"/>
            <p:cNvSpPr/>
            <p:nvPr/>
          </p:nvSpPr>
          <p:spPr>
            <a:xfrm>
              <a:off x="3674" y="4086"/>
              <a:ext cx="196" cy="234"/>
            </a:xfrm>
            <a:custGeom>
              <a:avLst/>
              <a:gdLst/>
              <a:ahLst/>
              <a:cxnLst/>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6" name="任意多边形 356365"/>
            <p:cNvSpPr/>
            <p:nvPr/>
          </p:nvSpPr>
          <p:spPr>
            <a:xfrm>
              <a:off x="3476" y="4068"/>
              <a:ext cx="190" cy="252"/>
            </a:xfrm>
            <a:custGeom>
              <a:avLst/>
              <a:gdLst/>
              <a:ahLst/>
              <a:cxnLst/>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7" name="任意多边形 356366"/>
            <p:cNvSpPr/>
            <p:nvPr/>
          </p:nvSpPr>
          <p:spPr>
            <a:xfrm>
              <a:off x="3170" y="4188"/>
              <a:ext cx="230" cy="132"/>
            </a:xfrm>
            <a:custGeom>
              <a:avLst/>
              <a:gdLst/>
              <a:ahLst/>
              <a:cxnLst/>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8" name="任意多边形 356367"/>
            <p:cNvSpPr/>
            <p:nvPr/>
          </p:nvSpPr>
          <p:spPr>
            <a:xfrm>
              <a:off x="3044" y="4218"/>
              <a:ext cx="89" cy="102"/>
            </a:xfrm>
            <a:custGeom>
              <a:avLst/>
              <a:gdLst/>
              <a:ahLst/>
              <a:cxnLst/>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6369" name="任意多边形 356368"/>
            <p:cNvSpPr/>
            <p:nvPr/>
          </p:nvSpPr>
          <p:spPr>
            <a:xfrm>
              <a:off x="5482" y="3367"/>
              <a:ext cx="278" cy="953"/>
            </a:xfrm>
            <a:custGeom>
              <a:avLst/>
              <a:gdLst/>
              <a:ahLst/>
              <a:cxnLst/>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grpSp>
      <p:sp>
        <p:nvSpPr>
          <p:cNvPr id="356370" name="标题 356369"/>
          <p:cNvSpPr>
            <a:spLocks noGrp="1"/>
          </p:cNvSpPr>
          <p:nvPr>
            <p:ph type="ctrTitle" sz="quarter"/>
          </p:nvPr>
        </p:nvSpPr>
        <p:spPr>
          <a:xfrm>
            <a:off x="685800" y="1600200"/>
            <a:ext cx="7772400" cy="1828800"/>
          </a:xfrm>
          <a:prstGeom prst="rect">
            <a:avLst/>
          </a:prstGeom>
          <a:noFill/>
          <a:ln w="9525">
            <a:noFill/>
          </a:ln>
        </p:spPr>
        <p:txBody>
          <a:bodyPr anchor="b" anchorCtr="1"/>
          <a:lstStyle>
            <a:lvl1pPr lvl="0">
              <a:buClrTx/>
              <a:buSzTx/>
              <a:buFontTx/>
              <a:defRPr sz="5700"/>
            </a:lvl1pPr>
          </a:lstStyle>
          <a:p>
            <a:pPr lvl="0"/>
            <a:r>
              <a:rPr lang="en-US" altLang="zh-CN" dirty="0"/>
              <a:t>Click to edit Master title style</a:t>
            </a:r>
            <a:endParaRPr lang="en-US" altLang="zh-CN" dirty="0"/>
          </a:p>
        </p:txBody>
      </p:sp>
      <p:sp>
        <p:nvSpPr>
          <p:cNvPr id="356371" name="副标题 356370"/>
          <p:cNvSpPr>
            <a:spLocks noGrp="1"/>
          </p:cNvSpPr>
          <p:nvPr>
            <p:ph type="subTitle" sz="quarter" idx="1"/>
          </p:nvPr>
        </p:nvSpPr>
        <p:spPr>
          <a:xfrm>
            <a:off x="1371600" y="3733800"/>
            <a:ext cx="6400800" cy="1752600"/>
          </a:xfrm>
          <a:prstGeom prst="rect">
            <a:avLst/>
          </a:prstGeom>
          <a:noFill/>
          <a:ln w="9525">
            <a:noFill/>
          </a:ln>
        </p:spPr>
        <p:txBody>
          <a:bodyPr anchor="t" anchorCtr="0"/>
          <a:lstStyle>
            <a:lvl1pPr marL="0" lvl="0" indent="0" algn="ctr">
              <a:buClr>
                <a:schemeClr val="hlink"/>
              </a:buClr>
              <a:buSzPct val="70000"/>
              <a:buFont typeface="Wingdings" panose="05000000000000000000" pitchFamily="2" charset="2"/>
              <a:buNone/>
              <a:defRPr sz="3600"/>
            </a:lvl1pPr>
            <a:lvl2pPr marL="457200" lvl="1" indent="0" algn="ctr">
              <a:buClrTx/>
              <a:buSzTx/>
              <a:buFontTx/>
              <a:buNone/>
              <a:defRPr sz="3600"/>
            </a:lvl2pPr>
            <a:lvl3pPr marL="914400" lvl="2" indent="0" algn="ctr">
              <a:buClr>
                <a:schemeClr val="tx2"/>
              </a:buClr>
              <a:buSzPct val="70000"/>
              <a:buFont typeface="Wingdings" panose="05000000000000000000" pitchFamily="2" charset="2"/>
              <a:buNone/>
              <a:defRPr sz="3600"/>
            </a:lvl3pPr>
            <a:lvl4pPr marL="1371600" lvl="3" indent="0" algn="ctr">
              <a:buClrTx/>
              <a:buSzTx/>
              <a:buFontTx/>
              <a:buNone/>
              <a:defRPr sz="3600"/>
            </a:lvl4pPr>
            <a:lvl5pPr marL="1828800" lvl="4" indent="0" algn="ctr">
              <a:buClr>
                <a:schemeClr val="folHlink"/>
              </a:buClr>
              <a:buSzPct val="70000"/>
              <a:buFont typeface="Wingdings" panose="05000000000000000000" pitchFamily="2" charset="2"/>
              <a:buNone/>
              <a:defRPr sz="3600"/>
            </a:lvl5pPr>
          </a:lstStyle>
          <a:p>
            <a:pPr lvl="0"/>
            <a:r>
              <a:rPr lang="en-US" altLang="zh-CN" dirty="0"/>
              <a:t>Click to edit Master subtitle style</a:t>
            </a:r>
            <a:endParaRPr lang="en-US" altLang="zh-CN" dirty="0"/>
          </a:p>
        </p:txBody>
      </p:sp>
      <p:sp>
        <p:nvSpPr>
          <p:cNvPr id="356372" name="日期占位符 356371"/>
          <p:cNvSpPr>
            <a:spLocks noGrp="1"/>
          </p:cNvSpPr>
          <p:nvPr>
            <p:ph type="dt" sz="quarter" idx="2"/>
          </p:nvPr>
        </p:nvSpPr>
        <p:spPr>
          <a:xfrm>
            <a:off x="457200" y="6243638"/>
            <a:ext cx="2133600" cy="457200"/>
          </a:xfrm>
          <a:prstGeom prst="rect">
            <a:avLst/>
          </a:prstGeom>
          <a:noFill/>
          <a:ln w="9525">
            <a:noFill/>
          </a:ln>
        </p:spPr>
        <p:txBody>
          <a:bodyPr anchor="b" anchorCtr="0"/>
          <a:lstStyle>
            <a:lvl1pPr>
              <a:defRPr sz="1200">
                <a:latin typeface="Verdana" panose="020B0604030504040204" pitchFamily="34" charset="0"/>
                <a:ea typeface="宋体" panose="02010600030101010101" pitchFamily="2" charset="-122"/>
              </a:defRPr>
            </a:lvl1pPr>
          </a:lstStyle>
          <a:p>
            <a:endParaRPr lang="zh-TW" altLang="en-US" dirty="0">
              <a:effectLst>
                <a:outerShdw blurRad="38100" dist="38100" dir="2700000">
                  <a:srgbClr val="000000"/>
                </a:outerShdw>
              </a:effectLst>
            </a:endParaRPr>
          </a:p>
        </p:txBody>
      </p:sp>
      <p:sp>
        <p:nvSpPr>
          <p:cNvPr id="356373" name="页脚占位符 356372"/>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atin typeface="Verdana" panose="020B0604030504040204" pitchFamily="34" charset="0"/>
                <a:ea typeface="宋体" panose="02010600030101010101" pitchFamily="2" charset="-122"/>
              </a:defRPr>
            </a:lvl1pPr>
          </a:lstStyle>
          <a:p>
            <a:endParaRPr lang="zh-CN" altLang="en-US" dirty="0">
              <a:effectLst>
                <a:outerShdw blurRad="38100" dist="38100" dir="2700000">
                  <a:srgbClr val="000000"/>
                </a:outerShdw>
              </a:effectLst>
            </a:endParaRPr>
          </a:p>
        </p:txBody>
      </p:sp>
      <p:sp>
        <p:nvSpPr>
          <p:cNvPr id="356374" name="灯片编号占位符 356373"/>
          <p:cNvSpPr>
            <a:spLocks noGrp="1"/>
          </p:cNvSpPr>
          <p:nvPr>
            <p:ph type="sldNum" sz="quarter" idx="4"/>
          </p:nvPr>
        </p:nvSpPr>
        <p:spPr>
          <a:xfrm>
            <a:off x="6553200" y="6243638"/>
            <a:ext cx="2133600" cy="457200"/>
          </a:xfrm>
          <a:prstGeom prst="rect">
            <a:avLst/>
          </a:prstGeom>
          <a:noFill/>
          <a:ln w="9525">
            <a:noFill/>
          </a:ln>
        </p:spPr>
        <p:txBody>
          <a:bodyPr anchor="b" anchorCtr="0"/>
          <a:lstStyle>
            <a:lvl1pPr algn="r">
              <a:defRPr sz="1200">
                <a:latin typeface="Verdana" panose="020B0604030504040204" pitchFamily="34" charset="0"/>
                <a:ea typeface="宋体" panose="02010600030101010101" pitchFamily="2" charset="-122"/>
              </a:defRPr>
            </a:lvl1pPr>
          </a:lstStyle>
          <a:p>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pic>
        <p:nvPicPr>
          <p:cNvPr id="1033" name="图片 3" descr="三角形透明底"/>
          <p:cNvPicPr>
            <a:picLocks noChangeAspect="1"/>
          </p:cNvPicPr>
          <p:nvPr userDrawn="1">
            <p:custDataLst>
              <p:tags r:id="rId2"/>
            </p:custDataLst>
          </p:nvPr>
        </p:nvPicPr>
        <p:blipFill>
          <a:blip r:embed="rId3"/>
          <a:stretch>
            <a:fillRect/>
          </a:stretch>
        </p:blipFill>
        <p:spPr>
          <a:xfrm>
            <a:off x="7710170" y="44450"/>
            <a:ext cx="1483360" cy="556260"/>
          </a:xfrm>
          <a:prstGeom prst="rect">
            <a:avLst/>
          </a:prstGeom>
          <a:noFill/>
          <a:ln w="9525">
            <a:noFill/>
          </a:ln>
        </p:spPr>
      </p:pic>
      <p:sp>
        <p:nvSpPr>
          <p:cNvPr id="1028" name="文本框 13"/>
          <p:cNvSpPr txBox="1"/>
          <p:nvPr userDrawn="1">
            <p:custDataLst>
              <p:tags r:id="rId4"/>
            </p:custDataLst>
          </p:nvPr>
        </p:nvSpPr>
        <p:spPr>
          <a:xfrm>
            <a:off x="151130" y="6423025"/>
            <a:ext cx="2296795" cy="306705"/>
          </a:xfrm>
          <a:prstGeom prst="rect">
            <a:avLst/>
          </a:prstGeom>
          <a:noFill/>
          <a:ln w="9525">
            <a:noFill/>
          </a:ln>
        </p:spPr>
        <p:txBody>
          <a:bodyPr>
            <a:no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rPr>
              <a:t>www.leanplants.com</a:t>
            </a:r>
            <a:endPar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endParaRPr>
          </a:p>
        </p:txBody>
      </p:sp>
    </p:spTree>
  </p:cSld>
  <p:clrMapOvr>
    <a:masterClrMapping/>
  </p:clrMapOvr>
  <p:transition spd="med">
    <p:fade thruBlk="1"/>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showMasterPhAnim="0" showMasterSp="0">
  <p:cSld name="1_标题幻灯片">
    <p:bg>
      <p:bgPr>
        <a:noFill/>
        <a:effectLst/>
      </p:bgPr>
    </p:bg>
    <p:spTree>
      <p:nvGrpSpPr>
        <p:cNvPr id="1" name=""/>
        <p:cNvGrpSpPr/>
        <p:nvPr/>
      </p:nvGrpSpPr>
      <p:grpSpPr/>
      <p:grpSp>
        <p:nvGrpSpPr>
          <p:cNvPr id="347138" name="组合 347137"/>
          <p:cNvGrpSpPr/>
          <p:nvPr userDrawn="1"/>
        </p:nvGrpSpPr>
        <p:grpSpPr>
          <a:xfrm>
            <a:off x="0" y="0"/>
            <a:ext cx="8763000" cy="5943600"/>
            <a:chOff x="0" y="0"/>
            <a:chExt cx="5520" cy="3744"/>
          </a:xfrm>
        </p:grpSpPr>
        <p:sp>
          <p:nvSpPr>
            <p:cNvPr id="347139" name="矩形 347138"/>
            <p:cNvSpPr/>
            <p:nvPr/>
          </p:nvSpPr>
          <p:spPr>
            <a:xfrm>
              <a:off x="0" y="0"/>
              <a:ext cx="1104" cy="3072"/>
            </a:xfrm>
            <a:prstGeom prst="rect">
              <a:avLst/>
            </a:prstGeom>
            <a:solidFill>
              <a:schemeClr val="accent1"/>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grpSp>
          <p:nvGrpSpPr>
            <p:cNvPr id="347140" name="组合 347139"/>
            <p:cNvGrpSpPr/>
            <p:nvPr userDrawn="1"/>
          </p:nvGrpSpPr>
          <p:grpSpPr>
            <a:xfrm>
              <a:off x="0" y="2208"/>
              <a:ext cx="5520" cy="1536"/>
              <a:chOff x="0" y="2208"/>
              <a:chExt cx="5520" cy="1536"/>
            </a:xfrm>
          </p:grpSpPr>
          <p:sp>
            <p:nvSpPr>
              <p:cNvPr id="347141" name="矩形 347140"/>
              <p:cNvSpPr/>
              <p:nvPr/>
            </p:nvSpPr>
            <p:spPr>
              <a:xfrm>
                <a:off x="624" y="2208"/>
                <a:ext cx="4896" cy="1536"/>
              </a:xfrm>
              <a:prstGeom prst="rect">
                <a:avLst/>
              </a:prstGeom>
              <a:solidFill>
                <a:schemeClr val="bg2"/>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sp>
            <p:nvSpPr>
              <p:cNvPr id="347142" name="矩形 347141"/>
              <p:cNvSpPr/>
              <p:nvPr/>
            </p:nvSpPr>
            <p:spPr>
              <a:xfrm>
                <a:off x="654" y="2352"/>
                <a:ext cx="4818" cy="1347"/>
              </a:xfrm>
              <a:prstGeom prst="rect">
                <a:avLst/>
              </a:prstGeom>
              <a:solidFill>
                <a:schemeClr val="bg1"/>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sp>
            <p:nvSpPr>
              <p:cNvPr id="347143" name="直接连接符 347142"/>
              <p:cNvSpPr/>
              <p:nvPr/>
            </p:nvSpPr>
            <p:spPr>
              <a:xfrm>
                <a:off x="0" y="3072"/>
                <a:ext cx="624" cy="0"/>
              </a:xfrm>
              <a:prstGeom prst="line">
                <a:avLst/>
              </a:prstGeom>
              <a:ln w="50800" cap="flat" cmpd="sng">
                <a:solidFill>
                  <a:schemeClr val="bg2"/>
                </a:solidFill>
                <a:prstDash val="solid"/>
                <a:headEnd type="none" w="med" len="med"/>
                <a:tailEnd type="none" w="med" len="med"/>
              </a:ln>
            </p:spPr>
          </p:sp>
        </p:grpSp>
        <p:grpSp>
          <p:nvGrpSpPr>
            <p:cNvPr id="347144" name="组合 347143"/>
            <p:cNvGrpSpPr/>
            <p:nvPr userDrawn="1"/>
          </p:nvGrpSpPr>
          <p:grpSpPr>
            <a:xfrm>
              <a:off x="400" y="336"/>
              <a:ext cx="5088" cy="192"/>
              <a:chOff x="400" y="336"/>
              <a:chExt cx="5088" cy="192"/>
            </a:xfrm>
          </p:grpSpPr>
          <p:sp>
            <p:nvSpPr>
              <p:cNvPr id="347145" name="矩形 347144"/>
              <p:cNvSpPr/>
              <p:nvPr/>
            </p:nvSpPr>
            <p:spPr>
              <a:xfrm>
                <a:off x="3952" y="336"/>
                <a:ext cx="1536" cy="192"/>
              </a:xfrm>
              <a:prstGeom prst="rect">
                <a:avLst/>
              </a:prstGeom>
              <a:solidFill>
                <a:schemeClr val="folHlink"/>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sp>
            <p:nvSpPr>
              <p:cNvPr id="347146" name="直接连接符 347145"/>
              <p:cNvSpPr/>
              <p:nvPr/>
            </p:nvSpPr>
            <p:spPr>
              <a:xfrm>
                <a:off x="400" y="432"/>
                <a:ext cx="5088" cy="0"/>
              </a:xfrm>
              <a:prstGeom prst="line">
                <a:avLst/>
              </a:prstGeom>
              <a:ln w="44450" cap="flat" cmpd="sng">
                <a:solidFill>
                  <a:schemeClr val="bg2"/>
                </a:solidFill>
                <a:prstDash val="solid"/>
                <a:headEnd type="none" w="med" len="med"/>
                <a:tailEnd type="none" w="med" len="med"/>
              </a:ln>
            </p:spPr>
          </p:sp>
        </p:grpSp>
      </p:grpSp>
      <p:sp>
        <p:nvSpPr>
          <p:cNvPr id="347147" name="标题 347146"/>
          <p:cNvSpPr>
            <a:spLocks noGrp="1"/>
          </p:cNvSpPr>
          <p:nvPr>
            <p:ph type="ctrTitle"/>
          </p:nvPr>
        </p:nvSpPr>
        <p:spPr>
          <a:xfrm>
            <a:off x="2057400" y="1143000"/>
            <a:ext cx="6629400" cy="2209800"/>
          </a:xfrm>
          <a:prstGeom prst="rect">
            <a:avLst/>
          </a:prstGeom>
          <a:noFill/>
          <a:ln w="9525">
            <a:noFill/>
          </a:ln>
        </p:spPr>
        <p:txBody>
          <a:bodyPr anchor="ctr" anchorCtr="0"/>
          <a:lstStyle>
            <a:lvl1pPr lvl="0">
              <a:buClrTx/>
              <a:buSzTx/>
              <a:buFontTx/>
              <a:defRPr sz="4800"/>
            </a:lvl1pPr>
          </a:lstStyle>
          <a:p>
            <a:pPr lvl="0"/>
            <a:r>
              <a:rPr lang="en-US" altLang="zh-CN" dirty="0"/>
              <a:t>Click to edit Master title style</a:t>
            </a:r>
            <a:endParaRPr lang="en-US" altLang="zh-CN" dirty="0"/>
          </a:p>
        </p:txBody>
      </p:sp>
      <p:sp>
        <p:nvSpPr>
          <p:cNvPr id="347148" name="副标题 347147"/>
          <p:cNvSpPr>
            <a:spLocks noGrp="1"/>
          </p:cNvSpPr>
          <p:nvPr>
            <p:ph type="subTitle" idx="1"/>
          </p:nvPr>
        </p:nvSpPr>
        <p:spPr>
          <a:xfrm>
            <a:off x="1371600" y="3962400"/>
            <a:ext cx="6858000" cy="1600200"/>
          </a:xfrm>
          <a:prstGeom prst="rect">
            <a:avLst/>
          </a:prstGeom>
          <a:noFill/>
          <a:ln w="9525">
            <a:noFill/>
          </a:ln>
        </p:spPr>
        <p:txBody>
          <a:bodyPr anchor="ctr" anchorCtr="0"/>
          <a:lstStyle>
            <a:lvl1pPr marL="0" lvl="0" indent="0" algn="ctr">
              <a:buClr>
                <a:schemeClr val="folHlink"/>
              </a:buClr>
              <a:buSzPct val="90000"/>
              <a:buFont typeface="Wingdings" panose="05000000000000000000" pitchFamily="2" charset="2"/>
              <a:buNone/>
              <a:defRPr/>
            </a:lvl1pPr>
            <a:lvl2pPr marL="457200" lvl="1" indent="0" algn="ctr">
              <a:buClr>
                <a:schemeClr val="accent1"/>
              </a:buClr>
              <a:buSzPct val="75000"/>
              <a:buFont typeface="Wingdings" panose="05000000000000000000" pitchFamily="2" charset="2"/>
              <a:buNone/>
              <a:defRPr/>
            </a:lvl2pPr>
            <a:lvl3pPr marL="914400" lvl="2" indent="0" algn="ctr">
              <a:buClr>
                <a:schemeClr val="folHlink"/>
              </a:buClr>
              <a:buSzPct val="55000"/>
              <a:buFont typeface="Wingdings" panose="05000000000000000000" pitchFamily="2" charset="2"/>
              <a:buNone/>
              <a:defRPr/>
            </a:lvl3pPr>
            <a:lvl4pPr marL="1371600" lvl="3" indent="0" algn="ctr">
              <a:buClr>
                <a:schemeClr val="accent1"/>
              </a:buClr>
              <a:buSzTx/>
              <a:buFont typeface="Wingdings" panose="05000000000000000000" pitchFamily="2" charset="2"/>
              <a:buNone/>
              <a:defRPr/>
            </a:lvl4pPr>
            <a:lvl5pPr marL="1828800" lvl="4" indent="0" algn="ctr">
              <a:buClr>
                <a:schemeClr val="accent1"/>
              </a:buClr>
              <a:buSzTx/>
              <a:buFont typeface="Wingdings" panose="05000000000000000000" pitchFamily="2" charset="2"/>
              <a:buNone/>
              <a:defRPr/>
            </a:lvl5pPr>
          </a:lstStyle>
          <a:p>
            <a:pPr lvl="0"/>
            <a:r>
              <a:rPr lang="en-US" altLang="zh-CN" dirty="0"/>
              <a:t>Click to edit Master subtitle style</a:t>
            </a:r>
            <a:endParaRPr lang="en-US" altLang="zh-CN" dirty="0"/>
          </a:p>
        </p:txBody>
      </p:sp>
      <p:sp>
        <p:nvSpPr>
          <p:cNvPr id="347149" name="日期占位符 347148"/>
          <p:cNvSpPr>
            <a:spLocks noGrp="1"/>
          </p:cNvSpPr>
          <p:nvPr>
            <p:ph type="dt" sz="half" idx="2"/>
          </p:nvPr>
        </p:nvSpPr>
        <p:spPr>
          <a:xfrm>
            <a:off x="912813" y="6251575"/>
            <a:ext cx="1905000" cy="457200"/>
          </a:xfrm>
          <a:prstGeom prst="rect">
            <a:avLst/>
          </a:prstGeom>
          <a:noFill/>
          <a:ln w="9525">
            <a:noFill/>
          </a:ln>
        </p:spPr>
        <p:txBody>
          <a:bodyPr anchor="t" anchorCtr="0"/>
          <a:lstStyle>
            <a:lvl1pPr>
              <a:defRPr sz="1000">
                <a:latin typeface="Arial" panose="020B0604020202020204" pitchFamily="34" charset="0"/>
                <a:ea typeface="宋体" panose="02010600030101010101" pitchFamily="2" charset="-122"/>
              </a:defRPr>
            </a:lvl1pPr>
          </a:lstStyle>
          <a:p>
            <a:endParaRPr lang="zh-TW" altLang="en-US" dirty="0"/>
          </a:p>
        </p:txBody>
      </p:sp>
      <p:sp>
        <p:nvSpPr>
          <p:cNvPr id="347150" name="页脚占位符 347149"/>
          <p:cNvSpPr>
            <a:spLocks noGrp="1"/>
          </p:cNvSpPr>
          <p:nvPr>
            <p:ph type="ftr" sz="quarter" idx="3"/>
          </p:nvPr>
        </p:nvSpPr>
        <p:spPr>
          <a:xfrm>
            <a:off x="3354388" y="6248400"/>
            <a:ext cx="2895600" cy="457200"/>
          </a:xfrm>
          <a:prstGeom prst="rect">
            <a:avLst/>
          </a:prstGeom>
          <a:noFill/>
          <a:ln w="9525">
            <a:noFill/>
          </a:ln>
        </p:spPr>
        <p:txBody>
          <a:bodyPr anchor="t" anchorCtr="0"/>
          <a:lstStyle>
            <a:lvl1pPr algn="ctr">
              <a:defRPr sz="1000">
                <a:latin typeface="Arial" panose="020B0604020202020204" pitchFamily="34" charset="0"/>
                <a:ea typeface="宋体" panose="02010600030101010101" pitchFamily="2" charset="-122"/>
              </a:defRPr>
            </a:lvl1pPr>
          </a:lstStyle>
          <a:p>
            <a:endParaRPr lang="zh-CN" altLang="en-US" dirty="0"/>
          </a:p>
        </p:txBody>
      </p:sp>
      <p:sp>
        <p:nvSpPr>
          <p:cNvPr id="347151" name="灯片编号占位符 347150"/>
          <p:cNvSpPr>
            <a:spLocks noGrp="1"/>
          </p:cNvSpPr>
          <p:nvPr>
            <p:ph type="sldNum" sz="quarter" idx="4"/>
          </p:nvPr>
        </p:nvSpPr>
        <p:spPr>
          <a:xfrm>
            <a:off x="6781800" y="6248400"/>
            <a:ext cx="1905000" cy="457200"/>
          </a:xfrm>
          <a:prstGeom prst="rect">
            <a:avLst/>
          </a:prstGeom>
          <a:noFill/>
          <a:ln w="9525">
            <a:noFill/>
          </a:ln>
        </p:spPr>
        <p:txBody>
          <a:bodyPr anchor="t" anchorCtr="0"/>
          <a:lstStyle>
            <a:lvl1pPr algn="r">
              <a:defRPr sz="1000">
                <a:latin typeface="Arial" panose="020B0604020202020204" pitchFamily="34" charset="0"/>
                <a:ea typeface="宋体" panose="02010600030101010101" pitchFamily="2" charset="-122"/>
              </a:defRPr>
            </a:lvl1pPr>
          </a:lstStyle>
          <a:p>
            <a:fld id="{9A0DB2DC-4C9A-4742-B13C-FB6460FD3503}" type="slidenum">
              <a:rPr lang="zh-CN" altLang="en-US" dirty="0"/>
            </a:fld>
            <a:endParaRPr lang="zh-CN" altLang="en-US" dirty="0"/>
          </a:p>
        </p:txBody>
      </p:sp>
      <p:pic>
        <p:nvPicPr>
          <p:cNvPr id="1033" name="图片 3" descr="三角形透明底"/>
          <p:cNvPicPr>
            <a:picLocks noChangeAspect="1"/>
          </p:cNvPicPr>
          <p:nvPr userDrawn="1">
            <p:custDataLst>
              <p:tags r:id="rId2"/>
            </p:custDataLst>
          </p:nvPr>
        </p:nvPicPr>
        <p:blipFill>
          <a:blip r:embed="rId3"/>
          <a:stretch>
            <a:fillRect/>
          </a:stretch>
        </p:blipFill>
        <p:spPr>
          <a:xfrm>
            <a:off x="7710170" y="44450"/>
            <a:ext cx="1483360" cy="556260"/>
          </a:xfrm>
          <a:prstGeom prst="rect">
            <a:avLst/>
          </a:prstGeom>
          <a:noFill/>
          <a:ln w="9525">
            <a:noFill/>
          </a:ln>
        </p:spPr>
      </p:pic>
    </p:spTree>
  </p:cSld>
  <p:clrMapOvr>
    <a:masterClrMapping/>
  </p:clrMapOvr>
  <p:transition spd="med">
    <p:fade thruBlk="1"/>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8" name="页脚占位符 7"/>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4" name="页脚占位符 3"/>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3" name="页脚占位符 2"/>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5293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TW" altLang="en-US" dirty="0">
              <a:effectLst>
                <a:outerShdw blurRad="38100" dist="38100" dir="2700000">
                  <a:srgbClr val="000000"/>
                </a:outerShdw>
              </a:effectLst>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TW" altLang="en-US" dirty="0"/>
            </a:fld>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TW"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TW"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TW"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TW"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TW"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TW"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TW"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600200"/>
            <a:ext cx="3808476"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78324" y="1600200"/>
            <a:ext cx="3808476"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TW"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TW"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TW"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TW"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TW"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5.xml"/><Relationship Id="rId18" Type="http://schemas.openxmlformats.org/officeDocument/2006/relationships/image" Target="../media/image1.png"/><Relationship Id="rId17" Type="http://schemas.openxmlformats.org/officeDocument/2006/relationships/tags" Target="../tags/tag4.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5" Type="http://schemas.openxmlformats.org/officeDocument/2006/relationships/theme" Target="../theme/theme2.xml"/><Relationship Id="rId14" Type="http://schemas.openxmlformats.org/officeDocument/2006/relationships/tags" Target="../tags/tag9.xml"/><Relationship Id="rId13" Type="http://schemas.openxmlformats.org/officeDocument/2006/relationships/image" Target="../media/image1.png"/><Relationship Id="rId12" Type="http://schemas.openxmlformats.org/officeDocument/2006/relationships/tags" Target="../tags/tag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5" Type="http://schemas.openxmlformats.org/officeDocument/2006/relationships/theme" Target="../theme/theme3.xml"/><Relationship Id="rId14" Type="http://schemas.openxmlformats.org/officeDocument/2006/relationships/tags" Target="../tags/tag11.xml"/><Relationship Id="rId13" Type="http://schemas.openxmlformats.org/officeDocument/2006/relationships/image" Target="../media/image1.png"/><Relationship Id="rId12" Type="http://schemas.openxmlformats.org/officeDocument/2006/relationships/tags" Target="../tags/tag10.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346114" name="组合 346113"/>
          <p:cNvGrpSpPr/>
          <p:nvPr userDrawn="1"/>
        </p:nvGrpSpPr>
        <p:grpSpPr>
          <a:xfrm>
            <a:off x="0" y="0"/>
            <a:ext cx="8686800" cy="4876800"/>
            <a:chOff x="0" y="0"/>
            <a:chExt cx="5472" cy="3072"/>
          </a:xfrm>
        </p:grpSpPr>
        <p:sp>
          <p:nvSpPr>
            <p:cNvPr id="346115" name="矩形 346114"/>
            <p:cNvSpPr/>
            <p:nvPr/>
          </p:nvSpPr>
          <p:spPr>
            <a:xfrm>
              <a:off x="0" y="0"/>
              <a:ext cx="384" cy="3072"/>
            </a:xfrm>
            <a:prstGeom prst="rect">
              <a:avLst/>
            </a:prstGeom>
            <a:solidFill>
              <a:schemeClr val="accent1"/>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grpSp>
          <p:nvGrpSpPr>
            <p:cNvPr id="346116" name="组合 346115"/>
            <p:cNvGrpSpPr/>
            <p:nvPr/>
          </p:nvGrpSpPr>
          <p:grpSpPr>
            <a:xfrm>
              <a:off x="240" y="893"/>
              <a:ext cx="5232" cy="115"/>
              <a:chOff x="240" y="893"/>
              <a:chExt cx="5232" cy="115"/>
            </a:xfrm>
          </p:grpSpPr>
          <p:sp>
            <p:nvSpPr>
              <p:cNvPr id="346117" name="矩形 346116"/>
              <p:cNvSpPr/>
              <p:nvPr/>
            </p:nvSpPr>
            <p:spPr>
              <a:xfrm>
                <a:off x="4320" y="893"/>
                <a:ext cx="1152" cy="115"/>
              </a:xfrm>
              <a:prstGeom prst="rect">
                <a:avLst/>
              </a:prstGeom>
              <a:solidFill>
                <a:schemeClr val="folHlink"/>
              </a:solidFill>
              <a:ln w="9525">
                <a:noFill/>
              </a:ln>
            </p:spPr>
            <p:txBody>
              <a:bodyPr wrap="none" anchor="ctr" anchorCtr="0"/>
              <a:p>
                <a:pPr lvl="0" algn="ctr"/>
                <a:endParaRPr lang="zh-CN" altLang="en-US" sz="2400" dirty="0">
                  <a:latin typeface="Times New Roman" panose="02020603050405020304" pitchFamily="18" charset="0"/>
                  <a:ea typeface="宋体" panose="02010600030101010101" pitchFamily="2" charset="-122"/>
                </a:endParaRPr>
              </a:p>
            </p:txBody>
          </p:sp>
          <p:sp>
            <p:nvSpPr>
              <p:cNvPr id="346118" name="直接连接符 346117"/>
              <p:cNvSpPr/>
              <p:nvPr/>
            </p:nvSpPr>
            <p:spPr>
              <a:xfrm>
                <a:off x="240" y="941"/>
                <a:ext cx="5232" cy="0"/>
              </a:xfrm>
              <a:prstGeom prst="line">
                <a:avLst/>
              </a:prstGeom>
              <a:ln w="19050" cap="flat" cmpd="sng">
                <a:solidFill>
                  <a:schemeClr val="bg2"/>
                </a:solidFill>
                <a:prstDash val="solid"/>
                <a:headEnd type="none" w="med" len="med"/>
                <a:tailEnd type="none" w="med" len="med"/>
              </a:ln>
            </p:spPr>
          </p:sp>
        </p:grpSp>
      </p:grpSp>
      <p:sp>
        <p:nvSpPr>
          <p:cNvPr id="346119" name="标题 346118"/>
          <p:cNvSpPr>
            <a:spLocks noGrp="1"/>
          </p:cNvSpPr>
          <p:nvPr>
            <p:ph type="title"/>
          </p:nvPr>
        </p:nvSpPr>
        <p:spPr>
          <a:xfrm>
            <a:off x="914400" y="277813"/>
            <a:ext cx="77724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346120" name="文本占位符 346119"/>
          <p:cNvSpPr>
            <a:spLocks noGrp="1"/>
          </p:cNvSpPr>
          <p:nvPr>
            <p:ph type="body" idx="1"/>
          </p:nvPr>
        </p:nvSpPr>
        <p:spPr>
          <a:xfrm>
            <a:off x="914400" y="1600200"/>
            <a:ext cx="7772400" cy="4530725"/>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346121" name="日期占位符 346120"/>
          <p:cNvSpPr>
            <a:spLocks noGrp="1"/>
          </p:cNvSpPr>
          <p:nvPr>
            <p:ph type="dt" sz="half" idx="2"/>
          </p:nvPr>
        </p:nvSpPr>
        <p:spPr>
          <a:xfrm>
            <a:off x="914400" y="6251575"/>
            <a:ext cx="1981200" cy="457200"/>
          </a:xfrm>
          <a:prstGeom prst="rect">
            <a:avLst/>
          </a:prstGeom>
          <a:noFill/>
          <a:ln w="9525">
            <a:noFill/>
          </a:ln>
        </p:spPr>
        <p:txBody>
          <a:bodyPr/>
          <a:lstStyle>
            <a:lvl1pPr>
              <a:defRPr sz="1000">
                <a:latin typeface="Arial" panose="020B0604020202020204" pitchFamily="34" charset="0"/>
                <a:ea typeface="宋体" panose="02010600030101010101" pitchFamily="2" charset="-122"/>
              </a:defRPr>
            </a:lvl1pPr>
          </a:lstStyle>
          <a:p>
            <a:pPr lvl="0"/>
            <a:fld id="{BB962C8B-B14F-4D97-AF65-F5344CB8AC3E}" type="datetime1">
              <a:rPr lang="zh-TW" altLang="en-US" dirty="0"/>
            </a:fld>
            <a:endParaRPr lang="zh-TW" altLang="en-US" dirty="0"/>
          </a:p>
        </p:txBody>
      </p:sp>
      <p:sp>
        <p:nvSpPr>
          <p:cNvPr id="346122" name="页脚占位符 346121"/>
          <p:cNvSpPr>
            <a:spLocks noGrp="1"/>
          </p:cNvSpPr>
          <p:nvPr>
            <p:ph type="ftr" sz="quarter" idx="3"/>
          </p:nvPr>
        </p:nvSpPr>
        <p:spPr>
          <a:xfrm>
            <a:off x="3352800" y="6248400"/>
            <a:ext cx="2971800" cy="457200"/>
          </a:xfrm>
          <a:prstGeom prst="rect">
            <a:avLst/>
          </a:prstGeom>
          <a:noFill/>
          <a:ln w="9525">
            <a:noFill/>
          </a:ln>
        </p:spPr>
        <p:txBody>
          <a:bodyPr/>
          <a:lstStyle>
            <a:lvl1pPr algn="ctr">
              <a:defRPr sz="1000">
                <a:latin typeface="Arial" panose="020B0604020202020204" pitchFamily="34" charset="0"/>
                <a:ea typeface="宋体" panose="02010600030101010101" pitchFamily="2" charset="-122"/>
              </a:defRPr>
            </a:lvl1pPr>
          </a:lstStyle>
          <a:p>
            <a:pPr lvl="0"/>
            <a:endParaRPr lang="zh-CN" altLang="en-US" dirty="0"/>
          </a:p>
        </p:txBody>
      </p:sp>
      <p:sp>
        <p:nvSpPr>
          <p:cNvPr id="346123" name="灯片编号占位符 346122"/>
          <p:cNvSpPr>
            <a:spLocks noGrp="1"/>
          </p:cNvSpPr>
          <p:nvPr>
            <p:ph type="sldNum" sz="quarter" idx="4"/>
          </p:nvPr>
        </p:nvSpPr>
        <p:spPr>
          <a:xfrm>
            <a:off x="6781800" y="6248400"/>
            <a:ext cx="1905000" cy="457200"/>
          </a:xfrm>
          <a:prstGeom prst="rect">
            <a:avLst/>
          </a:prstGeom>
          <a:noFill/>
          <a:ln w="9525">
            <a:noFill/>
          </a:ln>
        </p:spPr>
        <p:txBody>
          <a:bodyPr/>
          <a:lstStyle>
            <a:lvl1pPr algn="r">
              <a:defRPr sz="1000">
                <a:latin typeface="Arial" panose="020B0604020202020204" pitchFamily="34" charset="0"/>
                <a:ea typeface="宋体" panose="02010600030101010101" pitchFamily="2" charset="-122"/>
              </a:defRPr>
            </a:lvl1pPr>
          </a:lstStyle>
          <a:p>
            <a:pPr lvl="0"/>
            <a:fld id="{9A0DB2DC-4C9A-4742-B13C-FB6460FD3503}" type="slidenum">
              <a:rPr lang="zh-CN" altLang="en-US" dirty="0"/>
            </a:fld>
            <a:endParaRPr lang="zh-CN" altLang="en-US" dirty="0"/>
          </a:p>
        </p:txBody>
      </p:sp>
      <p:sp>
        <p:nvSpPr>
          <p:cNvPr id="346124" name="直接连接符 346123"/>
          <p:cNvSpPr/>
          <p:nvPr userDrawn="1"/>
        </p:nvSpPr>
        <p:spPr>
          <a:xfrm>
            <a:off x="0" y="4876800"/>
            <a:ext cx="609600" cy="0"/>
          </a:xfrm>
          <a:prstGeom prst="line">
            <a:avLst/>
          </a:prstGeom>
          <a:ln w="44450" cap="flat" cmpd="sng">
            <a:solidFill>
              <a:schemeClr val="bg2"/>
            </a:solidFill>
            <a:prstDash val="solid"/>
            <a:headEnd type="none" w="med" len="med"/>
            <a:tailEnd type="none" w="med" len="med"/>
          </a:ln>
        </p:spPr>
      </p:sp>
      <p:pic>
        <p:nvPicPr>
          <p:cNvPr id="1033" name="图片 3" descr="三角形透明底"/>
          <p:cNvPicPr>
            <a:picLocks noChangeAspect="1"/>
          </p:cNvPicPr>
          <p:nvPr userDrawn="1">
            <p:custDataLst>
              <p:tags r:id="rId17"/>
            </p:custDataLst>
          </p:nvPr>
        </p:nvPicPr>
        <p:blipFill>
          <a:blip r:embed="rId18"/>
          <a:stretch>
            <a:fillRect/>
          </a:stretch>
        </p:blipFill>
        <p:spPr>
          <a:xfrm>
            <a:off x="7710170" y="44450"/>
            <a:ext cx="1483360" cy="556260"/>
          </a:xfrm>
          <a:prstGeom prst="rect">
            <a:avLst/>
          </a:prstGeom>
          <a:noFill/>
          <a:ln w="9525">
            <a:noFill/>
          </a:ln>
        </p:spPr>
      </p:pic>
      <p:sp>
        <p:nvSpPr>
          <p:cNvPr id="1028" name="文本框 13"/>
          <p:cNvSpPr txBox="1"/>
          <p:nvPr userDrawn="1">
            <p:custDataLst>
              <p:tags r:id="rId19"/>
            </p:custDataLst>
          </p:nvPr>
        </p:nvSpPr>
        <p:spPr>
          <a:xfrm>
            <a:off x="151130" y="6423025"/>
            <a:ext cx="2296795" cy="306705"/>
          </a:xfrm>
          <a:prstGeom prst="rect">
            <a:avLst/>
          </a:prstGeom>
          <a:noFill/>
          <a:ln w="9525">
            <a:noFill/>
          </a:ln>
        </p:spPr>
        <p:txBody>
          <a:bodyPr>
            <a:no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rPr>
              <a:t>www.leanplants.com</a:t>
            </a:r>
            <a:endPar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fade thruBlk="1"/>
  </p:transition>
  <p:hf hdr="0" ftr="0" dt="0"/>
  <p:txStyles>
    <p:titleStyle>
      <a:lvl1pPr marL="0" lvl="0" indent="0" algn="l" defTabSz="914400" rtl="0" eaLnBrk="1" fontAlgn="base" latinLnBrk="0" hangingPunct="1">
        <a:lnSpc>
          <a:spcPct val="100000"/>
        </a:lnSpc>
        <a:spcBef>
          <a:spcPct val="0"/>
        </a:spcBef>
        <a:spcAft>
          <a:spcPct val="0"/>
        </a:spcAft>
        <a:buNone/>
        <a:defRPr sz="42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8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6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355330" name="组合 355329"/>
          <p:cNvGrpSpPr/>
          <p:nvPr userDrawn="1"/>
        </p:nvGrpSpPr>
        <p:grpSpPr>
          <a:xfrm>
            <a:off x="4716463" y="5345113"/>
            <a:ext cx="4427537" cy="1512887"/>
            <a:chOff x="2971" y="3367"/>
            <a:chExt cx="2789" cy="953"/>
          </a:xfrm>
        </p:grpSpPr>
        <p:sp>
          <p:nvSpPr>
            <p:cNvPr id="355331" name="任意多边形 355330"/>
            <p:cNvSpPr/>
            <p:nvPr/>
          </p:nvSpPr>
          <p:spPr>
            <a:xfrm>
              <a:off x="2971" y="3367"/>
              <a:ext cx="2789" cy="953"/>
            </a:xfrm>
            <a:custGeom>
              <a:avLst/>
              <a:gdLst/>
              <a:ahLst/>
              <a:cxnLst/>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tileRect/>
            </a:gradFill>
            <a:ln w="9525">
              <a:noFill/>
            </a:ln>
          </p:spPr>
          <p:txBody>
            <a:bodyPr/>
            <a:p>
              <a:endParaRPr lang="zh-CN" altLang="en-US"/>
            </a:p>
          </p:txBody>
        </p:sp>
        <p:sp>
          <p:nvSpPr>
            <p:cNvPr id="355332" name="任意多边形 355331"/>
            <p:cNvSpPr/>
            <p:nvPr/>
          </p:nvSpPr>
          <p:spPr>
            <a:xfrm>
              <a:off x="4602" y="4014"/>
              <a:ext cx="12" cy="18"/>
            </a:xfrm>
            <a:custGeom>
              <a:avLst/>
              <a:gdLst/>
              <a:ahLst/>
              <a:cxnLst/>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33" name="任意多边形 355332"/>
            <p:cNvSpPr/>
            <p:nvPr/>
          </p:nvSpPr>
          <p:spPr>
            <a:xfrm>
              <a:off x="4596" y="3996"/>
              <a:ext cx="6" cy="18"/>
            </a:xfrm>
            <a:custGeom>
              <a:avLst/>
              <a:gdLst/>
              <a:ahLst/>
              <a:cxnLst/>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34" name="任意多边形 355333"/>
            <p:cNvSpPr/>
            <p:nvPr/>
          </p:nvSpPr>
          <p:spPr>
            <a:xfrm>
              <a:off x="5180" y="3577"/>
              <a:ext cx="304" cy="741"/>
            </a:xfrm>
            <a:custGeom>
              <a:avLst/>
              <a:gdLst/>
              <a:ahLst/>
              <a:cxnLst/>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35" name="任意多边形 355334"/>
            <p:cNvSpPr/>
            <p:nvPr/>
          </p:nvSpPr>
          <p:spPr>
            <a:xfrm>
              <a:off x="4918" y="3553"/>
              <a:ext cx="314" cy="767"/>
            </a:xfrm>
            <a:custGeom>
              <a:avLst/>
              <a:gdLst/>
              <a:ahLst/>
              <a:cxnLst/>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36" name="任意多边形 355335"/>
            <p:cNvSpPr/>
            <p:nvPr/>
          </p:nvSpPr>
          <p:spPr>
            <a:xfrm>
              <a:off x="4700" y="3697"/>
              <a:ext cx="275" cy="623"/>
            </a:xfrm>
            <a:custGeom>
              <a:avLst/>
              <a:gdLst/>
              <a:ahLst/>
              <a:cxnLst/>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37" name="任意多边形 355336"/>
            <p:cNvSpPr/>
            <p:nvPr/>
          </p:nvSpPr>
          <p:spPr>
            <a:xfrm>
              <a:off x="4522" y="3709"/>
              <a:ext cx="213" cy="611"/>
            </a:xfrm>
            <a:custGeom>
              <a:avLst/>
              <a:gdLst/>
              <a:ahLst/>
              <a:cxnLst/>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38" name="任意多边形 355337"/>
            <p:cNvSpPr/>
            <p:nvPr/>
          </p:nvSpPr>
          <p:spPr>
            <a:xfrm>
              <a:off x="4292" y="3936"/>
              <a:ext cx="167" cy="384"/>
            </a:xfrm>
            <a:custGeom>
              <a:avLst/>
              <a:gdLst/>
              <a:ahLst/>
              <a:cxnLst/>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39" name="任意多边形 355338"/>
            <p:cNvSpPr/>
            <p:nvPr/>
          </p:nvSpPr>
          <p:spPr>
            <a:xfrm>
              <a:off x="4100" y="4020"/>
              <a:ext cx="166" cy="300"/>
            </a:xfrm>
            <a:custGeom>
              <a:avLst/>
              <a:gdLst/>
              <a:ahLst/>
              <a:cxnLst/>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40" name="任意多边形 355339"/>
            <p:cNvSpPr/>
            <p:nvPr/>
          </p:nvSpPr>
          <p:spPr>
            <a:xfrm>
              <a:off x="3910" y="4038"/>
              <a:ext cx="237" cy="282"/>
            </a:xfrm>
            <a:custGeom>
              <a:avLst/>
              <a:gdLst/>
              <a:ahLst/>
              <a:cxnLst/>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41" name="任意多边形 355340"/>
            <p:cNvSpPr/>
            <p:nvPr/>
          </p:nvSpPr>
          <p:spPr>
            <a:xfrm>
              <a:off x="3674" y="4086"/>
              <a:ext cx="196" cy="234"/>
            </a:xfrm>
            <a:custGeom>
              <a:avLst/>
              <a:gdLst/>
              <a:ahLst/>
              <a:cxnLst/>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42" name="任意多边形 355341"/>
            <p:cNvSpPr/>
            <p:nvPr/>
          </p:nvSpPr>
          <p:spPr>
            <a:xfrm>
              <a:off x="3476" y="4068"/>
              <a:ext cx="190" cy="252"/>
            </a:xfrm>
            <a:custGeom>
              <a:avLst/>
              <a:gdLst/>
              <a:ahLst/>
              <a:cxnLst/>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43" name="任意多边形 355342"/>
            <p:cNvSpPr/>
            <p:nvPr/>
          </p:nvSpPr>
          <p:spPr>
            <a:xfrm>
              <a:off x="3170" y="4188"/>
              <a:ext cx="230" cy="132"/>
            </a:xfrm>
            <a:custGeom>
              <a:avLst/>
              <a:gdLst/>
              <a:ahLst/>
              <a:cxnLst/>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44" name="任意多边形 355343"/>
            <p:cNvSpPr/>
            <p:nvPr/>
          </p:nvSpPr>
          <p:spPr>
            <a:xfrm>
              <a:off x="3044" y="4218"/>
              <a:ext cx="89" cy="102"/>
            </a:xfrm>
            <a:custGeom>
              <a:avLst/>
              <a:gdLst/>
              <a:ahLst/>
              <a:cxnLst/>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sp>
          <p:nvSpPr>
            <p:cNvPr id="355345" name="任意多边形 355344"/>
            <p:cNvSpPr/>
            <p:nvPr/>
          </p:nvSpPr>
          <p:spPr>
            <a:xfrm>
              <a:off x="5482" y="3367"/>
              <a:ext cx="278" cy="953"/>
            </a:xfrm>
            <a:custGeom>
              <a:avLst/>
              <a:gdLst/>
              <a:ahLst/>
              <a:cxnLst/>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tileRect/>
            </a:gradFill>
            <a:ln w="9525">
              <a:noFill/>
            </a:ln>
          </p:spPr>
          <p:txBody>
            <a:bodyPr/>
            <a:p>
              <a:endParaRPr lang="zh-CN" altLang="en-US"/>
            </a:p>
          </p:txBody>
        </p:sp>
      </p:grpSp>
      <p:sp>
        <p:nvSpPr>
          <p:cNvPr id="355346" name="标题 355345"/>
          <p:cNvSpPr>
            <a:spLocks noGrp="1"/>
          </p:cNvSpPr>
          <p:nvPr>
            <p:ph type="title"/>
          </p:nvPr>
        </p:nvSpPr>
        <p:spPr>
          <a:xfrm>
            <a:off x="457200" y="277813"/>
            <a:ext cx="8229600" cy="1139825"/>
          </a:xfrm>
          <a:prstGeom prst="rect">
            <a:avLst/>
          </a:prstGeom>
          <a:noFill/>
          <a:ln w="9525">
            <a:noFill/>
          </a:ln>
        </p:spPr>
        <p:txBody>
          <a:bodyPr anchor="ctr" anchorCtr="1"/>
          <a:p>
            <a:pPr lvl="0"/>
            <a:r>
              <a:rPr lang="en-US" altLang="zh-CN" dirty="0"/>
              <a:t>Click to edit Master title style</a:t>
            </a:r>
            <a:endParaRPr lang="en-US" altLang="zh-CN" dirty="0"/>
          </a:p>
        </p:txBody>
      </p:sp>
      <p:sp>
        <p:nvSpPr>
          <p:cNvPr id="355347" name="日期占位符 355346"/>
          <p:cNvSpPr>
            <a:spLocks noGrp="1"/>
          </p:cNvSpPr>
          <p:nvPr>
            <p:ph type="dt" sz="half" idx="2"/>
          </p:nvPr>
        </p:nvSpPr>
        <p:spPr>
          <a:xfrm>
            <a:off x="457200" y="6243638"/>
            <a:ext cx="2133600" cy="457200"/>
          </a:xfrm>
          <a:prstGeom prst="rect">
            <a:avLst/>
          </a:prstGeom>
          <a:noFill/>
          <a:ln w="9525">
            <a:noFill/>
          </a:ln>
        </p:spPr>
        <p:txBody>
          <a:bodyPr anchor="b" anchorCtr="0"/>
          <a:lstStyle>
            <a:lvl1pPr>
              <a:defRPr sz="1200">
                <a:latin typeface="Verdana" panose="020B0604030504040204" pitchFamily="34" charset="0"/>
                <a:ea typeface="宋体" panose="02010600030101010101" pitchFamily="2" charset="-122"/>
              </a:defRPr>
            </a:lvl1pPr>
          </a:lstStyle>
          <a:p>
            <a:pPr lvl="0"/>
            <a:endParaRPr lang="zh-TW" altLang="en-US" dirty="0">
              <a:effectLst>
                <a:outerShdw blurRad="38100" dist="38100" dir="2700000">
                  <a:srgbClr val="000000"/>
                </a:outerShdw>
              </a:effectLst>
            </a:endParaRPr>
          </a:p>
        </p:txBody>
      </p:sp>
      <p:sp>
        <p:nvSpPr>
          <p:cNvPr id="355348" name="页脚占位符 355347"/>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atin typeface="Verdana" panose="020B0604030504040204" pitchFamily="34" charset="0"/>
                <a:ea typeface="宋体" panose="02010600030101010101" pitchFamily="2" charset="-122"/>
              </a:defRPr>
            </a:lvl1pPr>
          </a:lstStyle>
          <a:p>
            <a:pPr lvl="0"/>
            <a:endParaRPr lang="zh-CN" altLang="en-US" dirty="0">
              <a:effectLst>
                <a:outerShdw blurRad="38100" dist="38100" dir="2700000">
                  <a:srgbClr val="000000"/>
                </a:outerShdw>
              </a:effectLst>
            </a:endParaRPr>
          </a:p>
        </p:txBody>
      </p:sp>
      <p:sp>
        <p:nvSpPr>
          <p:cNvPr id="355349" name="灯片编号占位符 355348"/>
          <p:cNvSpPr>
            <a:spLocks noGrp="1"/>
          </p:cNvSpPr>
          <p:nvPr>
            <p:ph type="sldNum" sz="quarter" idx="4"/>
          </p:nvPr>
        </p:nvSpPr>
        <p:spPr>
          <a:xfrm>
            <a:off x="6553200" y="6243638"/>
            <a:ext cx="2133600" cy="457200"/>
          </a:xfrm>
          <a:prstGeom prst="rect">
            <a:avLst/>
          </a:prstGeom>
          <a:noFill/>
          <a:ln w="9525">
            <a:noFill/>
          </a:ln>
        </p:spPr>
        <p:txBody>
          <a:bodyPr anchor="b" anchorCtr="0"/>
          <a:lstStyle>
            <a:lvl1pPr algn="r">
              <a:defRPr sz="1200">
                <a:latin typeface="Verdana" panose="020B0604030504040204" pitchFamily="34" charset="0"/>
                <a:ea typeface="宋体" panose="02010600030101010101" pitchFamily="2" charset="-122"/>
              </a:defRPr>
            </a:lvl1p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
        <p:nvSpPr>
          <p:cNvPr id="355350" name="文本占位符 355349"/>
          <p:cNvSpPr>
            <a:spLocks noGrp="1"/>
          </p:cNvSpPr>
          <p:nvPr>
            <p:ph type="body" idx="1"/>
          </p:nvPr>
        </p:nvSpPr>
        <p:spPr>
          <a:xfrm>
            <a:off x="457200" y="1600200"/>
            <a:ext cx="8229600" cy="4530725"/>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pic>
        <p:nvPicPr>
          <p:cNvPr id="1033" name="图片 3" descr="三角形透明底"/>
          <p:cNvPicPr>
            <a:picLocks noChangeAspect="1"/>
          </p:cNvPicPr>
          <p:nvPr userDrawn="1">
            <p:custDataLst>
              <p:tags r:id="rId12"/>
            </p:custDataLst>
          </p:nvPr>
        </p:nvPicPr>
        <p:blipFill>
          <a:blip r:embed="rId13"/>
          <a:stretch>
            <a:fillRect/>
          </a:stretch>
        </p:blipFill>
        <p:spPr>
          <a:xfrm>
            <a:off x="7710170" y="44450"/>
            <a:ext cx="1483360" cy="556260"/>
          </a:xfrm>
          <a:prstGeom prst="rect">
            <a:avLst/>
          </a:prstGeom>
          <a:noFill/>
          <a:ln w="9525">
            <a:noFill/>
          </a:ln>
        </p:spPr>
      </p:pic>
      <p:sp>
        <p:nvSpPr>
          <p:cNvPr id="1028" name="文本框 13"/>
          <p:cNvSpPr txBox="1"/>
          <p:nvPr userDrawn="1">
            <p:custDataLst>
              <p:tags r:id="rId14"/>
            </p:custDataLst>
          </p:nvPr>
        </p:nvSpPr>
        <p:spPr>
          <a:xfrm>
            <a:off x="151130" y="6423025"/>
            <a:ext cx="2296795" cy="306705"/>
          </a:xfrm>
          <a:prstGeom prst="rect">
            <a:avLst/>
          </a:prstGeom>
          <a:noFill/>
          <a:ln w="9525">
            <a:noFill/>
          </a:ln>
        </p:spPr>
        <p:txBody>
          <a:bodyPr>
            <a:no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rPr>
              <a:t>www.leanplants.com</a:t>
            </a:r>
            <a:endPar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med">
    <p:fade thruBlk="1"/>
  </p:transition>
  <p:hf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u"/>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Tx/>
        <a:buFontTx/>
        <a:buChar char="–"/>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u"/>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69666" name="标题 369665"/>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369667" name="文本占位符 369666"/>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369668" name="日期占位符 369667"/>
          <p:cNvSpPr>
            <a:spLocks noGrp="1"/>
          </p:cNvSpPr>
          <p:nvPr>
            <p:ph type="dt" sz="half" idx="2"/>
          </p:nvPr>
        </p:nvSpPr>
        <p:spPr>
          <a:xfrm>
            <a:off x="457200" y="6245225"/>
            <a:ext cx="2133600" cy="476250"/>
          </a:xfrm>
          <a:prstGeom prst="rect">
            <a:avLst/>
          </a:prstGeom>
          <a:noFill/>
          <a:ln w="9525">
            <a:noFill/>
          </a:ln>
        </p:spPr>
        <p:txBody>
          <a:bodyPr/>
          <a:lstStyle>
            <a:lvl1pPr>
              <a:defRPr sz="1400">
                <a:latin typeface="Arial" panose="020B0604020202020204" pitchFamily="34" charset="0"/>
                <a:ea typeface="宋体" panose="02010600030101010101" pitchFamily="2" charset="-122"/>
              </a:defRPr>
            </a:lvl1pPr>
          </a:lstStyle>
          <a:p>
            <a:pPr lvl="0"/>
            <a:endParaRPr lang="zh-TW" altLang="en-US" dirty="0"/>
          </a:p>
        </p:txBody>
      </p:sp>
      <p:sp>
        <p:nvSpPr>
          <p:cNvPr id="369669" name="页脚占位符 36966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atin typeface="Arial" panose="020B0604020202020204" pitchFamily="34" charset="0"/>
                <a:ea typeface="宋体" panose="02010600030101010101" pitchFamily="2" charset="-122"/>
              </a:defRPr>
            </a:lvl1pPr>
          </a:lstStyle>
          <a:p>
            <a:pPr lvl="0"/>
            <a:endParaRPr lang="zh-CN" altLang="en-US" dirty="0"/>
          </a:p>
        </p:txBody>
      </p:sp>
      <p:sp>
        <p:nvSpPr>
          <p:cNvPr id="369670" name="灯片编号占位符 36966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atin typeface="Arial" panose="020B0604020202020204" pitchFamily="34" charset="0"/>
                <a:ea typeface="宋体" panose="02010600030101010101" pitchFamily="2" charset="-122"/>
              </a:defRPr>
            </a:lvl1pPr>
          </a:lstStyle>
          <a:p>
            <a:pPr lvl="0"/>
            <a:fld id="{9A0DB2DC-4C9A-4742-B13C-FB6460FD3503}" type="slidenum">
              <a:rPr lang="zh-CN" altLang="en-US" dirty="0"/>
            </a:fld>
            <a:endParaRPr lang="zh-CN" altLang="en-US" dirty="0"/>
          </a:p>
        </p:txBody>
      </p:sp>
      <p:pic>
        <p:nvPicPr>
          <p:cNvPr id="1033" name="图片 3" descr="三角形透明底"/>
          <p:cNvPicPr>
            <a:picLocks noChangeAspect="1"/>
          </p:cNvPicPr>
          <p:nvPr userDrawn="1">
            <p:custDataLst>
              <p:tags r:id="rId12"/>
            </p:custDataLst>
          </p:nvPr>
        </p:nvPicPr>
        <p:blipFill>
          <a:blip r:embed="rId13"/>
          <a:stretch>
            <a:fillRect/>
          </a:stretch>
        </p:blipFill>
        <p:spPr>
          <a:xfrm>
            <a:off x="7710170" y="44450"/>
            <a:ext cx="1483360" cy="556260"/>
          </a:xfrm>
          <a:prstGeom prst="rect">
            <a:avLst/>
          </a:prstGeom>
          <a:noFill/>
          <a:ln w="9525">
            <a:noFill/>
          </a:ln>
        </p:spPr>
      </p:pic>
      <p:sp>
        <p:nvSpPr>
          <p:cNvPr id="1028" name="文本框 13"/>
          <p:cNvSpPr txBox="1"/>
          <p:nvPr userDrawn="1">
            <p:custDataLst>
              <p:tags r:id="rId14"/>
            </p:custDataLst>
          </p:nvPr>
        </p:nvSpPr>
        <p:spPr>
          <a:xfrm>
            <a:off x="151130" y="6423025"/>
            <a:ext cx="2296795" cy="306705"/>
          </a:xfrm>
          <a:prstGeom prst="rect">
            <a:avLst/>
          </a:prstGeom>
          <a:noFill/>
          <a:ln w="9525">
            <a:noFill/>
          </a:ln>
        </p:spPr>
        <p:txBody>
          <a:bodyPr>
            <a:no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rPr>
              <a:t>www.leanplants.com</a:t>
            </a:r>
            <a:endParaRPr kumimoji="0" lang="en-US" altLang="zh-CN" sz="12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p:fade thruBlk="1"/>
  </p:transition>
  <p:hf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1.wmf"/><Relationship Id="rId7" Type="http://schemas.openxmlformats.org/officeDocument/2006/relationships/oleObject" Target="../embeddings/oleObject5.bin"/><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 Id="rId3" Type="http://schemas.openxmlformats.org/officeDocument/2006/relationships/oleObject" Target="../embeddings/oleObject3.bin"/><Relationship Id="rId2" Type="http://schemas.openxmlformats.org/officeDocument/2006/relationships/image" Target="../media/image8.wmf"/><Relationship Id="rId11" Type="http://schemas.openxmlformats.org/officeDocument/2006/relationships/notesSlide" Target="../notesSlides/notesSlide12.xml"/><Relationship Id="rId10" Type="http://schemas.openxmlformats.org/officeDocument/2006/relationships/vmlDrawing" Target="../drawings/vmlDrawing2.vml"/><Relationship Id="rId1"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vmlDrawing" Target="../drawings/vmlDrawing3.vml"/><Relationship Id="rId3" Type="http://schemas.openxmlformats.org/officeDocument/2006/relationships/slideLayout" Target="../slideLayouts/slideLayout13.xml"/><Relationship Id="rId2" Type="http://schemas.openxmlformats.org/officeDocument/2006/relationships/image" Target="../media/image12.wmf"/><Relationship Id="rId1"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8.xml"/><Relationship Id="rId2" Type="http://schemas.openxmlformats.org/officeDocument/2006/relationships/image" Target="../media/image13.wmf"/><Relationship Id="rId1"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vmlDrawing" Target="../drawings/vmlDrawing5.vml"/><Relationship Id="rId6" Type="http://schemas.openxmlformats.org/officeDocument/2006/relationships/slideLayout" Target="../slideLayouts/slideLayout8.xml"/><Relationship Id="rId5" Type="http://schemas.openxmlformats.org/officeDocument/2006/relationships/oleObject" Target="../embeddings/oleObject11.bin"/><Relationship Id="rId4" Type="http://schemas.openxmlformats.org/officeDocument/2006/relationships/oleObject" Target="../embeddings/oleObject10.bin"/><Relationship Id="rId3" Type="http://schemas.openxmlformats.org/officeDocument/2006/relationships/oleObject" Target="../embeddings/oleObject9.bin"/><Relationship Id="rId2" Type="http://schemas.openxmlformats.org/officeDocument/2006/relationships/image" Target="../media/image14.png"/><Relationship Id="rId1"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vmlDrawing" Target="../drawings/vmlDrawing6.vml"/><Relationship Id="rId3" Type="http://schemas.openxmlformats.org/officeDocument/2006/relationships/slideLayout" Target="../slideLayouts/slideLayout13.xml"/><Relationship Id="rId2" Type="http://schemas.openxmlformats.org/officeDocument/2006/relationships/image" Target="../media/image15.wmf"/><Relationship Id="rId1"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vmlDrawing" Target="../drawings/vmlDrawing7.vml"/><Relationship Id="rId3" Type="http://schemas.openxmlformats.org/officeDocument/2006/relationships/slideLayout" Target="../slideLayouts/slideLayout3.xml"/><Relationship Id="rId2" Type="http://schemas.openxmlformats.org/officeDocument/2006/relationships/image" Target="../media/image16.wmf"/><Relationship Id="rId1"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oleObject" Target="../embeddings/oleObject20.bin"/><Relationship Id="rId7" Type="http://schemas.openxmlformats.org/officeDocument/2006/relationships/oleObject" Target="../embeddings/oleObject19.bin"/><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 Id="rId3" Type="http://schemas.openxmlformats.org/officeDocument/2006/relationships/oleObject" Target="../embeddings/oleObject15.bin"/><Relationship Id="rId2" Type="http://schemas.openxmlformats.org/officeDocument/2006/relationships/image" Target="../media/image18.wmf"/><Relationship Id="rId10" Type="http://schemas.openxmlformats.org/officeDocument/2006/relationships/vmlDrawing" Target="../drawings/vmlDrawing8.vml"/><Relationship Id="rId1"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8.xml"/><Relationship Id="rId4" Type="http://schemas.openxmlformats.org/officeDocument/2006/relationships/image" Target="../media/image16.wmf"/><Relationship Id="rId3" Type="http://schemas.openxmlformats.org/officeDocument/2006/relationships/oleObject" Target="../embeddings/oleObject22.bin"/><Relationship Id="rId2" Type="http://schemas.openxmlformats.org/officeDocument/2006/relationships/image" Target="../media/image20.wmf"/><Relationship Id="rId1"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1.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vmlDrawing" Target="../drawings/vmlDrawing1.vml"/><Relationship Id="rId3" Type="http://schemas.openxmlformats.org/officeDocument/2006/relationships/slideLayout" Target="../slideLayouts/slideLayout14.xml"/><Relationship Id="rId2" Type="http://schemas.openxmlformats.org/officeDocument/2006/relationships/image" Target="../media/image6.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vmlDrawing" Target="../drawings/vmlDrawing10.vml"/><Relationship Id="rId3" Type="http://schemas.openxmlformats.org/officeDocument/2006/relationships/slideLayout" Target="../slideLayouts/slideLayout13.xml"/><Relationship Id="rId2" Type="http://schemas.openxmlformats.org/officeDocument/2006/relationships/image" Target="../media/image23.wmf"/><Relationship Id="rId1"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vmlDrawing" Target="../drawings/vmlDrawing11.vml"/><Relationship Id="rId3" Type="http://schemas.openxmlformats.org/officeDocument/2006/relationships/slideLayout" Target="../slideLayouts/slideLayout3.xml"/><Relationship Id="rId2" Type="http://schemas.openxmlformats.org/officeDocument/2006/relationships/image" Target="../media/image24.wmf"/><Relationship Id="rId1"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image" Target="../media/image30.wmf"/><Relationship Id="rId7" Type="http://schemas.openxmlformats.org/officeDocument/2006/relationships/oleObject" Target="../embeddings/oleObject26.bin"/><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wmf"/><Relationship Id="rId3" Type="http://schemas.openxmlformats.org/officeDocument/2006/relationships/oleObject" Target="../embeddings/oleObject25.bin"/><Relationship Id="rId2" Type="http://schemas.openxmlformats.org/officeDocument/2006/relationships/image" Target="../media/image26.png"/><Relationship Id="rId11" Type="http://schemas.openxmlformats.org/officeDocument/2006/relationships/vmlDrawing" Target="../drawings/vmlDrawing12.vml"/><Relationship Id="rId10" Type="http://schemas.openxmlformats.org/officeDocument/2006/relationships/slideLayout" Target="../slideLayouts/slideLayout8.xml"/><Relationship Id="rId1"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49.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8.xml"/><Relationship Id="rId2" Type="http://schemas.openxmlformats.org/officeDocument/2006/relationships/image" Target="../media/image16.wmf"/><Relationship Id="rId1"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image" Target="../media/image35.wmf"/><Relationship Id="rId7" Type="http://schemas.openxmlformats.org/officeDocument/2006/relationships/oleObject" Target="../embeddings/oleObject31.bin"/><Relationship Id="rId6" Type="http://schemas.openxmlformats.org/officeDocument/2006/relationships/image" Target="../media/image34.wmf"/><Relationship Id="rId5" Type="http://schemas.openxmlformats.org/officeDocument/2006/relationships/oleObject" Target="../embeddings/oleObject30.bin"/><Relationship Id="rId4" Type="http://schemas.openxmlformats.org/officeDocument/2006/relationships/image" Target="../media/image33.wmf"/><Relationship Id="rId3" Type="http://schemas.openxmlformats.org/officeDocument/2006/relationships/oleObject" Target="../embeddings/oleObject29.bin"/><Relationship Id="rId2" Type="http://schemas.openxmlformats.org/officeDocument/2006/relationships/image" Target="../media/image32.wmf"/><Relationship Id="rId10" Type="http://schemas.openxmlformats.org/officeDocument/2006/relationships/vmlDrawing" Target="../drawings/vmlDrawing14.vml"/><Relationship Id="rId1" Type="http://schemas.openxmlformats.org/officeDocument/2006/relationships/oleObject" Target="../embeddings/oleObject28.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vmlDrawing" Target="../drawings/vmlDrawing15.vml"/><Relationship Id="rId5" Type="http://schemas.openxmlformats.org/officeDocument/2006/relationships/slideLayout" Target="../slideLayouts/slideLayout14.xml"/><Relationship Id="rId4" Type="http://schemas.openxmlformats.org/officeDocument/2006/relationships/image" Target="../media/image6.wmf"/><Relationship Id="rId3" Type="http://schemas.openxmlformats.org/officeDocument/2006/relationships/oleObject" Target="../embeddings/oleObject33.bin"/><Relationship Id="rId2" Type="http://schemas.openxmlformats.org/officeDocument/2006/relationships/image" Target="../media/image36.wmf"/><Relationship Id="rId1" Type="http://schemas.openxmlformats.org/officeDocument/2006/relationships/oleObject" Target="../embeddings/oleObject32.bin"/></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vmlDrawing" Target="../drawings/vmlDrawing16.vml"/><Relationship Id="rId3" Type="http://schemas.openxmlformats.org/officeDocument/2006/relationships/slideLayout" Target="../slideLayouts/slideLayout13.xml"/><Relationship Id="rId2" Type="http://schemas.openxmlformats.org/officeDocument/2006/relationships/image" Target="../media/image37.wmf"/><Relationship Id="rId1" Type="http://schemas.openxmlformats.org/officeDocument/2006/relationships/oleObject" Target="../embeddings/oleObject34.bin"/></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vmlDrawing" Target="../drawings/vmlDrawing17.vml"/><Relationship Id="rId3" Type="http://schemas.openxmlformats.org/officeDocument/2006/relationships/slideLayout" Target="../slideLayouts/slideLayout16.xml"/><Relationship Id="rId2" Type="http://schemas.openxmlformats.org/officeDocument/2006/relationships/image" Target="../media/image38.wmf"/><Relationship Id="rId1" Type="http://schemas.openxmlformats.org/officeDocument/2006/relationships/oleObject" Target="../embeddings/oleObject35.bin"/></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9.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9.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vmlDrawing" Target="../drawings/vmlDrawing18.vml"/><Relationship Id="rId3" Type="http://schemas.openxmlformats.org/officeDocument/2006/relationships/slideLayout" Target="../slideLayouts/slideLayout13.xml"/><Relationship Id="rId2" Type="http://schemas.openxmlformats.org/officeDocument/2006/relationships/image" Target="../media/image40.wmf"/><Relationship Id="rId1" Type="http://schemas.openxmlformats.org/officeDocument/2006/relationships/oleObject" Target="../embeddings/oleObject3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image" Target="../media/image41.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vmlDrawing" Target="../drawings/vmlDrawing19.vml"/><Relationship Id="rId3" Type="http://schemas.openxmlformats.org/officeDocument/2006/relationships/slideLayout" Target="../slideLayouts/slideLayout14.xml"/><Relationship Id="rId2" Type="http://schemas.openxmlformats.org/officeDocument/2006/relationships/image" Target="../media/image42.wmf"/><Relationship Id="rId1" Type="http://schemas.openxmlformats.org/officeDocument/2006/relationships/oleObject" Target="../embeddings/oleObject37.bin"/></Relationships>
</file>

<file path=ppt/slides/_rels/slide71.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4.xml"/><Relationship Id="rId2" Type="http://schemas.openxmlformats.org/officeDocument/2006/relationships/image" Target="../media/image43.wmf"/><Relationship Id="rId1" Type="http://schemas.openxmlformats.org/officeDocument/2006/relationships/oleObject" Target="../embeddings/oleObject38.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8.xml"/><Relationship Id="rId2" Type="http://schemas.openxmlformats.org/officeDocument/2006/relationships/image" Target="../media/image42.wmf"/><Relationship Id="rId1" Type="http://schemas.openxmlformats.org/officeDocument/2006/relationships/oleObject" Target="../embeddings/oleObject39.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8.xml"/><Relationship Id="rId2" Type="http://schemas.openxmlformats.org/officeDocument/2006/relationships/image" Target="../media/image44.wmf"/><Relationship Id="rId1" Type="http://schemas.openxmlformats.org/officeDocument/2006/relationships/oleObject" Target="../embeddings/oleObject4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image" Target="../media/image4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195590" name="矩形 195589"/>
          <p:cNvSpPr/>
          <p:nvPr/>
        </p:nvSpPr>
        <p:spPr>
          <a:xfrm>
            <a:off x="2347913" y="1989138"/>
            <a:ext cx="4672012" cy="1152525"/>
          </a:xfrm>
          <a:prstGeom prst="rect">
            <a:avLst/>
          </a:prstGeom>
        </p:spPr>
        <p:txBody>
          <a:bodyPr wrap="none" fromWordArt="1">
            <a:prstTxWarp prst="textPlain">
              <a:avLst>
                <a:gd name="adj" fmla="val 50000"/>
              </a:avLst>
            </a:prstTxWarp>
            <a:normAutofit/>
          </a:bodyPr>
          <a:p>
            <a:pPr algn="ctr"/>
            <a:r>
              <a:rPr lang="zh-CN" altLang="en-US" sz="36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Black" panose="020B0A04020102020204" charset="0"/>
                <a:ea typeface="Arial Black" panose="020B0A04020102020204" charset="0"/>
              </a:rPr>
              <a:t>经理的角色</a:t>
            </a:r>
            <a:endParaRPr lang="zh-CN" altLang="en-US" sz="36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Black" panose="020B0A04020102020204" charset="0"/>
              <a:ea typeface="Arial Black" panose="020B0A04020102020204" charset="0"/>
            </a:endParaRPr>
          </a:p>
        </p:txBody>
      </p:sp>
      <p:sp>
        <p:nvSpPr>
          <p:cNvPr id="195593" name="矩形 195592" descr="Paper bag"/>
          <p:cNvSpPr/>
          <p:nvPr/>
        </p:nvSpPr>
        <p:spPr>
          <a:xfrm>
            <a:off x="1908175" y="3429000"/>
            <a:ext cx="5472113" cy="6477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8000"/>
                  </a:solidFill>
                  <a:prstDash val="solid"/>
                  <a:headEnd type="none" w="med" len="med"/>
                  <a:tailEnd type="none" w="med" len="med"/>
                </a:ln>
                <a:blipFill rotWithShape="0">
                  <a:blip r:embed="rId1"/>
                </a:blipFill>
                <a:effectLst>
                  <a:outerShdw dist="563972" dir="14049740" sx="125000" sy="125000" algn="tl" rotWithShape="0">
                    <a:srgbClr val="C7DFD3">
                      <a:alpha val="80000"/>
                    </a:srgbClr>
                  </a:outerShdw>
                </a:effectLst>
                <a:latin typeface="Times New Roman" panose="02020603050405020304" pitchFamily="18" charset="0"/>
                <a:ea typeface="Times New Roman" panose="02020603050405020304" pitchFamily="18" charset="0"/>
              </a:rPr>
              <a:t>Managerial Role</a:t>
            </a:r>
            <a:endParaRPr lang="zh-CN" altLang="en-US" sz="3600">
              <a:ln w="9525" cap="flat" cmpd="sng">
                <a:solidFill>
                  <a:srgbClr val="008000"/>
                </a:solidFill>
                <a:prstDash val="solid"/>
                <a:headEnd type="none" w="med" len="med"/>
                <a:tailEnd type="none" w="med" len="med"/>
              </a:ln>
              <a:blipFill rotWithShape="0">
                <a:blip r:embed="rId1"/>
              </a:blipFill>
              <a:effectLst>
                <a:outerShdw dist="563972" dir="14049740" sx="125000" sy="125000" algn="tl" rotWithShape="0">
                  <a:srgbClr val="C7DFD3">
                    <a:alpha val="80000"/>
                  </a:srgbClr>
                </a:outerShdw>
              </a:effectLst>
              <a:latin typeface="Times New Roman" panose="02020603050405020304" pitchFamily="18" charset="0"/>
              <a:ea typeface="Times New Roman" panose="02020603050405020304" pitchFamily="18" charset="0"/>
            </a:endParaRPr>
          </a:p>
        </p:txBody>
      </p:sp>
      <p:grpSp>
        <p:nvGrpSpPr>
          <p:cNvPr id="195594" name="组合 195593"/>
          <p:cNvGrpSpPr/>
          <p:nvPr/>
        </p:nvGrpSpPr>
        <p:grpSpPr>
          <a:xfrm>
            <a:off x="2504440" y="4138613"/>
            <a:ext cx="3384550" cy="1989137"/>
            <a:chOff x="4111" y="111"/>
            <a:chExt cx="1553" cy="1037"/>
          </a:xfrm>
        </p:grpSpPr>
        <p:grpSp>
          <p:nvGrpSpPr>
            <p:cNvPr id="195595" name="组合 195594"/>
            <p:cNvGrpSpPr/>
            <p:nvPr/>
          </p:nvGrpSpPr>
          <p:grpSpPr>
            <a:xfrm>
              <a:off x="5403" y="579"/>
              <a:ext cx="250" cy="453"/>
              <a:chOff x="5424" y="3388"/>
              <a:chExt cx="254" cy="513"/>
            </a:xfrm>
          </p:grpSpPr>
          <p:grpSp>
            <p:nvGrpSpPr>
              <p:cNvPr id="195596" name="组合 195595"/>
              <p:cNvGrpSpPr/>
              <p:nvPr/>
            </p:nvGrpSpPr>
            <p:grpSpPr>
              <a:xfrm>
                <a:off x="5424" y="3547"/>
                <a:ext cx="254" cy="354"/>
                <a:chOff x="5424" y="3547"/>
                <a:chExt cx="254" cy="354"/>
              </a:xfrm>
            </p:grpSpPr>
            <p:sp>
              <p:nvSpPr>
                <p:cNvPr id="195597" name="矩形 195596"/>
                <p:cNvSpPr/>
                <p:nvPr/>
              </p:nvSpPr>
              <p:spPr>
                <a:xfrm>
                  <a:off x="5466" y="3547"/>
                  <a:ext cx="171" cy="75"/>
                </a:xfrm>
                <a:prstGeom prst="rect">
                  <a:avLst/>
                </a:prstGeom>
                <a:solidFill>
                  <a:srgbClr val="FFCC00"/>
                </a:solidFill>
                <a:ln w="9525">
                  <a:noFill/>
                </a:ln>
              </p:spPr>
              <p:txBody>
                <a:bodyPr/>
                <a:p>
                  <a:endParaRPr lang="zh-CN" altLang="en-US"/>
                </a:p>
              </p:txBody>
            </p:sp>
            <p:sp>
              <p:nvSpPr>
                <p:cNvPr id="195598" name="矩形 195597"/>
                <p:cNvSpPr/>
                <p:nvPr/>
              </p:nvSpPr>
              <p:spPr>
                <a:xfrm>
                  <a:off x="5424" y="3596"/>
                  <a:ext cx="254" cy="305"/>
                </a:xfrm>
                <a:prstGeom prst="rect">
                  <a:avLst/>
                </a:prstGeom>
                <a:solidFill>
                  <a:srgbClr val="FFCC00"/>
                </a:solidFill>
                <a:ln w="9525">
                  <a:noFill/>
                </a:ln>
              </p:spPr>
              <p:txBody>
                <a:bodyPr/>
                <a:p>
                  <a:endParaRPr lang="zh-CN" altLang="en-US"/>
                </a:p>
              </p:txBody>
            </p:sp>
            <p:sp>
              <p:nvSpPr>
                <p:cNvPr id="195599" name="任意多边形 195598"/>
                <p:cNvSpPr/>
                <p:nvPr/>
              </p:nvSpPr>
              <p:spPr>
                <a:xfrm>
                  <a:off x="5424" y="3548"/>
                  <a:ext cx="47" cy="61"/>
                </a:xfrm>
                <a:custGeom>
                  <a:avLst/>
                  <a:gdLst/>
                  <a:ahLst/>
                  <a:cxnLst/>
                  <a:pathLst>
                    <a:path w="47" h="61">
                      <a:moveTo>
                        <a:pt x="0" y="59"/>
                      </a:moveTo>
                      <a:lnTo>
                        <a:pt x="1" y="47"/>
                      </a:lnTo>
                      <a:lnTo>
                        <a:pt x="4" y="36"/>
                      </a:lnTo>
                      <a:lnTo>
                        <a:pt x="8" y="27"/>
                      </a:lnTo>
                      <a:lnTo>
                        <a:pt x="14" y="18"/>
                      </a:lnTo>
                      <a:lnTo>
                        <a:pt x="21" y="11"/>
                      </a:lnTo>
                      <a:lnTo>
                        <a:pt x="28" y="5"/>
                      </a:lnTo>
                      <a:lnTo>
                        <a:pt x="36" y="2"/>
                      </a:lnTo>
                      <a:lnTo>
                        <a:pt x="45" y="0"/>
                      </a:lnTo>
                      <a:lnTo>
                        <a:pt x="47" y="61"/>
                      </a:lnTo>
                      <a:lnTo>
                        <a:pt x="0" y="59"/>
                      </a:lnTo>
                      <a:close/>
                    </a:path>
                  </a:pathLst>
                </a:custGeom>
                <a:solidFill>
                  <a:srgbClr val="FFCC00"/>
                </a:solidFill>
                <a:ln w="9525">
                  <a:noFill/>
                </a:ln>
              </p:spPr>
              <p:txBody>
                <a:bodyPr/>
                <a:p>
                  <a:endParaRPr lang="zh-CN" altLang="en-US"/>
                </a:p>
              </p:txBody>
            </p:sp>
            <p:sp>
              <p:nvSpPr>
                <p:cNvPr id="195600" name="任意多边形 195599"/>
                <p:cNvSpPr/>
                <p:nvPr/>
              </p:nvSpPr>
              <p:spPr>
                <a:xfrm>
                  <a:off x="5630" y="3548"/>
                  <a:ext cx="48" cy="61"/>
                </a:xfrm>
                <a:custGeom>
                  <a:avLst/>
                  <a:gdLst/>
                  <a:ahLst/>
                  <a:cxnLst/>
                  <a:pathLst>
                    <a:path w="48" h="61">
                      <a:moveTo>
                        <a:pt x="0" y="0"/>
                      </a:moveTo>
                      <a:lnTo>
                        <a:pt x="10" y="1"/>
                      </a:lnTo>
                      <a:lnTo>
                        <a:pt x="19" y="5"/>
                      </a:lnTo>
                      <a:lnTo>
                        <a:pt x="27" y="10"/>
                      </a:lnTo>
                      <a:lnTo>
                        <a:pt x="34" y="18"/>
                      </a:lnTo>
                      <a:lnTo>
                        <a:pt x="40" y="27"/>
                      </a:lnTo>
                      <a:lnTo>
                        <a:pt x="44" y="37"/>
                      </a:lnTo>
                      <a:lnTo>
                        <a:pt x="47" y="48"/>
                      </a:lnTo>
                      <a:lnTo>
                        <a:pt x="48" y="60"/>
                      </a:lnTo>
                      <a:lnTo>
                        <a:pt x="0" y="61"/>
                      </a:lnTo>
                      <a:lnTo>
                        <a:pt x="0" y="0"/>
                      </a:lnTo>
                      <a:close/>
                    </a:path>
                  </a:pathLst>
                </a:custGeom>
                <a:solidFill>
                  <a:srgbClr val="FFCC00"/>
                </a:solidFill>
                <a:ln w="9525">
                  <a:noFill/>
                </a:ln>
              </p:spPr>
              <p:txBody>
                <a:bodyPr/>
                <a:p>
                  <a:endParaRPr lang="zh-CN" altLang="en-US"/>
                </a:p>
              </p:txBody>
            </p:sp>
          </p:grpSp>
          <p:sp>
            <p:nvSpPr>
              <p:cNvPr id="195601" name="椭圆 195600"/>
              <p:cNvSpPr/>
              <p:nvPr/>
            </p:nvSpPr>
            <p:spPr>
              <a:xfrm>
                <a:off x="5481" y="3388"/>
                <a:ext cx="139" cy="148"/>
              </a:xfrm>
              <a:prstGeom prst="ellipse">
                <a:avLst/>
              </a:prstGeom>
              <a:solidFill>
                <a:srgbClr val="FFCC00"/>
              </a:solidFill>
              <a:ln w="9525">
                <a:noFill/>
              </a:ln>
            </p:spPr>
            <p:txBody>
              <a:bodyPr/>
              <a:p>
                <a:endParaRPr lang="zh-CN" altLang="en-US"/>
              </a:p>
            </p:txBody>
          </p:sp>
        </p:grpSp>
        <p:grpSp>
          <p:nvGrpSpPr>
            <p:cNvPr id="195602" name="组合 195601"/>
            <p:cNvGrpSpPr/>
            <p:nvPr/>
          </p:nvGrpSpPr>
          <p:grpSpPr>
            <a:xfrm>
              <a:off x="5146" y="455"/>
              <a:ext cx="252" cy="453"/>
              <a:chOff x="5163" y="3248"/>
              <a:chExt cx="256" cy="513"/>
            </a:xfrm>
          </p:grpSpPr>
          <p:grpSp>
            <p:nvGrpSpPr>
              <p:cNvPr id="195603" name="组合 195602"/>
              <p:cNvGrpSpPr/>
              <p:nvPr/>
            </p:nvGrpSpPr>
            <p:grpSpPr>
              <a:xfrm>
                <a:off x="5163" y="3407"/>
                <a:ext cx="256" cy="354"/>
                <a:chOff x="5163" y="3407"/>
                <a:chExt cx="256" cy="354"/>
              </a:xfrm>
            </p:grpSpPr>
            <p:sp>
              <p:nvSpPr>
                <p:cNvPr id="195604" name="矩形 195603"/>
                <p:cNvSpPr/>
                <p:nvPr/>
              </p:nvSpPr>
              <p:spPr>
                <a:xfrm>
                  <a:off x="5205" y="3407"/>
                  <a:ext cx="172" cy="77"/>
                </a:xfrm>
                <a:prstGeom prst="rect">
                  <a:avLst/>
                </a:prstGeom>
                <a:solidFill>
                  <a:srgbClr val="FFCC00"/>
                </a:solidFill>
                <a:ln w="9525">
                  <a:noFill/>
                </a:ln>
              </p:spPr>
              <p:txBody>
                <a:bodyPr/>
                <a:p>
                  <a:endParaRPr lang="zh-CN" altLang="en-US"/>
                </a:p>
              </p:txBody>
            </p:sp>
            <p:sp>
              <p:nvSpPr>
                <p:cNvPr id="195605" name="矩形 195604"/>
                <p:cNvSpPr/>
                <p:nvPr/>
              </p:nvSpPr>
              <p:spPr>
                <a:xfrm>
                  <a:off x="5163" y="3457"/>
                  <a:ext cx="256" cy="304"/>
                </a:xfrm>
                <a:prstGeom prst="rect">
                  <a:avLst/>
                </a:prstGeom>
                <a:solidFill>
                  <a:srgbClr val="FFCC00"/>
                </a:solidFill>
                <a:ln w="9525">
                  <a:noFill/>
                </a:ln>
              </p:spPr>
              <p:txBody>
                <a:bodyPr/>
                <a:p>
                  <a:endParaRPr lang="zh-CN" altLang="en-US"/>
                </a:p>
              </p:txBody>
            </p:sp>
            <p:sp>
              <p:nvSpPr>
                <p:cNvPr id="195606" name="任意多边形 195605"/>
                <p:cNvSpPr/>
                <p:nvPr/>
              </p:nvSpPr>
              <p:spPr>
                <a:xfrm>
                  <a:off x="5163" y="3407"/>
                  <a:ext cx="47" cy="62"/>
                </a:xfrm>
                <a:custGeom>
                  <a:avLst/>
                  <a:gdLst/>
                  <a:ahLst/>
                  <a:cxnLst/>
                  <a:pathLst>
                    <a:path w="47" h="62">
                      <a:moveTo>
                        <a:pt x="0" y="61"/>
                      </a:moveTo>
                      <a:lnTo>
                        <a:pt x="1" y="49"/>
                      </a:lnTo>
                      <a:lnTo>
                        <a:pt x="4" y="38"/>
                      </a:lnTo>
                      <a:lnTo>
                        <a:pt x="8" y="27"/>
                      </a:lnTo>
                      <a:lnTo>
                        <a:pt x="14" y="19"/>
                      </a:lnTo>
                      <a:lnTo>
                        <a:pt x="20" y="11"/>
                      </a:lnTo>
                      <a:lnTo>
                        <a:pt x="28" y="5"/>
                      </a:lnTo>
                      <a:lnTo>
                        <a:pt x="37" y="2"/>
                      </a:lnTo>
                      <a:lnTo>
                        <a:pt x="46" y="0"/>
                      </a:lnTo>
                      <a:lnTo>
                        <a:pt x="47" y="62"/>
                      </a:lnTo>
                      <a:lnTo>
                        <a:pt x="0" y="61"/>
                      </a:lnTo>
                      <a:close/>
                    </a:path>
                  </a:pathLst>
                </a:custGeom>
                <a:solidFill>
                  <a:srgbClr val="FFCC00"/>
                </a:solidFill>
                <a:ln w="9525">
                  <a:noFill/>
                </a:ln>
              </p:spPr>
              <p:txBody>
                <a:bodyPr/>
                <a:p>
                  <a:endParaRPr lang="zh-CN" altLang="en-US"/>
                </a:p>
              </p:txBody>
            </p:sp>
            <p:sp>
              <p:nvSpPr>
                <p:cNvPr id="195607" name="任意多边形 195606"/>
                <p:cNvSpPr/>
                <p:nvPr/>
              </p:nvSpPr>
              <p:spPr>
                <a:xfrm>
                  <a:off x="5370" y="3408"/>
                  <a:ext cx="48" cy="62"/>
                </a:xfrm>
                <a:custGeom>
                  <a:avLst/>
                  <a:gdLst/>
                  <a:ahLst/>
                  <a:cxnLst/>
                  <a:pathLst>
                    <a:path w="48" h="62">
                      <a:moveTo>
                        <a:pt x="0" y="0"/>
                      </a:moveTo>
                      <a:lnTo>
                        <a:pt x="1" y="0"/>
                      </a:lnTo>
                      <a:lnTo>
                        <a:pt x="1" y="0"/>
                      </a:lnTo>
                      <a:lnTo>
                        <a:pt x="11" y="1"/>
                      </a:lnTo>
                      <a:lnTo>
                        <a:pt x="19" y="5"/>
                      </a:lnTo>
                      <a:lnTo>
                        <a:pt x="27" y="10"/>
                      </a:lnTo>
                      <a:lnTo>
                        <a:pt x="34" y="18"/>
                      </a:lnTo>
                      <a:lnTo>
                        <a:pt x="40" y="27"/>
                      </a:lnTo>
                      <a:lnTo>
                        <a:pt x="44" y="37"/>
                      </a:lnTo>
                      <a:lnTo>
                        <a:pt x="47" y="49"/>
                      </a:lnTo>
                      <a:lnTo>
                        <a:pt x="48" y="61"/>
                      </a:lnTo>
                      <a:lnTo>
                        <a:pt x="1" y="62"/>
                      </a:lnTo>
                      <a:lnTo>
                        <a:pt x="0" y="0"/>
                      </a:lnTo>
                      <a:close/>
                    </a:path>
                  </a:pathLst>
                </a:custGeom>
                <a:solidFill>
                  <a:srgbClr val="FFCC00"/>
                </a:solidFill>
                <a:ln w="9525">
                  <a:noFill/>
                </a:ln>
              </p:spPr>
              <p:txBody>
                <a:bodyPr/>
                <a:p>
                  <a:endParaRPr lang="zh-CN" altLang="en-US"/>
                </a:p>
              </p:txBody>
            </p:sp>
          </p:grpSp>
          <p:sp>
            <p:nvSpPr>
              <p:cNvPr id="195608" name="椭圆 195607"/>
              <p:cNvSpPr/>
              <p:nvPr/>
            </p:nvSpPr>
            <p:spPr>
              <a:xfrm>
                <a:off x="5220" y="3248"/>
                <a:ext cx="140" cy="148"/>
              </a:xfrm>
              <a:prstGeom prst="ellipse">
                <a:avLst/>
              </a:prstGeom>
              <a:solidFill>
                <a:srgbClr val="FFCC00"/>
              </a:solidFill>
              <a:ln w="9525">
                <a:noFill/>
              </a:ln>
            </p:spPr>
            <p:txBody>
              <a:bodyPr/>
              <a:p>
                <a:endParaRPr lang="zh-CN" altLang="en-US"/>
              </a:p>
            </p:txBody>
          </p:sp>
        </p:grpSp>
        <p:grpSp>
          <p:nvGrpSpPr>
            <p:cNvPr id="195609" name="组合 195608"/>
            <p:cNvGrpSpPr/>
            <p:nvPr/>
          </p:nvGrpSpPr>
          <p:grpSpPr>
            <a:xfrm>
              <a:off x="4395" y="455"/>
              <a:ext cx="251" cy="453"/>
              <a:chOff x="4401" y="3248"/>
              <a:chExt cx="255" cy="513"/>
            </a:xfrm>
          </p:grpSpPr>
          <p:grpSp>
            <p:nvGrpSpPr>
              <p:cNvPr id="195610" name="组合 195609"/>
              <p:cNvGrpSpPr/>
              <p:nvPr/>
            </p:nvGrpSpPr>
            <p:grpSpPr>
              <a:xfrm>
                <a:off x="4401" y="3407"/>
                <a:ext cx="255" cy="354"/>
                <a:chOff x="4401" y="3407"/>
                <a:chExt cx="255" cy="354"/>
              </a:xfrm>
            </p:grpSpPr>
            <p:sp>
              <p:nvSpPr>
                <p:cNvPr id="195611" name="矩形 195610"/>
                <p:cNvSpPr/>
                <p:nvPr/>
              </p:nvSpPr>
              <p:spPr>
                <a:xfrm>
                  <a:off x="4445" y="3407"/>
                  <a:ext cx="171" cy="77"/>
                </a:xfrm>
                <a:prstGeom prst="rect">
                  <a:avLst/>
                </a:prstGeom>
                <a:solidFill>
                  <a:srgbClr val="FFCC00"/>
                </a:solidFill>
                <a:ln w="9525">
                  <a:noFill/>
                </a:ln>
              </p:spPr>
              <p:txBody>
                <a:bodyPr/>
                <a:p>
                  <a:endParaRPr lang="zh-CN" altLang="en-US"/>
                </a:p>
              </p:txBody>
            </p:sp>
            <p:sp>
              <p:nvSpPr>
                <p:cNvPr id="195612" name="矩形 195611"/>
                <p:cNvSpPr/>
                <p:nvPr/>
              </p:nvSpPr>
              <p:spPr>
                <a:xfrm>
                  <a:off x="4401" y="3457"/>
                  <a:ext cx="255" cy="304"/>
                </a:xfrm>
                <a:prstGeom prst="rect">
                  <a:avLst/>
                </a:prstGeom>
                <a:solidFill>
                  <a:srgbClr val="FFCC00"/>
                </a:solidFill>
                <a:ln w="9525">
                  <a:noFill/>
                </a:ln>
              </p:spPr>
              <p:txBody>
                <a:bodyPr/>
                <a:p>
                  <a:endParaRPr lang="zh-CN" altLang="en-US"/>
                </a:p>
              </p:txBody>
            </p:sp>
            <p:sp>
              <p:nvSpPr>
                <p:cNvPr id="195613" name="任意多边形 195612"/>
                <p:cNvSpPr/>
                <p:nvPr/>
              </p:nvSpPr>
              <p:spPr>
                <a:xfrm>
                  <a:off x="4402" y="3407"/>
                  <a:ext cx="46" cy="62"/>
                </a:xfrm>
                <a:custGeom>
                  <a:avLst/>
                  <a:gdLst/>
                  <a:ahLst/>
                  <a:cxnLst/>
                  <a:pathLst>
                    <a:path w="46" h="62">
                      <a:moveTo>
                        <a:pt x="0" y="61"/>
                      </a:moveTo>
                      <a:lnTo>
                        <a:pt x="1" y="49"/>
                      </a:lnTo>
                      <a:lnTo>
                        <a:pt x="4" y="38"/>
                      </a:lnTo>
                      <a:lnTo>
                        <a:pt x="8" y="27"/>
                      </a:lnTo>
                      <a:lnTo>
                        <a:pt x="13" y="19"/>
                      </a:lnTo>
                      <a:lnTo>
                        <a:pt x="20" y="11"/>
                      </a:lnTo>
                      <a:lnTo>
                        <a:pt x="27" y="5"/>
                      </a:lnTo>
                      <a:lnTo>
                        <a:pt x="36" y="2"/>
                      </a:lnTo>
                      <a:lnTo>
                        <a:pt x="45" y="0"/>
                      </a:lnTo>
                      <a:lnTo>
                        <a:pt x="46" y="62"/>
                      </a:lnTo>
                      <a:lnTo>
                        <a:pt x="0" y="61"/>
                      </a:lnTo>
                      <a:close/>
                    </a:path>
                  </a:pathLst>
                </a:custGeom>
                <a:solidFill>
                  <a:srgbClr val="FFCC00"/>
                </a:solidFill>
                <a:ln w="9525">
                  <a:noFill/>
                </a:ln>
              </p:spPr>
              <p:txBody>
                <a:bodyPr/>
                <a:p>
                  <a:endParaRPr lang="zh-CN" altLang="en-US"/>
                </a:p>
              </p:txBody>
            </p:sp>
            <p:sp>
              <p:nvSpPr>
                <p:cNvPr id="195614" name="任意多边形 195613"/>
                <p:cNvSpPr/>
                <p:nvPr/>
              </p:nvSpPr>
              <p:spPr>
                <a:xfrm>
                  <a:off x="4609" y="3408"/>
                  <a:ext cx="46" cy="62"/>
                </a:xfrm>
                <a:custGeom>
                  <a:avLst/>
                  <a:gdLst/>
                  <a:ahLst/>
                  <a:cxnLst/>
                  <a:pathLst>
                    <a:path w="46" h="62">
                      <a:moveTo>
                        <a:pt x="0" y="0"/>
                      </a:moveTo>
                      <a:lnTo>
                        <a:pt x="9" y="1"/>
                      </a:lnTo>
                      <a:lnTo>
                        <a:pt x="18" y="5"/>
                      </a:lnTo>
                      <a:lnTo>
                        <a:pt x="26" y="10"/>
                      </a:lnTo>
                      <a:lnTo>
                        <a:pt x="32" y="18"/>
                      </a:lnTo>
                      <a:lnTo>
                        <a:pt x="38" y="27"/>
                      </a:lnTo>
                      <a:lnTo>
                        <a:pt x="42" y="37"/>
                      </a:lnTo>
                      <a:lnTo>
                        <a:pt x="45" y="49"/>
                      </a:lnTo>
                      <a:lnTo>
                        <a:pt x="46" y="61"/>
                      </a:lnTo>
                      <a:lnTo>
                        <a:pt x="0" y="62"/>
                      </a:lnTo>
                      <a:lnTo>
                        <a:pt x="0" y="0"/>
                      </a:lnTo>
                      <a:close/>
                    </a:path>
                  </a:pathLst>
                </a:custGeom>
                <a:solidFill>
                  <a:srgbClr val="FFCC00"/>
                </a:solidFill>
                <a:ln w="9525">
                  <a:noFill/>
                </a:ln>
              </p:spPr>
              <p:txBody>
                <a:bodyPr/>
                <a:p>
                  <a:endParaRPr lang="zh-CN" altLang="en-US"/>
                </a:p>
              </p:txBody>
            </p:sp>
          </p:grpSp>
          <p:sp>
            <p:nvSpPr>
              <p:cNvPr id="195615" name="椭圆 195614"/>
              <p:cNvSpPr/>
              <p:nvPr/>
            </p:nvSpPr>
            <p:spPr>
              <a:xfrm>
                <a:off x="4459" y="3248"/>
                <a:ext cx="139" cy="148"/>
              </a:xfrm>
              <a:prstGeom prst="ellipse">
                <a:avLst/>
              </a:prstGeom>
              <a:solidFill>
                <a:srgbClr val="FFCC00"/>
              </a:solidFill>
              <a:ln w="9525">
                <a:noFill/>
              </a:ln>
            </p:spPr>
            <p:txBody>
              <a:bodyPr/>
              <a:p>
                <a:endParaRPr lang="zh-CN" altLang="en-US"/>
              </a:p>
            </p:txBody>
          </p:sp>
        </p:grpSp>
        <p:grpSp>
          <p:nvGrpSpPr>
            <p:cNvPr id="195616" name="组合 195615"/>
            <p:cNvGrpSpPr/>
            <p:nvPr/>
          </p:nvGrpSpPr>
          <p:grpSpPr>
            <a:xfrm>
              <a:off x="4130" y="579"/>
              <a:ext cx="251" cy="453"/>
              <a:chOff x="4132" y="3388"/>
              <a:chExt cx="255" cy="513"/>
            </a:xfrm>
          </p:grpSpPr>
          <p:sp>
            <p:nvSpPr>
              <p:cNvPr id="195617" name="椭圆 195616"/>
              <p:cNvSpPr/>
              <p:nvPr/>
            </p:nvSpPr>
            <p:spPr>
              <a:xfrm>
                <a:off x="4190" y="3388"/>
                <a:ext cx="139" cy="148"/>
              </a:xfrm>
              <a:prstGeom prst="ellipse">
                <a:avLst/>
              </a:prstGeom>
              <a:solidFill>
                <a:srgbClr val="FFCC00"/>
              </a:solidFill>
              <a:ln w="9525">
                <a:noFill/>
              </a:ln>
            </p:spPr>
            <p:txBody>
              <a:bodyPr/>
              <a:p>
                <a:endParaRPr lang="zh-CN" altLang="en-US"/>
              </a:p>
            </p:txBody>
          </p:sp>
          <p:grpSp>
            <p:nvGrpSpPr>
              <p:cNvPr id="195618" name="组合 195617"/>
              <p:cNvGrpSpPr/>
              <p:nvPr/>
            </p:nvGrpSpPr>
            <p:grpSpPr>
              <a:xfrm>
                <a:off x="4132" y="3547"/>
                <a:ext cx="255" cy="354"/>
                <a:chOff x="4132" y="3547"/>
                <a:chExt cx="255" cy="354"/>
              </a:xfrm>
            </p:grpSpPr>
            <p:sp>
              <p:nvSpPr>
                <p:cNvPr id="195619" name="矩形 195618"/>
                <p:cNvSpPr/>
                <p:nvPr/>
              </p:nvSpPr>
              <p:spPr>
                <a:xfrm>
                  <a:off x="4175" y="3547"/>
                  <a:ext cx="171" cy="75"/>
                </a:xfrm>
                <a:prstGeom prst="rect">
                  <a:avLst/>
                </a:prstGeom>
                <a:solidFill>
                  <a:srgbClr val="FFCC00"/>
                </a:solidFill>
                <a:ln w="9525">
                  <a:noFill/>
                </a:ln>
              </p:spPr>
              <p:txBody>
                <a:bodyPr/>
                <a:p>
                  <a:endParaRPr lang="zh-CN" altLang="en-US"/>
                </a:p>
              </p:txBody>
            </p:sp>
            <p:sp>
              <p:nvSpPr>
                <p:cNvPr id="195620" name="矩形 195619"/>
                <p:cNvSpPr/>
                <p:nvPr/>
              </p:nvSpPr>
              <p:spPr>
                <a:xfrm>
                  <a:off x="4132" y="3596"/>
                  <a:ext cx="255" cy="305"/>
                </a:xfrm>
                <a:prstGeom prst="rect">
                  <a:avLst/>
                </a:prstGeom>
                <a:solidFill>
                  <a:srgbClr val="FFCC00"/>
                </a:solidFill>
                <a:ln w="9525">
                  <a:noFill/>
                </a:ln>
              </p:spPr>
              <p:txBody>
                <a:bodyPr/>
                <a:p>
                  <a:endParaRPr lang="zh-CN" altLang="en-US"/>
                </a:p>
              </p:txBody>
            </p:sp>
            <p:sp>
              <p:nvSpPr>
                <p:cNvPr id="195621" name="任意多边形 195620"/>
                <p:cNvSpPr/>
                <p:nvPr/>
              </p:nvSpPr>
              <p:spPr>
                <a:xfrm>
                  <a:off x="4133" y="3548"/>
                  <a:ext cx="47" cy="61"/>
                </a:xfrm>
                <a:custGeom>
                  <a:avLst/>
                  <a:gdLst/>
                  <a:ahLst/>
                  <a:cxnLst/>
                  <a:pathLst>
                    <a:path w="47" h="61">
                      <a:moveTo>
                        <a:pt x="0" y="59"/>
                      </a:moveTo>
                      <a:lnTo>
                        <a:pt x="1" y="47"/>
                      </a:lnTo>
                      <a:lnTo>
                        <a:pt x="4" y="36"/>
                      </a:lnTo>
                      <a:lnTo>
                        <a:pt x="8" y="27"/>
                      </a:lnTo>
                      <a:lnTo>
                        <a:pt x="14" y="18"/>
                      </a:lnTo>
                      <a:lnTo>
                        <a:pt x="21" y="11"/>
                      </a:lnTo>
                      <a:lnTo>
                        <a:pt x="28" y="5"/>
                      </a:lnTo>
                      <a:lnTo>
                        <a:pt x="36" y="2"/>
                      </a:lnTo>
                      <a:lnTo>
                        <a:pt x="45" y="0"/>
                      </a:lnTo>
                      <a:lnTo>
                        <a:pt x="47" y="61"/>
                      </a:lnTo>
                      <a:lnTo>
                        <a:pt x="0" y="59"/>
                      </a:lnTo>
                      <a:close/>
                    </a:path>
                  </a:pathLst>
                </a:custGeom>
                <a:solidFill>
                  <a:srgbClr val="FFCC00"/>
                </a:solidFill>
                <a:ln w="9525">
                  <a:noFill/>
                </a:ln>
              </p:spPr>
              <p:txBody>
                <a:bodyPr/>
                <a:p>
                  <a:endParaRPr lang="zh-CN" altLang="en-US"/>
                </a:p>
              </p:txBody>
            </p:sp>
            <p:sp>
              <p:nvSpPr>
                <p:cNvPr id="195622" name="任意多边形 195621"/>
                <p:cNvSpPr/>
                <p:nvPr/>
              </p:nvSpPr>
              <p:spPr>
                <a:xfrm>
                  <a:off x="4339" y="3548"/>
                  <a:ext cx="47" cy="61"/>
                </a:xfrm>
                <a:custGeom>
                  <a:avLst/>
                  <a:gdLst/>
                  <a:ahLst/>
                  <a:cxnLst/>
                  <a:pathLst>
                    <a:path w="47" h="61">
                      <a:moveTo>
                        <a:pt x="0" y="0"/>
                      </a:moveTo>
                      <a:lnTo>
                        <a:pt x="10" y="1"/>
                      </a:lnTo>
                      <a:lnTo>
                        <a:pt x="18" y="5"/>
                      </a:lnTo>
                      <a:lnTo>
                        <a:pt x="26" y="10"/>
                      </a:lnTo>
                      <a:lnTo>
                        <a:pt x="33" y="18"/>
                      </a:lnTo>
                      <a:lnTo>
                        <a:pt x="39" y="27"/>
                      </a:lnTo>
                      <a:lnTo>
                        <a:pt x="43" y="37"/>
                      </a:lnTo>
                      <a:lnTo>
                        <a:pt x="46" y="48"/>
                      </a:lnTo>
                      <a:lnTo>
                        <a:pt x="47" y="60"/>
                      </a:lnTo>
                      <a:lnTo>
                        <a:pt x="0" y="61"/>
                      </a:lnTo>
                      <a:lnTo>
                        <a:pt x="0" y="0"/>
                      </a:lnTo>
                      <a:close/>
                    </a:path>
                  </a:pathLst>
                </a:custGeom>
                <a:solidFill>
                  <a:srgbClr val="FFCC00"/>
                </a:solidFill>
                <a:ln w="9525">
                  <a:noFill/>
                </a:ln>
              </p:spPr>
              <p:txBody>
                <a:bodyPr/>
                <a:p>
                  <a:endParaRPr lang="zh-CN" altLang="en-US"/>
                </a:p>
              </p:txBody>
            </p:sp>
          </p:grpSp>
        </p:grpSp>
        <p:grpSp>
          <p:nvGrpSpPr>
            <p:cNvPr id="195623" name="组合 195622"/>
            <p:cNvGrpSpPr/>
            <p:nvPr/>
          </p:nvGrpSpPr>
          <p:grpSpPr>
            <a:xfrm>
              <a:off x="4608" y="111"/>
              <a:ext cx="544" cy="582"/>
              <a:chOff x="4689" y="2859"/>
              <a:chExt cx="552" cy="658"/>
            </a:xfrm>
          </p:grpSpPr>
          <p:sp>
            <p:nvSpPr>
              <p:cNvPr id="195624" name="任意多边形 195623"/>
              <p:cNvSpPr/>
              <p:nvPr/>
            </p:nvSpPr>
            <p:spPr>
              <a:xfrm>
                <a:off x="4689" y="2859"/>
                <a:ext cx="158" cy="238"/>
              </a:xfrm>
              <a:custGeom>
                <a:avLst/>
                <a:gdLst/>
                <a:ahLst/>
                <a:cxnLst/>
                <a:pathLst>
                  <a:path w="158" h="238">
                    <a:moveTo>
                      <a:pt x="150" y="238"/>
                    </a:moveTo>
                    <a:lnTo>
                      <a:pt x="158" y="229"/>
                    </a:lnTo>
                    <a:lnTo>
                      <a:pt x="8" y="0"/>
                    </a:lnTo>
                    <a:lnTo>
                      <a:pt x="0" y="9"/>
                    </a:lnTo>
                    <a:lnTo>
                      <a:pt x="150" y="238"/>
                    </a:lnTo>
                    <a:close/>
                  </a:path>
                </a:pathLst>
              </a:custGeom>
              <a:solidFill>
                <a:srgbClr val="000000"/>
              </a:solidFill>
              <a:ln w="9525">
                <a:noFill/>
              </a:ln>
            </p:spPr>
            <p:txBody>
              <a:bodyPr/>
              <a:p>
                <a:endParaRPr lang="zh-CN" altLang="en-US"/>
              </a:p>
            </p:txBody>
          </p:sp>
          <p:grpSp>
            <p:nvGrpSpPr>
              <p:cNvPr id="195625" name="组合 195624"/>
              <p:cNvGrpSpPr/>
              <p:nvPr/>
            </p:nvGrpSpPr>
            <p:grpSpPr>
              <a:xfrm>
                <a:off x="4791" y="2895"/>
                <a:ext cx="450" cy="622"/>
                <a:chOff x="4791" y="2895"/>
                <a:chExt cx="450" cy="622"/>
              </a:xfrm>
            </p:grpSpPr>
            <p:sp>
              <p:nvSpPr>
                <p:cNvPr id="195626" name="椭圆 195625"/>
                <p:cNvSpPr/>
                <p:nvPr/>
              </p:nvSpPr>
              <p:spPr>
                <a:xfrm>
                  <a:off x="4876" y="3171"/>
                  <a:ext cx="58" cy="52"/>
                </a:xfrm>
                <a:prstGeom prst="ellipse">
                  <a:avLst/>
                </a:prstGeom>
                <a:solidFill>
                  <a:srgbClr val="FF9933"/>
                </a:solidFill>
                <a:ln w="9525">
                  <a:noFill/>
                </a:ln>
              </p:spPr>
              <p:txBody>
                <a:bodyPr/>
                <a:p>
                  <a:endParaRPr lang="zh-CN" altLang="en-US"/>
                </a:p>
              </p:txBody>
            </p:sp>
            <p:sp>
              <p:nvSpPr>
                <p:cNvPr id="195627" name="椭圆 195626"/>
                <p:cNvSpPr/>
                <p:nvPr/>
              </p:nvSpPr>
              <p:spPr>
                <a:xfrm>
                  <a:off x="4994" y="2895"/>
                  <a:ext cx="131" cy="142"/>
                </a:xfrm>
                <a:prstGeom prst="ellipse">
                  <a:avLst/>
                </a:prstGeom>
                <a:solidFill>
                  <a:srgbClr val="FF9933"/>
                </a:solidFill>
                <a:ln w="9525">
                  <a:noFill/>
                </a:ln>
              </p:spPr>
              <p:txBody>
                <a:bodyPr/>
                <a:p>
                  <a:endParaRPr lang="zh-CN" altLang="en-US"/>
                </a:p>
              </p:txBody>
            </p:sp>
            <p:sp>
              <p:nvSpPr>
                <p:cNvPr id="195628" name="任意多边形 195627"/>
                <p:cNvSpPr/>
                <p:nvPr/>
              </p:nvSpPr>
              <p:spPr>
                <a:xfrm>
                  <a:off x="4791" y="3031"/>
                  <a:ext cx="440" cy="486"/>
                </a:xfrm>
                <a:custGeom>
                  <a:avLst/>
                  <a:gdLst/>
                  <a:ahLst/>
                  <a:cxnLst/>
                  <a:pathLst>
                    <a:path w="440" h="486">
                      <a:moveTo>
                        <a:pt x="310" y="18"/>
                      </a:moveTo>
                      <a:lnTo>
                        <a:pt x="336" y="18"/>
                      </a:lnTo>
                      <a:lnTo>
                        <a:pt x="370" y="38"/>
                      </a:lnTo>
                      <a:lnTo>
                        <a:pt x="440" y="151"/>
                      </a:lnTo>
                      <a:lnTo>
                        <a:pt x="437" y="202"/>
                      </a:lnTo>
                      <a:lnTo>
                        <a:pt x="389" y="240"/>
                      </a:lnTo>
                      <a:lnTo>
                        <a:pt x="350" y="269"/>
                      </a:lnTo>
                      <a:lnTo>
                        <a:pt x="301" y="205"/>
                      </a:lnTo>
                      <a:lnTo>
                        <a:pt x="320" y="187"/>
                      </a:lnTo>
                      <a:lnTo>
                        <a:pt x="336" y="174"/>
                      </a:lnTo>
                      <a:lnTo>
                        <a:pt x="303" y="117"/>
                      </a:lnTo>
                      <a:lnTo>
                        <a:pt x="208" y="187"/>
                      </a:lnTo>
                      <a:lnTo>
                        <a:pt x="300" y="325"/>
                      </a:lnTo>
                      <a:lnTo>
                        <a:pt x="378" y="261"/>
                      </a:lnTo>
                      <a:lnTo>
                        <a:pt x="378" y="486"/>
                      </a:lnTo>
                      <a:lnTo>
                        <a:pt x="179" y="486"/>
                      </a:lnTo>
                      <a:lnTo>
                        <a:pt x="179" y="149"/>
                      </a:lnTo>
                      <a:lnTo>
                        <a:pt x="133" y="181"/>
                      </a:lnTo>
                      <a:lnTo>
                        <a:pt x="92" y="181"/>
                      </a:lnTo>
                      <a:lnTo>
                        <a:pt x="88" y="175"/>
                      </a:lnTo>
                      <a:lnTo>
                        <a:pt x="58" y="129"/>
                      </a:lnTo>
                      <a:lnTo>
                        <a:pt x="0" y="48"/>
                      </a:lnTo>
                      <a:lnTo>
                        <a:pt x="66" y="0"/>
                      </a:lnTo>
                      <a:lnTo>
                        <a:pt x="107" y="60"/>
                      </a:lnTo>
                      <a:lnTo>
                        <a:pt x="118" y="73"/>
                      </a:lnTo>
                      <a:lnTo>
                        <a:pt x="201" y="18"/>
                      </a:lnTo>
                      <a:lnTo>
                        <a:pt x="235" y="18"/>
                      </a:lnTo>
                      <a:lnTo>
                        <a:pt x="310" y="18"/>
                      </a:lnTo>
                      <a:close/>
                    </a:path>
                  </a:pathLst>
                </a:custGeom>
                <a:solidFill>
                  <a:srgbClr val="FF9933"/>
                </a:solidFill>
                <a:ln w="9525">
                  <a:noFill/>
                </a:ln>
              </p:spPr>
              <p:txBody>
                <a:bodyPr/>
                <a:p>
                  <a:endParaRPr lang="zh-CN" altLang="en-US"/>
                </a:p>
              </p:txBody>
            </p:sp>
            <p:sp>
              <p:nvSpPr>
                <p:cNvPr id="195629" name="椭圆 195628"/>
                <p:cNvSpPr/>
                <p:nvPr/>
              </p:nvSpPr>
              <p:spPr>
                <a:xfrm>
                  <a:off x="5186" y="3173"/>
                  <a:ext cx="55" cy="68"/>
                </a:xfrm>
                <a:prstGeom prst="ellipse">
                  <a:avLst/>
                </a:prstGeom>
                <a:solidFill>
                  <a:srgbClr val="FF9933"/>
                </a:solidFill>
                <a:ln w="9525">
                  <a:noFill/>
                </a:ln>
              </p:spPr>
              <p:txBody>
                <a:bodyPr/>
                <a:p>
                  <a:endParaRPr lang="zh-CN" altLang="en-US"/>
                </a:p>
              </p:txBody>
            </p:sp>
            <p:sp>
              <p:nvSpPr>
                <p:cNvPr id="195630" name="任意多边形 195629"/>
                <p:cNvSpPr/>
                <p:nvPr/>
              </p:nvSpPr>
              <p:spPr>
                <a:xfrm>
                  <a:off x="5028" y="3049"/>
                  <a:ext cx="75" cy="33"/>
                </a:xfrm>
                <a:custGeom>
                  <a:avLst/>
                  <a:gdLst/>
                  <a:ahLst/>
                  <a:cxnLst/>
                  <a:pathLst>
                    <a:path w="75" h="33">
                      <a:moveTo>
                        <a:pt x="75" y="0"/>
                      </a:moveTo>
                      <a:lnTo>
                        <a:pt x="74" y="7"/>
                      </a:lnTo>
                      <a:lnTo>
                        <a:pt x="72" y="13"/>
                      </a:lnTo>
                      <a:lnTo>
                        <a:pt x="69" y="18"/>
                      </a:lnTo>
                      <a:lnTo>
                        <a:pt x="64" y="23"/>
                      </a:lnTo>
                      <a:lnTo>
                        <a:pt x="58" y="27"/>
                      </a:lnTo>
                      <a:lnTo>
                        <a:pt x="52" y="30"/>
                      </a:lnTo>
                      <a:lnTo>
                        <a:pt x="45" y="32"/>
                      </a:lnTo>
                      <a:lnTo>
                        <a:pt x="37" y="33"/>
                      </a:lnTo>
                      <a:lnTo>
                        <a:pt x="30" y="32"/>
                      </a:lnTo>
                      <a:lnTo>
                        <a:pt x="23" y="30"/>
                      </a:lnTo>
                      <a:lnTo>
                        <a:pt x="17" y="27"/>
                      </a:lnTo>
                      <a:lnTo>
                        <a:pt x="11" y="23"/>
                      </a:lnTo>
                      <a:lnTo>
                        <a:pt x="6" y="18"/>
                      </a:lnTo>
                      <a:lnTo>
                        <a:pt x="3" y="13"/>
                      </a:lnTo>
                      <a:lnTo>
                        <a:pt x="1" y="7"/>
                      </a:lnTo>
                      <a:lnTo>
                        <a:pt x="0" y="0"/>
                      </a:lnTo>
                      <a:lnTo>
                        <a:pt x="37" y="0"/>
                      </a:lnTo>
                      <a:lnTo>
                        <a:pt x="75" y="0"/>
                      </a:lnTo>
                      <a:close/>
                    </a:path>
                  </a:pathLst>
                </a:custGeom>
                <a:solidFill>
                  <a:srgbClr val="FF9933"/>
                </a:solidFill>
                <a:ln w="9525">
                  <a:noFill/>
                </a:ln>
              </p:spPr>
              <p:txBody>
                <a:bodyPr/>
                <a:p>
                  <a:endParaRPr lang="zh-CN" altLang="en-US"/>
                </a:p>
              </p:txBody>
            </p:sp>
          </p:grpSp>
        </p:grpSp>
        <p:grpSp>
          <p:nvGrpSpPr>
            <p:cNvPr id="195631" name="组合 195630"/>
            <p:cNvGrpSpPr/>
            <p:nvPr/>
          </p:nvGrpSpPr>
          <p:grpSpPr>
            <a:xfrm>
              <a:off x="4111" y="702"/>
              <a:ext cx="1553" cy="446"/>
              <a:chOff x="4113" y="3429"/>
              <a:chExt cx="1576" cy="505"/>
            </a:xfrm>
          </p:grpSpPr>
          <p:pic>
            <p:nvPicPr>
              <p:cNvPr id="195632" name="图片 195631"/>
              <p:cNvPicPr>
                <a:picLocks noChangeAspect="1"/>
              </p:cNvPicPr>
              <p:nvPr/>
            </p:nvPicPr>
            <p:blipFill>
              <a:blip r:embed="rId2"/>
              <a:stretch>
                <a:fillRect/>
              </a:stretch>
            </p:blipFill>
            <p:spPr>
              <a:xfrm>
                <a:off x="4113" y="3429"/>
                <a:ext cx="984" cy="505"/>
              </a:xfrm>
              <a:prstGeom prst="rect">
                <a:avLst/>
              </a:prstGeom>
              <a:noFill/>
              <a:ln w="9525">
                <a:noFill/>
              </a:ln>
            </p:spPr>
          </p:pic>
          <p:pic>
            <p:nvPicPr>
              <p:cNvPr id="195633" name="图片 195632"/>
              <p:cNvPicPr>
                <a:picLocks noChangeAspect="1"/>
              </p:cNvPicPr>
              <p:nvPr/>
            </p:nvPicPr>
            <p:blipFill>
              <a:blip r:embed="rId3"/>
              <a:stretch>
                <a:fillRect/>
              </a:stretch>
            </p:blipFill>
            <p:spPr>
              <a:xfrm>
                <a:off x="5097" y="3429"/>
                <a:ext cx="592" cy="505"/>
              </a:xfrm>
              <a:prstGeom prst="rect">
                <a:avLst/>
              </a:prstGeom>
              <a:noFill/>
              <a:ln w="9525">
                <a:noFill/>
              </a:ln>
            </p:spPr>
          </p:pic>
          <p:sp>
            <p:nvSpPr>
              <p:cNvPr id="195634" name="任意多边形 195633"/>
              <p:cNvSpPr/>
              <p:nvPr/>
            </p:nvSpPr>
            <p:spPr>
              <a:xfrm>
                <a:off x="4113" y="3429"/>
                <a:ext cx="1575" cy="504"/>
              </a:xfrm>
              <a:custGeom>
                <a:avLst/>
                <a:gdLst/>
                <a:ahLst/>
                <a:cxnLst/>
                <a:pathLst>
                  <a:path w="1575" h="504">
                    <a:moveTo>
                      <a:pt x="0" y="504"/>
                    </a:moveTo>
                    <a:lnTo>
                      <a:pt x="562" y="0"/>
                    </a:lnTo>
                    <a:lnTo>
                      <a:pt x="990" y="0"/>
                    </a:lnTo>
                    <a:lnTo>
                      <a:pt x="1575" y="504"/>
                    </a:lnTo>
                    <a:lnTo>
                      <a:pt x="0" y="504"/>
                    </a:lnTo>
                    <a:close/>
                  </a:path>
                </a:pathLst>
              </a:custGeom>
              <a:noFill/>
              <a:ln w="0" cap="flat" cmpd="sng">
                <a:solidFill>
                  <a:srgbClr val="FFFFFF"/>
                </a:solidFill>
                <a:prstDash val="solid"/>
                <a:headEnd type="none" w="med" len="med"/>
                <a:tailEnd type="none" w="med" len="med"/>
              </a:ln>
            </p:spPr>
            <p:txBody>
              <a:bodyPr/>
              <a:p>
                <a:endParaRPr lang="zh-CN" altLang="en-US"/>
              </a:p>
            </p:txBody>
          </p:sp>
          <p:sp>
            <p:nvSpPr>
              <p:cNvPr id="195635" name="任意多边形 195634"/>
              <p:cNvSpPr/>
              <p:nvPr/>
            </p:nvSpPr>
            <p:spPr>
              <a:xfrm>
                <a:off x="4113" y="3429"/>
                <a:ext cx="1575" cy="504"/>
              </a:xfrm>
              <a:custGeom>
                <a:avLst/>
                <a:gdLst/>
                <a:ahLst/>
                <a:cxnLst/>
                <a:pathLst>
                  <a:path w="1575" h="504">
                    <a:moveTo>
                      <a:pt x="0" y="504"/>
                    </a:moveTo>
                    <a:lnTo>
                      <a:pt x="562" y="0"/>
                    </a:lnTo>
                    <a:lnTo>
                      <a:pt x="990" y="0"/>
                    </a:lnTo>
                    <a:lnTo>
                      <a:pt x="1575" y="504"/>
                    </a:lnTo>
                    <a:lnTo>
                      <a:pt x="0" y="504"/>
                    </a:lnTo>
                    <a:close/>
                  </a:path>
                </a:pathLst>
              </a:custGeom>
              <a:solidFill>
                <a:srgbClr val="000000"/>
              </a:solidFill>
              <a:ln w="9525">
                <a:noFill/>
              </a:ln>
            </p:spPr>
            <p:txBody>
              <a:bodyPr/>
              <a:p>
                <a:endParaRPr lang="zh-CN" altLang="en-US"/>
              </a:p>
            </p:txBody>
          </p:sp>
          <p:pic>
            <p:nvPicPr>
              <p:cNvPr id="195636" name="图片 195635"/>
              <p:cNvPicPr>
                <a:picLocks noChangeAspect="1"/>
              </p:cNvPicPr>
              <p:nvPr/>
            </p:nvPicPr>
            <p:blipFill>
              <a:blip r:embed="rId2"/>
              <a:stretch>
                <a:fillRect/>
              </a:stretch>
            </p:blipFill>
            <p:spPr>
              <a:xfrm>
                <a:off x="4113" y="3429"/>
                <a:ext cx="984" cy="505"/>
              </a:xfrm>
              <a:prstGeom prst="rect">
                <a:avLst/>
              </a:prstGeom>
              <a:noFill/>
              <a:ln w="9525">
                <a:noFill/>
              </a:ln>
            </p:spPr>
          </p:pic>
          <p:pic>
            <p:nvPicPr>
              <p:cNvPr id="195637" name="图片 195636"/>
              <p:cNvPicPr>
                <a:picLocks noChangeAspect="1"/>
              </p:cNvPicPr>
              <p:nvPr/>
            </p:nvPicPr>
            <p:blipFill>
              <a:blip r:embed="rId4"/>
              <a:stretch>
                <a:fillRect/>
              </a:stretch>
            </p:blipFill>
            <p:spPr>
              <a:xfrm>
                <a:off x="5097" y="3429"/>
                <a:ext cx="592" cy="505"/>
              </a:xfrm>
              <a:prstGeom prst="rect">
                <a:avLst/>
              </a:prstGeom>
              <a:noFill/>
              <a:ln w="9525">
                <a:noFill/>
              </a:ln>
            </p:spPr>
          </p:pic>
        </p:grpSp>
      </p:grpSp>
      <p:sp>
        <p:nvSpPr>
          <p:cNvPr id="3" name="文本占位符 2"/>
          <p:cNvSpPr/>
          <p:nvPr>
            <p:ph type="body" idx="1"/>
          </p:nvPr>
        </p:nvSpPr>
        <p:spPr/>
        <p:txBody>
          <a:bodyPr/>
          <a:p>
            <a:endParaRPr lang="zh-CN"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5594"/>
                                        </p:tgtEl>
                                        <p:attrNameLst>
                                          <p:attrName>style.visibility</p:attrName>
                                        </p:attrNameLst>
                                      </p:cBhvr>
                                      <p:to>
                                        <p:strVal val="visible"/>
                                      </p:to>
                                    </p:set>
                                    <p:anim calcmode="lin" valueType="num">
                                      <p:cBhvr additive="base">
                                        <p:cTn id="7" dur="500" fill="hold"/>
                                        <p:tgtEl>
                                          <p:spTgt spid="195594"/>
                                        </p:tgtEl>
                                        <p:attrNameLst>
                                          <p:attrName>ppt_x</p:attrName>
                                        </p:attrNameLst>
                                      </p:cBhvr>
                                      <p:tavLst>
                                        <p:tav tm="0">
                                          <p:val>
                                            <p:strVal val="0-#ppt_w/2"/>
                                          </p:val>
                                        </p:tav>
                                        <p:tav tm="100000">
                                          <p:val>
                                            <p:strVal val="#ppt_x"/>
                                          </p:val>
                                        </p:tav>
                                      </p:tavLst>
                                    </p:anim>
                                    <p:anim calcmode="lin" valueType="num">
                                      <p:cBhvr additive="base">
                                        <p:cTn id="8" dur="500" fill="hold"/>
                                        <p:tgtEl>
                                          <p:spTgt spid="1955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17123" name="标题 517122"/>
          <p:cNvSpPr>
            <a:spLocks noGrp="1"/>
          </p:cNvSpPr>
          <p:nvPr>
            <p:ph type="title"/>
          </p:nvPr>
        </p:nvSpPr>
        <p:spPr>
          <a:xfrm>
            <a:off x="900113" y="404813"/>
            <a:ext cx="3586162" cy="944562"/>
          </a:xfrm>
          <a:ln/>
        </p:spPr>
        <p:txBody>
          <a:bodyPr anchor="ctr" anchorCtr="0"/>
          <a:p>
            <a:r>
              <a:rPr lang="zh-CN" altLang="en-US" dirty="0"/>
              <a:t>何谓团队</a:t>
            </a:r>
            <a:endParaRPr lang="en-US" altLang="zh-CN"/>
          </a:p>
        </p:txBody>
      </p:sp>
      <p:sp>
        <p:nvSpPr>
          <p:cNvPr id="517125" name="文本框 517124"/>
          <p:cNvSpPr txBox="1"/>
          <p:nvPr/>
        </p:nvSpPr>
        <p:spPr>
          <a:xfrm>
            <a:off x="1676400" y="2590800"/>
            <a:ext cx="3276600" cy="645160"/>
          </a:xfrm>
          <a:prstGeom prst="rect">
            <a:avLst/>
          </a:prstGeom>
          <a:noFill/>
          <a:ln w="9525">
            <a:noFill/>
          </a:ln>
        </p:spPr>
        <p:txBody>
          <a:bodyPr>
            <a:spAutoFit/>
          </a:bodyPr>
          <a:p>
            <a:pPr>
              <a:spcBef>
                <a:spcPct val="50000"/>
              </a:spcBef>
            </a:pPr>
            <a:r>
              <a:rPr lang="en-US" altLang="zh-CN" sz="3600" b="1" dirty="0" err="1">
                <a:effectLst>
                  <a:outerShdw blurRad="38100" dist="38100" dir="2700000">
                    <a:srgbClr val="FFFFFF"/>
                  </a:outerShdw>
                </a:effectLst>
                <a:latin typeface="Times New Roman" panose="02020603050405020304" pitchFamily="18" charset="0"/>
                <a:ea typeface="宋体" panose="02010600030101010101" pitchFamily="2" charset="-122"/>
              </a:rPr>
              <a:t>verybody</a:t>
            </a:r>
            <a:endParaRPr lang="en-US" altLang="zh-CN" sz="3600" b="1">
              <a:effectLst>
                <a:outerShdw blurRad="38100" dist="38100" dir="2700000">
                  <a:srgbClr val="FFFFFF"/>
                </a:outerShdw>
              </a:effectLst>
              <a:latin typeface="Times New Roman" panose="02020603050405020304" pitchFamily="18" charset="0"/>
              <a:ea typeface="宋体" panose="02010600030101010101" pitchFamily="2" charset="-122"/>
            </a:endParaRPr>
          </a:p>
        </p:txBody>
      </p:sp>
      <p:sp>
        <p:nvSpPr>
          <p:cNvPr id="517126" name="文本框 517125"/>
          <p:cNvSpPr txBox="1"/>
          <p:nvPr/>
        </p:nvSpPr>
        <p:spPr>
          <a:xfrm>
            <a:off x="1143000" y="1676400"/>
            <a:ext cx="1143000" cy="829945"/>
          </a:xfrm>
          <a:prstGeom prst="rect">
            <a:avLst/>
          </a:prstGeom>
          <a:noFill/>
          <a:ln w="9525">
            <a:noFill/>
          </a:ln>
        </p:spPr>
        <p:txBody>
          <a:bodyPr>
            <a:spAutoFit/>
          </a:bodyPr>
          <a:p>
            <a:pPr>
              <a:spcBef>
                <a:spcPct val="50000"/>
              </a:spcBef>
            </a:pPr>
            <a:r>
              <a:rPr lang="en-US" altLang="zh-CN" sz="48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T</a:t>
            </a:r>
            <a:endParaRPr lang="en-US" altLang="zh-CN" sz="48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17127" name="文本框 517126"/>
          <p:cNvSpPr txBox="1"/>
          <p:nvPr/>
        </p:nvSpPr>
        <p:spPr>
          <a:xfrm>
            <a:off x="1219200" y="2438400"/>
            <a:ext cx="990600" cy="829945"/>
          </a:xfrm>
          <a:prstGeom prst="rect">
            <a:avLst/>
          </a:prstGeom>
          <a:noFill/>
          <a:ln w="9525">
            <a:noFill/>
          </a:ln>
        </p:spPr>
        <p:txBody>
          <a:bodyPr>
            <a:spAutoFit/>
          </a:bodyPr>
          <a:p>
            <a:pPr>
              <a:spcBef>
                <a:spcPct val="50000"/>
              </a:spcBef>
            </a:pPr>
            <a:r>
              <a:rPr lang="en-US" altLang="zh-CN" sz="48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E</a:t>
            </a:r>
            <a:endParaRPr lang="en-US" altLang="zh-CN" sz="48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17128" name="文本框 517127"/>
          <p:cNvSpPr txBox="1"/>
          <p:nvPr/>
        </p:nvSpPr>
        <p:spPr>
          <a:xfrm>
            <a:off x="1219200" y="3124200"/>
            <a:ext cx="990600" cy="829945"/>
          </a:xfrm>
          <a:prstGeom prst="rect">
            <a:avLst/>
          </a:prstGeom>
          <a:noFill/>
          <a:ln w="9525">
            <a:noFill/>
          </a:ln>
        </p:spPr>
        <p:txBody>
          <a:bodyPr>
            <a:spAutoFit/>
          </a:bodyPr>
          <a:p>
            <a:pPr>
              <a:spcBef>
                <a:spcPct val="50000"/>
              </a:spcBef>
            </a:pPr>
            <a:r>
              <a:rPr lang="en-US" altLang="zh-CN" sz="48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A</a:t>
            </a:r>
            <a:endParaRPr lang="en-US" altLang="zh-CN" sz="48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17129" name="文本框 517128"/>
          <p:cNvSpPr txBox="1"/>
          <p:nvPr/>
        </p:nvSpPr>
        <p:spPr>
          <a:xfrm>
            <a:off x="1066800" y="3886200"/>
            <a:ext cx="1371600" cy="829945"/>
          </a:xfrm>
          <a:prstGeom prst="rect">
            <a:avLst/>
          </a:prstGeom>
          <a:noFill/>
          <a:ln w="9525">
            <a:noFill/>
          </a:ln>
        </p:spPr>
        <p:txBody>
          <a:bodyPr>
            <a:spAutoFit/>
          </a:bodyPr>
          <a:p>
            <a:pPr>
              <a:spcBef>
                <a:spcPct val="50000"/>
              </a:spcBef>
            </a:pPr>
            <a:r>
              <a:rPr lang="zh-CN" altLang="en-US" sz="48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 </a:t>
            </a:r>
            <a:r>
              <a:rPr lang="en-US" altLang="zh-CN" sz="48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M</a:t>
            </a:r>
            <a:endParaRPr lang="en-US" altLang="zh-CN" sz="48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17130" name="文本框 517129"/>
          <p:cNvSpPr txBox="1"/>
          <p:nvPr/>
        </p:nvSpPr>
        <p:spPr>
          <a:xfrm>
            <a:off x="1524000" y="1828800"/>
            <a:ext cx="2438400" cy="645160"/>
          </a:xfrm>
          <a:prstGeom prst="rect">
            <a:avLst/>
          </a:prstGeom>
          <a:noFill/>
          <a:ln w="9525">
            <a:noFill/>
          </a:ln>
        </p:spPr>
        <p:txBody>
          <a:bodyPr>
            <a:spAutoFit/>
          </a:bodyPr>
          <a:p>
            <a:pPr>
              <a:spcBef>
                <a:spcPct val="50000"/>
              </a:spcBef>
            </a:pPr>
            <a:r>
              <a:rPr lang="en-US" altLang="zh-CN" sz="3600" b="1" dirty="0" err="1">
                <a:effectLst>
                  <a:outerShdw blurRad="38100" dist="38100" dir="2700000">
                    <a:srgbClr val="FFFFFF"/>
                  </a:outerShdw>
                </a:effectLst>
                <a:latin typeface="Times New Roman" panose="02020603050405020304" pitchFamily="18" charset="0"/>
                <a:ea typeface="宋体" panose="02010600030101010101" pitchFamily="2" charset="-122"/>
              </a:rPr>
              <a:t>ogether</a:t>
            </a:r>
            <a:endParaRPr lang="en-US" altLang="zh-CN" sz="3600" b="1">
              <a:effectLst>
                <a:outerShdw blurRad="38100" dist="38100" dir="2700000">
                  <a:srgbClr val="FFFFFF"/>
                </a:outerShdw>
              </a:effectLst>
              <a:latin typeface="Times New Roman" panose="02020603050405020304" pitchFamily="18" charset="0"/>
              <a:ea typeface="宋体" panose="02010600030101010101" pitchFamily="2" charset="-122"/>
            </a:endParaRPr>
          </a:p>
        </p:txBody>
      </p:sp>
      <p:sp>
        <p:nvSpPr>
          <p:cNvPr id="517131" name="文本框 517130"/>
          <p:cNvSpPr txBox="1"/>
          <p:nvPr/>
        </p:nvSpPr>
        <p:spPr>
          <a:xfrm>
            <a:off x="1676400" y="3276600"/>
            <a:ext cx="2209800" cy="645160"/>
          </a:xfrm>
          <a:prstGeom prst="rect">
            <a:avLst/>
          </a:prstGeom>
          <a:noFill/>
          <a:ln w="9525">
            <a:noFill/>
          </a:ln>
        </p:spPr>
        <p:txBody>
          <a:bodyPr>
            <a:spAutoFit/>
          </a:bodyPr>
          <a:p>
            <a:pPr>
              <a:spcBef>
                <a:spcPct val="50000"/>
              </a:spcBef>
            </a:pPr>
            <a:r>
              <a:rPr lang="en-US" altLang="zh-CN" sz="3600" b="1" dirty="0" err="1">
                <a:effectLst>
                  <a:outerShdw blurRad="38100" dist="38100" dir="2700000">
                    <a:srgbClr val="FFFFFF"/>
                  </a:outerShdw>
                </a:effectLst>
                <a:latin typeface="Times New Roman" panose="02020603050405020304" pitchFamily="18" charset="0"/>
                <a:ea typeface="宋体" panose="02010600030101010101" pitchFamily="2" charset="-122"/>
              </a:rPr>
              <a:t>chieves</a:t>
            </a:r>
            <a:endParaRPr lang="en-US" altLang="zh-CN" sz="3600" b="1">
              <a:effectLst>
                <a:outerShdw blurRad="38100" dist="38100" dir="2700000">
                  <a:srgbClr val="FFFFFF"/>
                </a:outerShdw>
              </a:effectLst>
              <a:latin typeface="Times New Roman" panose="02020603050405020304" pitchFamily="18" charset="0"/>
              <a:ea typeface="宋体" panose="02010600030101010101" pitchFamily="2" charset="-122"/>
            </a:endParaRPr>
          </a:p>
        </p:txBody>
      </p:sp>
      <p:sp>
        <p:nvSpPr>
          <p:cNvPr id="517132" name="文本框 517131"/>
          <p:cNvSpPr txBox="1"/>
          <p:nvPr/>
        </p:nvSpPr>
        <p:spPr>
          <a:xfrm>
            <a:off x="1752600" y="4022725"/>
            <a:ext cx="1295400" cy="645160"/>
          </a:xfrm>
          <a:prstGeom prst="rect">
            <a:avLst/>
          </a:prstGeom>
          <a:noFill/>
          <a:ln w="9525">
            <a:noFill/>
          </a:ln>
        </p:spPr>
        <p:txBody>
          <a:bodyPr>
            <a:spAutoFit/>
          </a:bodyPr>
          <a:p>
            <a:pPr>
              <a:spcBef>
                <a:spcPct val="50000"/>
              </a:spcBef>
            </a:pPr>
            <a:r>
              <a:rPr lang="zh-CN" altLang="en-US" sz="3600" b="1">
                <a:effectLst>
                  <a:outerShdw blurRad="38100" dist="38100" dir="2700000">
                    <a:srgbClr val="FFFFFF"/>
                  </a:outerShdw>
                </a:effectLst>
                <a:latin typeface="Times New Roman" panose="02020603050405020304" pitchFamily="18" charset="0"/>
                <a:ea typeface="宋体" panose="02010600030101010101" pitchFamily="2" charset="-122"/>
              </a:rPr>
              <a:t> </a:t>
            </a:r>
            <a:r>
              <a:rPr lang="en-US" altLang="zh-CN" sz="3600" b="1">
                <a:effectLst>
                  <a:outerShdw blurRad="38100" dist="38100" dir="2700000">
                    <a:srgbClr val="FFFFFF"/>
                  </a:outerShdw>
                </a:effectLst>
                <a:latin typeface="Times New Roman" panose="02020603050405020304" pitchFamily="18" charset="0"/>
                <a:ea typeface="宋体" panose="02010600030101010101" pitchFamily="2" charset="-122"/>
              </a:rPr>
              <a:t>ore</a:t>
            </a:r>
            <a:endParaRPr lang="en-US" altLang="zh-CN" sz="3600" b="1">
              <a:effectLst>
                <a:outerShdw blurRad="38100" dist="38100" dir="2700000">
                  <a:srgbClr val="FFFFFF"/>
                </a:outerShdw>
              </a:effectLst>
              <a:latin typeface="Times New Roman" panose="02020603050405020304" pitchFamily="18" charset="0"/>
              <a:ea typeface="宋体" panose="02010600030101010101" pitchFamily="2" charset="-122"/>
            </a:endParaRPr>
          </a:p>
        </p:txBody>
      </p:sp>
      <p:sp>
        <p:nvSpPr>
          <p:cNvPr id="517133" name="矩形 517132"/>
          <p:cNvSpPr/>
          <p:nvPr/>
        </p:nvSpPr>
        <p:spPr>
          <a:xfrm>
            <a:off x="5334000" y="1524000"/>
            <a:ext cx="2743200" cy="3505200"/>
          </a:xfrm>
          <a:prstGeom prst="rect">
            <a:avLst/>
          </a:prstGeom>
        </p:spPr>
        <p:txBody>
          <a:bodyPr wrap="none" fromWordArt="1">
            <a:prstTxWarp prst="textPlain">
              <a:avLst>
                <a:gd name="adj" fmla="val 50000"/>
              </a:avLst>
            </a:prstTxWarp>
            <a:normAutofit/>
          </a:bodyPr>
          <a:p>
            <a:pPr algn="ctr"/>
            <a:r>
              <a:rPr lang="zh-CN" altLang="en-US" sz="3600">
                <a:gradFill rotWithShape="0">
                  <a:gsLst>
                    <a:gs pos="0">
                      <a:srgbClr val="FFCC00"/>
                    </a:gs>
                    <a:gs pos="50000">
                      <a:srgbClr val="FFFFFF"/>
                    </a:gs>
                    <a:gs pos="100000">
                      <a:srgbClr val="FFCC00"/>
                    </a:gs>
                  </a:gsLst>
                  <a:lin ang="5400000" scaled="1"/>
                  <a:tileRect/>
                </a:gradFill>
                <a:effectLst>
                  <a:prstShdw prst="shdw17" dist="17961" dir="2699999">
                    <a:srgbClr val="FFCC00">
                      <a:gamma/>
                      <a:shade val="60000"/>
                      <a:invGamma/>
                    </a:srgbClr>
                  </a:prstShdw>
                </a:effectLst>
                <a:latin typeface="宋体" panose="02010600030101010101" pitchFamily="2" charset="-122"/>
                <a:ea typeface="宋体" panose="02010600030101010101" pitchFamily="2" charset="-122"/>
              </a:rPr>
              <a:t>口</a:t>
            </a:r>
            <a:endParaRPr lang="zh-CN" altLang="en-US" sz="3600">
              <a:gradFill rotWithShape="0">
                <a:gsLst>
                  <a:gs pos="0">
                    <a:srgbClr val="FFCC00"/>
                  </a:gs>
                  <a:gs pos="50000">
                    <a:srgbClr val="FFFFFF"/>
                  </a:gs>
                  <a:gs pos="100000">
                    <a:srgbClr val="FFCC00"/>
                  </a:gs>
                </a:gsLst>
                <a:lin ang="5400000" scaled="1"/>
                <a:tileRect/>
              </a:gradFill>
              <a:effectLst>
                <a:prstShdw prst="shdw17" dist="17961" dir="2699999">
                  <a:srgbClr val="FFCC00">
                    <a:gamma/>
                    <a:shade val="60000"/>
                    <a:invGamma/>
                  </a:srgbClr>
                </a:prstShdw>
              </a:effectLst>
              <a:latin typeface="宋体" panose="02010600030101010101" pitchFamily="2" charset="-122"/>
              <a:ea typeface="宋体" panose="02010600030101010101" pitchFamily="2" charset="-122"/>
            </a:endParaRPr>
          </a:p>
        </p:txBody>
      </p:sp>
      <p:sp>
        <p:nvSpPr>
          <p:cNvPr id="517134" name="矩形 517133"/>
          <p:cNvSpPr/>
          <p:nvPr/>
        </p:nvSpPr>
        <p:spPr>
          <a:xfrm>
            <a:off x="5638800" y="2057400"/>
            <a:ext cx="1981200" cy="2209800"/>
          </a:xfrm>
          <a:prstGeom prst="rect">
            <a:avLst/>
          </a:prstGeom>
        </p:spPr>
        <p:txBody>
          <a:bodyPr wrap="none" fromWordArt="1">
            <a:prstTxWarp prst="textPlain">
              <a:avLst>
                <a:gd name="adj" fmla="val 50000"/>
              </a:avLst>
            </a:prstTxWarp>
            <a:normAutofit/>
          </a:bodyPr>
          <a:p>
            <a:pPr algn="ctr"/>
            <a:r>
              <a:rPr lang="zh-CN" altLang="en-US" sz="3600" b="1">
                <a:solidFill>
                  <a:schemeClr val="accent1"/>
                </a:solidFill>
                <a:effectLst>
                  <a:prstShdw prst="shdw17" dist="17961" dir="2699999">
                    <a:schemeClr val="accent1">
                      <a:gamma/>
                      <a:shade val="60000"/>
                      <a:invGamma/>
                    </a:schemeClr>
                  </a:prstShdw>
                </a:effectLst>
                <a:latin typeface="宋体" panose="02010600030101010101" pitchFamily="2" charset="-122"/>
                <a:ea typeface="宋体" panose="02010600030101010101" pitchFamily="2" charset="-122"/>
              </a:rPr>
              <a:t>才</a:t>
            </a:r>
            <a:endParaRPr lang="zh-CN" altLang="en-US" sz="3600" b="1">
              <a:solidFill>
                <a:schemeClr val="accent1"/>
              </a:solidFill>
              <a:effectLst>
                <a:prstShdw prst="shdw17" dist="17961" dir="2699999">
                  <a:schemeClr val="accent1">
                    <a:gamma/>
                    <a:shade val="60000"/>
                    <a:invGamma/>
                  </a:schemeClr>
                </a:prstShdw>
              </a:effectLst>
              <a:latin typeface="宋体" panose="02010600030101010101" pitchFamily="2" charset="-122"/>
              <a:ea typeface="宋体" panose="02010600030101010101" pitchFamily="2" charset="-122"/>
            </a:endParaRPr>
          </a:p>
        </p:txBody>
      </p:sp>
      <p:sp>
        <p:nvSpPr>
          <p:cNvPr id="517135" name="矩形 517134"/>
          <p:cNvSpPr/>
          <p:nvPr/>
        </p:nvSpPr>
        <p:spPr>
          <a:xfrm>
            <a:off x="1908175" y="4941888"/>
            <a:ext cx="4608513" cy="728662"/>
          </a:xfrm>
          <a:prstGeom prst="rect">
            <a:avLst/>
          </a:prstGeom>
          <a:noFill/>
          <a:ln w="9525">
            <a:noFill/>
          </a:ln>
        </p:spPr>
        <p:txBody>
          <a:bodyPr anchor="ctr"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r>
              <a:rPr lang="zh-CN" altLang="en-US" sz="2400" b="1" i="1" dirty="0"/>
              <a:t>大家聚合在一起成就更大产出！</a:t>
            </a:r>
            <a:endParaRPr lang="zh-CN" altLang="en-US" sz="2400" b="1" i="1" dirty="0"/>
          </a:p>
        </p:txBody>
      </p:sp>
      <p:grpSp>
        <p:nvGrpSpPr>
          <p:cNvPr id="517136" name="组合 517135"/>
          <p:cNvGrpSpPr/>
          <p:nvPr/>
        </p:nvGrpSpPr>
        <p:grpSpPr>
          <a:xfrm>
            <a:off x="34925" y="5211763"/>
            <a:ext cx="2465388" cy="1646237"/>
            <a:chOff x="4111" y="111"/>
            <a:chExt cx="1553" cy="1037"/>
          </a:xfrm>
        </p:grpSpPr>
        <p:grpSp>
          <p:nvGrpSpPr>
            <p:cNvPr id="517137" name="组合 517136"/>
            <p:cNvGrpSpPr/>
            <p:nvPr/>
          </p:nvGrpSpPr>
          <p:grpSpPr>
            <a:xfrm>
              <a:off x="5403" y="579"/>
              <a:ext cx="250" cy="453"/>
              <a:chOff x="5424" y="3388"/>
              <a:chExt cx="254" cy="513"/>
            </a:xfrm>
          </p:grpSpPr>
          <p:grpSp>
            <p:nvGrpSpPr>
              <p:cNvPr id="517138" name="组合 517137"/>
              <p:cNvGrpSpPr/>
              <p:nvPr/>
            </p:nvGrpSpPr>
            <p:grpSpPr>
              <a:xfrm>
                <a:off x="5424" y="3547"/>
                <a:ext cx="254" cy="354"/>
                <a:chOff x="5424" y="3547"/>
                <a:chExt cx="254" cy="354"/>
              </a:xfrm>
            </p:grpSpPr>
            <p:sp>
              <p:nvSpPr>
                <p:cNvPr id="517139" name="矩形 517138"/>
                <p:cNvSpPr/>
                <p:nvPr/>
              </p:nvSpPr>
              <p:spPr>
                <a:xfrm>
                  <a:off x="5466" y="3547"/>
                  <a:ext cx="171" cy="75"/>
                </a:xfrm>
                <a:prstGeom prst="rect">
                  <a:avLst/>
                </a:prstGeom>
                <a:solidFill>
                  <a:srgbClr val="FFCC00"/>
                </a:solidFill>
                <a:ln w="9525">
                  <a:noFill/>
                </a:ln>
              </p:spPr>
              <p:txBody>
                <a:bodyPr/>
                <a:p>
                  <a:endParaRPr lang="zh-CN" altLang="en-US"/>
                </a:p>
              </p:txBody>
            </p:sp>
            <p:sp>
              <p:nvSpPr>
                <p:cNvPr id="517140" name="矩形 517139"/>
                <p:cNvSpPr/>
                <p:nvPr/>
              </p:nvSpPr>
              <p:spPr>
                <a:xfrm>
                  <a:off x="5424" y="3596"/>
                  <a:ext cx="254" cy="305"/>
                </a:xfrm>
                <a:prstGeom prst="rect">
                  <a:avLst/>
                </a:prstGeom>
                <a:solidFill>
                  <a:srgbClr val="FFCC00"/>
                </a:solidFill>
                <a:ln w="9525">
                  <a:noFill/>
                </a:ln>
              </p:spPr>
              <p:txBody>
                <a:bodyPr/>
                <a:p>
                  <a:endParaRPr lang="zh-CN" altLang="en-US"/>
                </a:p>
              </p:txBody>
            </p:sp>
            <p:sp>
              <p:nvSpPr>
                <p:cNvPr id="517141" name="任意多边形 517140"/>
                <p:cNvSpPr/>
                <p:nvPr/>
              </p:nvSpPr>
              <p:spPr>
                <a:xfrm>
                  <a:off x="5424" y="3548"/>
                  <a:ext cx="47" cy="61"/>
                </a:xfrm>
                <a:custGeom>
                  <a:avLst/>
                  <a:gdLst/>
                  <a:ahLst/>
                  <a:cxnLst/>
                  <a:pathLst>
                    <a:path w="47" h="61">
                      <a:moveTo>
                        <a:pt x="0" y="59"/>
                      </a:moveTo>
                      <a:lnTo>
                        <a:pt x="1" y="47"/>
                      </a:lnTo>
                      <a:lnTo>
                        <a:pt x="4" y="36"/>
                      </a:lnTo>
                      <a:lnTo>
                        <a:pt x="8" y="27"/>
                      </a:lnTo>
                      <a:lnTo>
                        <a:pt x="14" y="18"/>
                      </a:lnTo>
                      <a:lnTo>
                        <a:pt x="21" y="11"/>
                      </a:lnTo>
                      <a:lnTo>
                        <a:pt x="28" y="5"/>
                      </a:lnTo>
                      <a:lnTo>
                        <a:pt x="36" y="2"/>
                      </a:lnTo>
                      <a:lnTo>
                        <a:pt x="45" y="0"/>
                      </a:lnTo>
                      <a:lnTo>
                        <a:pt x="47" y="61"/>
                      </a:lnTo>
                      <a:lnTo>
                        <a:pt x="0" y="59"/>
                      </a:lnTo>
                      <a:close/>
                    </a:path>
                  </a:pathLst>
                </a:custGeom>
                <a:solidFill>
                  <a:srgbClr val="FFCC00"/>
                </a:solidFill>
                <a:ln w="9525">
                  <a:noFill/>
                </a:ln>
              </p:spPr>
              <p:txBody>
                <a:bodyPr/>
                <a:p>
                  <a:endParaRPr lang="zh-CN" altLang="en-US"/>
                </a:p>
              </p:txBody>
            </p:sp>
            <p:sp>
              <p:nvSpPr>
                <p:cNvPr id="517142" name="任意多边形 517141"/>
                <p:cNvSpPr/>
                <p:nvPr/>
              </p:nvSpPr>
              <p:spPr>
                <a:xfrm>
                  <a:off x="5630" y="3548"/>
                  <a:ext cx="48" cy="61"/>
                </a:xfrm>
                <a:custGeom>
                  <a:avLst/>
                  <a:gdLst/>
                  <a:ahLst/>
                  <a:cxnLst/>
                  <a:pathLst>
                    <a:path w="48" h="61">
                      <a:moveTo>
                        <a:pt x="0" y="0"/>
                      </a:moveTo>
                      <a:lnTo>
                        <a:pt x="10" y="1"/>
                      </a:lnTo>
                      <a:lnTo>
                        <a:pt x="19" y="5"/>
                      </a:lnTo>
                      <a:lnTo>
                        <a:pt x="27" y="10"/>
                      </a:lnTo>
                      <a:lnTo>
                        <a:pt x="34" y="18"/>
                      </a:lnTo>
                      <a:lnTo>
                        <a:pt x="40" y="27"/>
                      </a:lnTo>
                      <a:lnTo>
                        <a:pt x="44" y="37"/>
                      </a:lnTo>
                      <a:lnTo>
                        <a:pt x="47" y="48"/>
                      </a:lnTo>
                      <a:lnTo>
                        <a:pt x="48" y="60"/>
                      </a:lnTo>
                      <a:lnTo>
                        <a:pt x="0" y="61"/>
                      </a:lnTo>
                      <a:lnTo>
                        <a:pt x="0" y="0"/>
                      </a:lnTo>
                      <a:close/>
                    </a:path>
                  </a:pathLst>
                </a:custGeom>
                <a:solidFill>
                  <a:srgbClr val="FFCC00"/>
                </a:solidFill>
                <a:ln w="9525">
                  <a:noFill/>
                </a:ln>
              </p:spPr>
              <p:txBody>
                <a:bodyPr/>
                <a:p>
                  <a:endParaRPr lang="zh-CN" altLang="en-US"/>
                </a:p>
              </p:txBody>
            </p:sp>
          </p:grpSp>
          <p:sp>
            <p:nvSpPr>
              <p:cNvPr id="517143" name="椭圆 517142"/>
              <p:cNvSpPr/>
              <p:nvPr/>
            </p:nvSpPr>
            <p:spPr>
              <a:xfrm>
                <a:off x="5481" y="3388"/>
                <a:ext cx="139" cy="148"/>
              </a:xfrm>
              <a:prstGeom prst="ellipse">
                <a:avLst/>
              </a:prstGeom>
              <a:solidFill>
                <a:srgbClr val="FFCC00"/>
              </a:solidFill>
              <a:ln w="9525">
                <a:noFill/>
              </a:ln>
            </p:spPr>
            <p:txBody>
              <a:bodyPr/>
              <a:p>
                <a:endParaRPr lang="zh-CN" altLang="en-US"/>
              </a:p>
            </p:txBody>
          </p:sp>
        </p:grpSp>
        <p:grpSp>
          <p:nvGrpSpPr>
            <p:cNvPr id="517144" name="组合 517143"/>
            <p:cNvGrpSpPr/>
            <p:nvPr/>
          </p:nvGrpSpPr>
          <p:grpSpPr>
            <a:xfrm>
              <a:off x="5146" y="455"/>
              <a:ext cx="252" cy="453"/>
              <a:chOff x="5163" y="3248"/>
              <a:chExt cx="256" cy="513"/>
            </a:xfrm>
          </p:grpSpPr>
          <p:grpSp>
            <p:nvGrpSpPr>
              <p:cNvPr id="517145" name="组合 517144"/>
              <p:cNvGrpSpPr/>
              <p:nvPr/>
            </p:nvGrpSpPr>
            <p:grpSpPr>
              <a:xfrm>
                <a:off x="5163" y="3407"/>
                <a:ext cx="256" cy="354"/>
                <a:chOff x="5163" y="3407"/>
                <a:chExt cx="256" cy="354"/>
              </a:xfrm>
            </p:grpSpPr>
            <p:sp>
              <p:nvSpPr>
                <p:cNvPr id="517146" name="矩形 517145"/>
                <p:cNvSpPr/>
                <p:nvPr/>
              </p:nvSpPr>
              <p:spPr>
                <a:xfrm>
                  <a:off x="5205" y="3407"/>
                  <a:ext cx="172" cy="77"/>
                </a:xfrm>
                <a:prstGeom prst="rect">
                  <a:avLst/>
                </a:prstGeom>
                <a:solidFill>
                  <a:srgbClr val="FFCC00"/>
                </a:solidFill>
                <a:ln w="9525">
                  <a:noFill/>
                </a:ln>
              </p:spPr>
              <p:txBody>
                <a:bodyPr/>
                <a:p>
                  <a:endParaRPr lang="zh-CN" altLang="en-US"/>
                </a:p>
              </p:txBody>
            </p:sp>
            <p:sp>
              <p:nvSpPr>
                <p:cNvPr id="517147" name="矩形 517146"/>
                <p:cNvSpPr/>
                <p:nvPr/>
              </p:nvSpPr>
              <p:spPr>
                <a:xfrm>
                  <a:off x="5163" y="3457"/>
                  <a:ext cx="256" cy="304"/>
                </a:xfrm>
                <a:prstGeom prst="rect">
                  <a:avLst/>
                </a:prstGeom>
                <a:solidFill>
                  <a:srgbClr val="FFCC00"/>
                </a:solidFill>
                <a:ln w="9525">
                  <a:noFill/>
                </a:ln>
              </p:spPr>
              <p:txBody>
                <a:bodyPr/>
                <a:p>
                  <a:endParaRPr lang="zh-CN" altLang="en-US"/>
                </a:p>
              </p:txBody>
            </p:sp>
            <p:sp>
              <p:nvSpPr>
                <p:cNvPr id="517148" name="任意多边形 517147"/>
                <p:cNvSpPr/>
                <p:nvPr/>
              </p:nvSpPr>
              <p:spPr>
                <a:xfrm>
                  <a:off x="5163" y="3407"/>
                  <a:ext cx="47" cy="62"/>
                </a:xfrm>
                <a:custGeom>
                  <a:avLst/>
                  <a:gdLst/>
                  <a:ahLst/>
                  <a:cxnLst/>
                  <a:pathLst>
                    <a:path w="47" h="62">
                      <a:moveTo>
                        <a:pt x="0" y="61"/>
                      </a:moveTo>
                      <a:lnTo>
                        <a:pt x="1" y="49"/>
                      </a:lnTo>
                      <a:lnTo>
                        <a:pt x="4" y="38"/>
                      </a:lnTo>
                      <a:lnTo>
                        <a:pt x="8" y="27"/>
                      </a:lnTo>
                      <a:lnTo>
                        <a:pt x="14" y="19"/>
                      </a:lnTo>
                      <a:lnTo>
                        <a:pt x="20" y="11"/>
                      </a:lnTo>
                      <a:lnTo>
                        <a:pt x="28" y="5"/>
                      </a:lnTo>
                      <a:lnTo>
                        <a:pt x="37" y="2"/>
                      </a:lnTo>
                      <a:lnTo>
                        <a:pt x="46" y="0"/>
                      </a:lnTo>
                      <a:lnTo>
                        <a:pt x="47" y="62"/>
                      </a:lnTo>
                      <a:lnTo>
                        <a:pt x="0" y="61"/>
                      </a:lnTo>
                      <a:close/>
                    </a:path>
                  </a:pathLst>
                </a:custGeom>
                <a:solidFill>
                  <a:srgbClr val="FFCC00"/>
                </a:solidFill>
                <a:ln w="9525">
                  <a:noFill/>
                </a:ln>
              </p:spPr>
              <p:txBody>
                <a:bodyPr/>
                <a:p>
                  <a:endParaRPr lang="zh-CN" altLang="en-US"/>
                </a:p>
              </p:txBody>
            </p:sp>
            <p:sp>
              <p:nvSpPr>
                <p:cNvPr id="517149" name="任意多边形 517148"/>
                <p:cNvSpPr/>
                <p:nvPr/>
              </p:nvSpPr>
              <p:spPr>
                <a:xfrm>
                  <a:off x="5370" y="3408"/>
                  <a:ext cx="48" cy="62"/>
                </a:xfrm>
                <a:custGeom>
                  <a:avLst/>
                  <a:gdLst/>
                  <a:ahLst/>
                  <a:cxnLst/>
                  <a:pathLst>
                    <a:path w="48" h="62">
                      <a:moveTo>
                        <a:pt x="0" y="0"/>
                      </a:moveTo>
                      <a:lnTo>
                        <a:pt x="1" y="0"/>
                      </a:lnTo>
                      <a:lnTo>
                        <a:pt x="1" y="0"/>
                      </a:lnTo>
                      <a:lnTo>
                        <a:pt x="11" y="1"/>
                      </a:lnTo>
                      <a:lnTo>
                        <a:pt x="19" y="5"/>
                      </a:lnTo>
                      <a:lnTo>
                        <a:pt x="27" y="10"/>
                      </a:lnTo>
                      <a:lnTo>
                        <a:pt x="34" y="18"/>
                      </a:lnTo>
                      <a:lnTo>
                        <a:pt x="40" y="27"/>
                      </a:lnTo>
                      <a:lnTo>
                        <a:pt x="44" y="37"/>
                      </a:lnTo>
                      <a:lnTo>
                        <a:pt x="47" y="49"/>
                      </a:lnTo>
                      <a:lnTo>
                        <a:pt x="48" y="61"/>
                      </a:lnTo>
                      <a:lnTo>
                        <a:pt x="1" y="62"/>
                      </a:lnTo>
                      <a:lnTo>
                        <a:pt x="0" y="0"/>
                      </a:lnTo>
                      <a:close/>
                    </a:path>
                  </a:pathLst>
                </a:custGeom>
                <a:solidFill>
                  <a:srgbClr val="FFCC00"/>
                </a:solidFill>
                <a:ln w="9525">
                  <a:noFill/>
                </a:ln>
              </p:spPr>
              <p:txBody>
                <a:bodyPr/>
                <a:p>
                  <a:endParaRPr lang="zh-CN" altLang="en-US"/>
                </a:p>
              </p:txBody>
            </p:sp>
          </p:grpSp>
          <p:sp>
            <p:nvSpPr>
              <p:cNvPr id="517150" name="椭圆 517149"/>
              <p:cNvSpPr/>
              <p:nvPr/>
            </p:nvSpPr>
            <p:spPr>
              <a:xfrm>
                <a:off x="5220" y="3248"/>
                <a:ext cx="140" cy="148"/>
              </a:xfrm>
              <a:prstGeom prst="ellipse">
                <a:avLst/>
              </a:prstGeom>
              <a:solidFill>
                <a:srgbClr val="FFCC00"/>
              </a:solidFill>
              <a:ln w="9525">
                <a:noFill/>
              </a:ln>
            </p:spPr>
            <p:txBody>
              <a:bodyPr/>
              <a:p>
                <a:endParaRPr lang="zh-CN" altLang="en-US"/>
              </a:p>
            </p:txBody>
          </p:sp>
        </p:grpSp>
        <p:grpSp>
          <p:nvGrpSpPr>
            <p:cNvPr id="517151" name="组合 517150"/>
            <p:cNvGrpSpPr/>
            <p:nvPr/>
          </p:nvGrpSpPr>
          <p:grpSpPr>
            <a:xfrm>
              <a:off x="4395" y="455"/>
              <a:ext cx="251" cy="453"/>
              <a:chOff x="4401" y="3248"/>
              <a:chExt cx="255" cy="513"/>
            </a:xfrm>
          </p:grpSpPr>
          <p:grpSp>
            <p:nvGrpSpPr>
              <p:cNvPr id="517152" name="组合 517151"/>
              <p:cNvGrpSpPr/>
              <p:nvPr/>
            </p:nvGrpSpPr>
            <p:grpSpPr>
              <a:xfrm>
                <a:off x="4401" y="3407"/>
                <a:ext cx="255" cy="354"/>
                <a:chOff x="4401" y="3407"/>
                <a:chExt cx="255" cy="354"/>
              </a:xfrm>
            </p:grpSpPr>
            <p:sp>
              <p:nvSpPr>
                <p:cNvPr id="517153" name="矩形 517152"/>
                <p:cNvSpPr/>
                <p:nvPr/>
              </p:nvSpPr>
              <p:spPr>
                <a:xfrm>
                  <a:off x="4445" y="3407"/>
                  <a:ext cx="171" cy="77"/>
                </a:xfrm>
                <a:prstGeom prst="rect">
                  <a:avLst/>
                </a:prstGeom>
                <a:solidFill>
                  <a:srgbClr val="FFCC00"/>
                </a:solidFill>
                <a:ln w="9525">
                  <a:noFill/>
                </a:ln>
              </p:spPr>
              <p:txBody>
                <a:bodyPr/>
                <a:p>
                  <a:endParaRPr lang="zh-CN" altLang="en-US"/>
                </a:p>
              </p:txBody>
            </p:sp>
            <p:sp>
              <p:nvSpPr>
                <p:cNvPr id="517154" name="矩形 517153"/>
                <p:cNvSpPr/>
                <p:nvPr/>
              </p:nvSpPr>
              <p:spPr>
                <a:xfrm>
                  <a:off x="4401" y="3457"/>
                  <a:ext cx="255" cy="304"/>
                </a:xfrm>
                <a:prstGeom prst="rect">
                  <a:avLst/>
                </a:prstGeom>
                <a:solidFill>
                  <a:srgbClr val="FFCC00"/>
                </a:solidFill>
                <a:ln w="9525">
                  <a:noFill/>
                </a:ln>
              </p:spPr>
              <p:txBody>
                <a:bodyPr/>
                <a:p>
                  <a:endParaRPr lang="zh-CN" altLang="en-US"/>
                </a:p>
              </p:txBody>
            </p:sp>
            <p:sp>
              <p:nvSpPr>
                <p:cNvPr id="517155" name="任意多边形 517154"/>
                <p:cNvSpPr/>
                <p:nvPr/>
              </p:nvSpPr>
              <p:spPr>
                <a:xfrm>
                  <a:off x="4402" y="3407"/>
                  <a:ext cx="46" cy="62"/>
                </a:xfrm>
                <a:custGeom>
                  <a:avLst/>
                  <a:gdLst/>
                  <a:ahLst/>
                  <a:cxnLst/>
                  <a:pathLst>
                    <a:path w="46" h="62">
                      <a:moveTo>
                        <a:pt x="0" y="61"/>
                      </a:moveTo>
                      <a:lnTo>
                        <a:pt x="1" y="49"/>
                      </a:lnTo>
                      <a:lnTo>
                        <a:pt x="4" y="38"/>
                      </a:lnTo>
                      <a:lnTo>
                        <a:pt x="8" y="27"/>
                      </a:lnTo>
                      <a:lnTo>
                        <a:pt x="13" y="19"/>
                      </a:lnTo>
                      <a:lnTo>
                        <a:pt x="20" y="11"/>
                      </a:lnTo>
                      <a:lnTo>
                        <a:pt x="27" y="5"/>
                      </a:lnTo>
                      <a:lnTo>
                        <a:pt x="36" y="2"/>
                      </a:lnTo>
                      <a:lnTo>
                        <a:pt x="45" y="0"/>
                      </a:lnTo>
                      <a:lnTo>
                        <a:pt x="46" y="62"/>
                      </a:lnTo>
                      <a:lnTo>
                        <a:pt x="0" y="61"/>
                      </a:lnTo>
                      <a:close/>
                    </a:path>
                  </a:pathLst>
                </a:custGeom>
                <a:solidFill>
                  <a:srgbClr val="FFCC00"/>
                </a:solidFill>
                <a:ln w="9525">
                  <a:noFill/>
                </a:ln>
              </p:spPr>
              <p:txBody>
                <a:bodyPr/>
                <a:p>
                  <a:endParaRPr lang="zh-CN" altLang="en-US"/>
                </a:p>
              </p:txBody>
            </p:sp>
            <p:sp>
              <p:nvSpPr>
                <p:cNvPr id="517156" name="任意多边形 517155"/>
                <p:cNvSpPr/>
                <p:nvPr/>
              </p:nvSpPr>
              <p:spPr>
                <a:xfrm>
                  <a:off x="4609" y="3408"/>
                  <a:ext cx="46" cy="62"/>
                </a:xfrm>
                <a:custGeom>
                  <a:avLst/>
                  <a:gdLst/>
                  <a:ahLst/>
                  <a:cxnLst/>
                  <a:pathLst>
                    <a:path w="46" h="62">
                      <a:moveTo>
                        <a:pt x="0" y="0"/>
                      </a:moveTo>
                      <a:lnTo>
                        <a:pt x="9" y="1"/>
                      </a:lnTo>
                      <a:lnTo>
                        <a:pt x="18" y="5"/>
                      </a:lnTo>
                      <a:lnTo>
                        <a:pt x="26" y="10"/>
                      </a:lnTo>
                      <a:lnTo>
                        <a:pt x="32" y="18"/>
                      </a:lnTo>
                      <a:lnTo>
                        <a:pt x="38" y="27"/>
                      </a:lnTo>
                      <a:lnTo>
                        <a:pt x="42" y="37"/>
                      </a:lnTo>
                      <a:lnTo>
                        <a:pt x="45" y="49"/>
                      </a:lnTo>
                      <a:lnTo>
                        <a:pt x="46" y="61"/>
                      </a:lnTo>
                      <a:lnTo>
                        <a:pt x="0" y="62"/>
                      </a:lnTo>
                      <a:lnTo>
                        <a:pt x="0" y="0"/>
                      </a:lnTo>
                      <a:close/>
                    </a:path>
                  </a:pathLst>
                </a:custGeom>
                <a:solidFill>
                  <a:srgbClr val="FFCC00"/>
                </a:solidFill>
                <a:ln w="9525">
                  <a:noFill/>
                </a:ln>
              </p:spPr>
              <p:txBody>
                <a:bodyPr/>
                <a:p>
                  <a:endParaRPr lang="zh-CN" altLang="en-US"/>
                </a:p>
              </p:txBody>
            </p:sp>
          </p:grpSp>
          <p:sp>
            <p:nvSpPr>
              <p:cNvPr id="517157" name="椭圆 517156"/>
              <p:cNvSpPr/>
              <p:nvPr/>
            </p:nvSpPr>
            <p:spPr>
              <a:xfrm>
                <a:off x="4459" y="3248"/>
                <a:ext cx="139" cy="148"/>
              </a:xfrm>
              <a:prstGeom prst="ellipse">
                <a:avLst/>
              </a:prstGeom>
              <a:solidFill>
                <a:srgbClr val="FFCC00"/>
              </a:solidFill>
              <a:ln w="9525">
                <a:noFill/>
              </a:ln>
            </p:spPr>
            <p:txBody>
              <a:bodyPr/>
              <a:p>
                <a:endParaRPr lang="zh-CN" altLang="en-US"/>
              </a:p>
            </p:txBody>
          </p:sp>
        </p:grpSp>
        <p:grpSp>
          <p:nvGrpSpPr>
            <p:cNvPr id="517158" name="组合 517157"/>
            <p:cNvGrpSpPr/>
            <p:nvPr/>
          </p:nvGrpSpPr>
          <p:grpSpPr>
            <a:xfrm>
              <a:off x="4130" y="579"/>
              <a:ext cx="251" cy="453"/>
              <a:chOff x="4132" y="3388"/>
              <a:chExt cx="255" cy="513"/>
            </a:xfrm>
          </p:grpSpPr>
          <p:sp>
            <p:nvSpPr>
              <p:cNvPr id="517159" name="椭圆 517158"/>
              <p:cNvSpPr/>
              <p:nvPr/>
            </p:nvSpPr>
            <p:spPr>
              <a:xfrm>
                <a:off x="4190" y="3388"/>
                <a:ext cx="139" cy="148"/>
              </a:xfrm>
              <a:prstGeom prst="ellipse">
                <a:avLst/>
              </a:prstGeom>
              <a:solidFill>
                <a:srgbClr val="FFCC00"/>
              </a:solidFill>
              <a:ln w="9525">
                <a:noFill/>
              </a:ln>
            </p:spPr>
            <p:txBody>
              <a:bodyPr/>
              <a:p>
                <a:endParaRPr lang="zh-CN" altLang="en-US"/>
              </a:p>
            </p:txBody>
          </p:sp>
          <p:grpSp>
            <p:nvGrpSpPr>
              <p:cNvPr id="517160" name="组合 517159"/>
              <p:cNvGrpSpPr/>
              <p:nvPr/>
            </p:nvGrpSpPr>
            <p:grpSpPr>
              <a:xfrm>
                <a:off x="4132" y="3547"/>
                <a:ext cx="255" cy="354"/>
                <a:chOff x="4132" y="3547"/>
                <a:chExt cx="255" cy="354"/>
              </a:xfrm>
            </p:grpSpPr>
            <p:sp>
              <p:nvSpPr>
                <p:cNvPr id="517161" name="矩形 517160"/>
                <p:cNvSpPr/>
                <p:nvPr/>
              </p:nvSpPr>
              <p:spPr>
                <a:xfrm>
                  <a:off x="4175" y="3547"/>
                  <a:ext cx="171" cy="75"/>
                </a:xfrm>
                <a:prstGeom prst="rect">
                  <a:avLst/>
                </a:prstGeom>
                <a:solidFill>
                  <a:srgbClr val="FFCC00"/>
                </a:solidFill>
                <a:ln w="9525">
                  <a:noFill/>
                </a:ln>
              </p:spPr>
              <p:txBody>
                <a:bodyPr/>
                <a:p>
                  <a:endParaRPr lang="zh-CN" altLang="en-US"/>
                </a:p>
              </p:txBody>
            </p:sp>
            <p:sp>
              <p:nvSpPr>
                <p:cNvPr id="517162" name="矩形 517161"/>
                <p:cNvSpPr/>
                <p:nvPr/>
              </p:nvSpPr>
              <p:spPr>
                <a:xfrm>
                  <a:off x="4132" y="3596"/>
                  <a:ext cx="255" cy="305"/>
                </a:xfrm>
                <a:prstGeom prst="rect">
                  <a:avLst/>
                </a:prstGeom>
                <a:solidFill>
                  <a:srgbClr val="FFCC00"/>
                </a:solidFill>
                <a:ln w="9525">
                  <a:noFill/>
                </a:ln>
              </p:spPr>
              <p:txBody>
                <a:bodyPr/>
                <a:p>
                  <a:endParaRPr lang="zh-CN" altLang="en-US"/>
                </a:p>
              </p:txBody>
            </p:sp>
            <p:sp>
              <p:nvSpPr>
                <p:cNvPr id="517163" name="任意多边形 517162"/>
                <p:cNvSpPr/>
                <p:nvPr/>
              </p:nvSpPr>
              <p:spPr>
                <a:xfrm>
                  <a:off x="4133" y="3548"/>
                  <a:ext cx="47" cy="61"/>
                </a:xfrm>
                <a:custGeom>
                  <a:avLst/>
                  <a:gdLst/>
                  <a:ahLst/>
                  <a:cxnLst/>
                  <a:pathLst>
                    <a:path w="47" h="61">
                      <a:moveTo>
                        <a:pt x="0" y="59"/>
                      </a:moveTo>
                      <a:lnTo>
                        <a:pt x="1" y="47"/>
                      </a:lnTo>
                      <a:lnTo>
                        <a:pt x="4" y="36"/>
                      </a:lnTo>
                      <a:lnTo>
                        <a:pt x="8" y="27"/>
                      </a:lnTo>
                      <a:lnTo>
                        <a:pt x="14" y="18"/>
                      </a:lnTo>
                      <a:lnTo>
                        <a:pt x="21" y="11"/>
                      </a:lnTo>
                      <a:lnTo>
                        <a:pt x="28" y="5"/>
                      </a:lnTo>
                      <a:lnTo>
                        <a:pt x="36" y="2"/>
                      </a:lnTo>
                      <a:lnTo>
                        <a:pt x="45" y="0"/>
                      </a:lnTo>
                      <a:lnTo>
                        <a:pt x="47" y="61"/>
                      </a:lnTo>
                      <a:lnTo>
                        <a:pt x="0" y="59"/>
                      </a:lnTo>
                      <a:close/>
                    </a:path>
                  </a:pathLst>
                </a:custGeom>
                <a:solidFill>
                  <a:srgbClr val="FFCC00"/>
                </a:solidFill>
                <a:ln w="9525">
                  <a:noFill/>
                </a:ln>
              </p:spPr>
              <p:txBody>
                <a:bodyPr/>
                <a:p>
                  <a:endParaRPr lang="zh-CN" altLang="en-US"/>
                </a:p>
              </p:txBody>
            </p:sp>
            <p:sp>
              <p:nvSpPr>
                <p:cNvPr id="517164" name="任意多边形 517163"/>
                <p:cNvSpPr/>
                <p:nvPr/>
              </p:nvSpPr>
              <p:spPr>
                <a:xfrm>
                  <a:off x="4339" y="3548"/>
                  <a:ext cx="47" cy="61"/>
                </a:xfrm>
                <a:custGeom>
                  <a:avLst/>
                  <a:gdLst/>
                  <a:ahLst/>
                  <a:cxnLst/>
                  <a:pathLst>
                    <a:path w="47" h="61">
                      <a:moveTo>
                        <a:pt x="0" y="0"/>
                      </a:moveTo>
                      <a:lnTo>
                        <a:pt x="10" y="1"/>
                      </a:lnTo>
                      <a:lnTo>
                        <a:pt x="18" y="5"/>
                      </a:lnTo>
                      <a:lnTo>
                        <a:pt x="26" y="10"/>
                      </a:lnTo>
                      <a:lnTo>
                        <a:pt x="33" y="18"/>
                      </a:lnTo>
                      <a:lnTo>
                        <a:pt x="39" y="27"/>
                      </a:lnTo>
                      <a:lnTo>
                        <a:pt x="43" y="37"/>
                      </a:lnTo>
                      <a:lnTo>
                        <a:pt x="46" y="48"/>
                      </a:lnTo>
                      <a:lnTo>
                        <a:pt x="47" y="60"/>
                      </a:lnTo>
                      <a:lnTo>
                        <a:pt x="0" y="61"/>
                      </a:lnTo>
                      <a:lnTo>
                        <a:pt x="0" y="0"/>
                      </a:lnTo>
                      <a:close/>
                    </a:path>
                  </a:pathLst>
                </a:custGeom>
                <a:solidFill>
                  <a:srgbClr val="FFCC00"/>
                </a:solidFill>
                <a:ln w="9525">
                  <a:noFill/>
                </a:ln>
              </p:spPr>
              <p:txBody>
                <a:bodyPr/>
                <a:p>
                  <a:endParaRPr lang="zh-CN" altLang="en-US"/>
                </a:p>
              </p:txBody>
            </p:sp>
          </p:grpSp>
        </p:grpSp>
        <p:grpSp>
          <p:nvGrpSpPr>
            <p:cNvPr id="517165" name="组合 517164"/>
            <p:cNvGrpSpPr/>
            <p:nvPr/>
          </p:nvGrpSpPr>
          <p:grpSpPr>
            <a:xfrm>
              <a:off x="4608" y="111"/>
              <a:ext cx="544" cy="582"/>
              <a:chOff x="4689" y="2859"/>
              <a:chExt cx="552" cy="658"/>
            </a:xfrm>
          </p:grpSpPr>
          <p:sp>
            <p:nvSpPr>
              <p:cNvPr id="517166" name="任意多边形 517165"/>
              <p:cNvSpPr/>
              <p:nvPr/>
            </p:nvSpPr>
            <p:spPr>
              <a:xfrm>
                <a:off x="4689" y="2859"/>
                <a:ext cx="158" cy="238"/>
              </a:xfrm>
              <a:custGeom>
                <a:avLst/>
                <a:gdLst/>
                <a:ahLst/>
                <a:cxnLst/>
                <a:pathLst>
                  <a:path w="158" h="238">
                    <a:moveTo>
                      <a:pt x="150" y="238"/>
                    </a:moveTo>
                    <a:lnTo>
                      <a:pt x="158" y="229"/>
                    </a:lnTo>
                    <a:lnTo>
                      <a:pt x="8" y="0"/>
                    </a:lnTo>
                    <a:lnTo>
                      <a:pt x="0" y="9"/>
                    </a:lnTo>
                    <a:lnTo>
                      <a:pt x="150" y="238"/>
                    </a:lnTo>
                    <a:close/>
                  </a:path>
                </a:pathLst>
              </a:custGeom>
              <a:solidFill>
                <a:srgbClr val="000000"/>
              </a:solidFill>
              <a:ln w="9525">
                <a:noFill/>
              </a:ln>
            </p:spPr>
            <p:txBody>
              <a:bodyPr/>
              <a:p>
                <a:endParaRPr lang="zh-CN" altLang="en-US"/>
              </a:p>
            </p:txBody>
          </p:sp>
          <p:grpSp>
            <p:nvGrpSpPr>
              <p:cNvPr id="517167" name="组合 517166"/>
              <p:cNvGrpSpPr/>
              <p:nvPr/>
            </p:nvGrpSpPr>
            <p:grpSpPr>
              <a:xfrm>
                <a:off x="4791" y="2895"/>
                <a:ext cx="450" cy="622"/>
                <a:chOff x="4791" y="2895"/>
                <a:chExt cx="450" cy="622"/>
              </a:xfrm>
            </p:grpSpPr>
            <p:sp>
              <p:nvSpPr>
                <p:cNvPr id="517168" name="椭圆 517167"/>
                <p:cNvSpPr/>
                <p:nvPr/>
              </p:nvSpPr>
              <p:spPr>
                <a:xfrm>
                  <a:off x="4876" y="3171"/>
                  <a:ext cx="58" cy="52"/>
                </a:xfrm>
                <a:prstGeom prst="ellipse">
                  <a:avLst/>
                </a:prstGeom>
                <a:solidFill>
                  <a:srgbClr val="FF9933"/>
                </a:solidFill>
                <a:ln w="9525">
                  <a:noFill/>
                </a:ln>
              </p:spPr>
              <p:txBody>
                <a:bodyPr/>
                <a:p>
                  <a:endParaRPr lang="zh-CN" altLang="en-US"/>
                </a:p>
              </p:txBody>
            </p:sp>
            <p:sp>
              <p:nvSpPr>
                <p:cNvPr id="517169" name="椭圆 517168"/>
                <p:cNvSpPr/>
                <p:nvPr/>
              </p:nvSpPr>
              <p:spPr>
                <a:xfrm>
                  <a:off x="4994" y="2895"/>
                  <a:ext cx="131" cy="142"/>
                </a:xfrm>
                <a:prstGeom prst="ellipse">
                  <a:avLst/>
                </a:prstGeom>
                <a:solidFill>
                  <a:srgbClr val="FF9933"/>
                </a:solidFill>
                <a:ln w="9525">
                  <a:noFill/>
                </a:ln>
              </p:spPr>
              <p:txBody>
                <a:bodyPr/>
                <a:p>
                  <a:endParaRPr lang="zh-CN" altLang="en-US"/>
                </a:p>
              </p:txBody>
            </p:sp>
            <p:sp>
              <p:nvSpPr>
                <p:cNvPr id="517170" name="任意多边形 517169"/>
                <p:cNvSpPr/>
                <p:nvPr/>
              </p:nvSpPr>
              <p:spPr>
                <a:xfrm>
                  <a:off x="4791" y="3031"/>
                  <a:ext cx="440" cy="486"/>
                </a:xfrm>
                <a:custGeom>
                  <a:avLst/>
                  <a:gdLst/>
                  <a:ahLst/>
                  <a:cxnLst/>
                  <a:pathLst>
                    <a:path w="440" h="486">
                      <a:moveTo>
                        <a:pt x="310" y="18"/>
                      </a:moveTo>
                      <a:lnTo>
                        <a:pt x="336" y="18"/>
                      </a:lnTo>
                      <a:lnTo>
                        <a:pt x="370" y="38"/>
                      </a:lnTo>
                      <a:lnTo>
                        <a:pt x="440" y="151"/>
                      </a:lnTo>
                      <a:lnTo>
                        <a:pt x="437" y="202"/>
                      </a:lnTo>
                      <a:lnTo>
                        <a:pt x="389" y="240"/>
                      </a:lnTo>
                      <a:lnTo>
                        <a:pt x="350" y="269"/>
                      </a:lnTo>
                      <a:lnTo>
                        <a:pt x="301" y="205"/>
                      </a:lnTo>
                      <a:lnTo>
                        <a:pt x="320" y="187"/>
                      </a:lnTo>
                      <a:lnTo>
                        <a:pt x="336" y="174"/>
                      </a:lnTo>
                      <a:lnTo>
                        <a:pt x="303" y="117"/>
                      </a:lnTo>
                      <a:lnTo>
                        <a:pt x="208" y="187"/>
                      </a:lnTo>
                      <a:lnTo>
                        <a:pt x="300" y="325"/>
                      </a:lnTo>
                      <a:lnTo>
                        <a:pt x="378" y="261"/>
                      </a:lnTo>
                      <a:lnTo>
                        <a:pt x="378" y="486"/>
                      </a:lnTo>
                      <a:lnTo>
                        <a:pt x="179" y="486"/>
                      </a:lnTo>
                      <a:lnTo>
                        <a:pt x="179" y="149"/>
                      </a:lnTo>
                      <a:lnTo>
                        <a:pt x="133" y="181"/>
                      </a:lnTo>
                      <a:lnTo>
                        <a:pt x="92" y="181"/>
                      </a:lnTo>
                      <a:lnTo>
                        <a:pt x="88" y="175"/>
                      </a:lnTo>
                      <a:lnTo>
                        <a:pt x="58" y="129"/>
                      </a:lnTo>
                      <a:lnTo>
                        <a:pt x="0" y="48"/>
                      </a:lnTo>
                      <a:lnTo>
                        <a:pt x="66" y="0"/>
                      </a:lnTo>
                      <a:lnTo>
                        <a:pt x="107" y="60"/>
                      </a:lnTo>
                      <a:lnTo>
                        <a:pt x="118" y="73"/>
                      </a:lnTo>
                      <a:lnTo>
                        <a:pt x="201" y="18"/>
                      </a:lnTo>
                      <a:lnTo>
                        <a:pt x="235" y="18"/>
                      </a:lnTo>
                      <a:lnTo>
                        <a:pt x="310" y="18"/>
                      </a:lnTo>
                      <a:close/>
                    </a:path>
                  </a:pathLst>
                </a:custGeom>
                <a:solidFill>
                  <a:srgbClr val="FF9933"/>
                </a:solidFill>
                <a:ln w="9525">
                  <a:noFill/>
                </a:ln>
              </p:spPr>
              <p:txBody>
                <a:bodyPr/>
                <a:p>
                  <a:endParaRPr lang="zh-CN" altLang="en-US"/>
                </a:p>
              </p:txBody>
            </p:sp>
            <p:sp>
              <p:nvSpPr>
                <p:cNvPr id="517171" name="椭圆 517170"/>
                <p:cNvSpPr/>
                <p:nvPr/>
              </p:nvSpPr>
              <p:spPr>
                <a:xfrm>
                  <a:off x="5186" y="3173"/>
                  <a:ext cx="55" cy="68"/>
                </a:xfrm>
                <a:prstGeom prst="ellipse">
                  <a:avLst/>
                </a:prstGeom>
                <a:solidFill>
                  <a:srgbClr val="FF9933"/>
                </a:solidFill>
                <a:ln w="9525">
                  <a:noFill/>
                </a:ln>
              </p:spPr>
              <p:txBody>
                <a:bodyPr/>
                <a:p>
                  <a:endParaRPr lang="zh-CN" altLang="en-US"/>
                </a:p>
              </p:txBody>
            </p:sp>
            <p:sp>
              <p:nvSpPr>
                <p:cNvPr id="517172" name="任意多边形 517171"/>
                <p:cNvSpPr/>
                <p:nvPr/>
              </p:nvSpPr>
              <p:spPr>
                <a:xfrm>
                  <a:off x="5028" y="3049"/>
                  <a:ext cx="75" cy="33"/>
                </a:xfrm>
                <a:custGeom>
                  <a:avLst/>
                  <a:gdLst/>
                  <a:ahLst/>
                  <a:cxnLst/>
                  <a:pathLst>
                    <a:path w="75" h="33">
                      <a:moveTo>
                        <a:pt x="75" y="0"/>
                      </a:moveTo>
                      <a:lnTo>
                        <a:pt x="74" y="7"/>
                      </a:lnTo>
                      <a:lnTo>
                        <a:pt x="72" y="13"/>
                      </a:lnTo>
                      <a:lnTo>
                        <a:pt x="69" y="18"/>
                      </a:lnTo>
                      <a:lnTo>
                        <a:pt x="64" y="23"/>
                      </a:lnTo>
                      <a:lnTo>
                        <a:pt x="58" y="27"/>
                      </a:lnTo>
                      <a:lnTo>
                        <a:pt x="52" y="30"/>
                      </a:lnTo>
                      <a:lnTo>
                        <a:pt x="45" y="32"/>
                      </a:lnTo>
                      <a:lnTo>
                        <a:pt x="37" y="33"/>
                      </a:lnTo>
                      <a:lnTo>
                        <a:pt x="30" y="32"/>
                      </a:lnTo>
                      <a:lnTo>
                        <a:pt x="23" y="30"/>
                      </a:lnTo>
                      <a:lnTo>
                        <a:pt x="17" y="27"/>
                      </a:lnTo>
                      <a:lnTo>
                        <a:pt x="11" y="23"/>
                      </a:lnTo>
                      <a:lnTo>
                        <a:pt x="6" y="18"/>
                      </a:lnTo>
                      <a:lnTo>
                        <a:pt x="3" y="13"/>
                      </a:lnTo>
                      <a:lnTo>
                        <a:pt x="1" y="7"/>
                      </a:lnTo>
                      <a:lnTo>
                        <a:pt x="0" y="0"/>
                      </a:lnTo>
                      <a:lnTo>
                        <a:pt x="37" y="0"/>
                      </a:lnTo>
                      <a:lnTo>
                        <a:pt x="75" y="0"/>
                      </a:lnTo>
                      <a:close/>
                    </a:path>
                  </a:pathLst>
                </a:custGeom>
                <a:solidFill>
                  <a:srgbClr val="FF9933"/>
                </a:solidFill>
                <a:ln w="9525">
                  <a:noFill/>
                </a:ln>
              </p:spPr>
              <p:txBody>
                <a:bodyPr/>
                <a:p>
                  <a:endParaRPr lang="zh-CN" altLang="en-US"/>
                </a:p>
              </p:txBody>
            </p:sp>
          </p:grpSp>
        </p:grpSp>
        <p:grpSp>
          <p:nvGrpSpPr>
            <p:cNvPr id="517173" name="组合 517172"/>
            <p:cNvGrpSpPr/>
            <p:nvPr/>
          </p:nvGrpSpPr>
          <p:grpSpPr>
            <a:xfrm>
              <a:off x="4111" y="702"/>
              <a:ext cx="1553" cy="446"/>
              <a:chOff x="4113" y="3429"/>
              <a:chExt cx="1576" cy="505"/>
            </a:xfrm>
          </p:grpSpPr>
          <p:pic>
            <p:nvPicPr>
              <p:cNvPr id="517174" name="图片 517173"/>
              <p:cNvPicPr>
                <a:picLocks noChangeAspect="1"/>
              </p:cNvPicPr>
              <p:nvPr/>
            </p:nvPicPr>
            <p:blipFill>
              <a:blip r:embed="rId1"/>
              <a:stretch>
                <a:fillRect/>
              </a:stretch>
            </p:blipFill>
            <p:spPr>
              <a:xfrm>
                <a:off x="4113" y="3429"/>
                <a:ext cx="984" cy="505"/>
              </a:xfrm>
              <a:prstGeom prst="rect">
                <a:avLst/>
              </a:prstGeom>
              <a:noFill/>
              <a:ln w="9525">
                <a:noFill/>
              </a:ln>
            </p:spPr>
          </p:pic>
          <p:pic>
            <p:nvPicPr>
              <p:cNvPr id="517175" name="图片 517174"/>
              <p:cNvPicPr>
                <a:picLocks noChangeAspect="1"/>
              </p:cNvPicPr>
              <p:nvPr/>
            </p:nvPicPr>
            <p:blipFill>
              <a:blip r:embed="rId2"/>
              <a:stretch>
                <a:fillRect/>
              </a:stretch>
            </p:blipFill>
            <p:spPr>
              <a:xfrm>
                <a:off x="5097" y="3429"/>
                <a:ext cx="592" cy="505"/>
              </a:xfrm>
              <a:prstGeom prst="rect">
                <a:avLst/>
              </a:prstGeom>
              <a:noFill/>
              <a:ln w="9525">
                <a:noFill/>
              </a:ln>
            </p:spPr>
          </p:pic>
          <p:sp>
            <p:nvSpPr>
              <p:cNvPr id="517176" name="任意多边形 517175"/>
              <p:cNvSpPr/>
              <p:nvPr/>
            </p:nvSpPr>
            <p:spPr>
              <a:xfrm>
                <a:off x="4113" y="3429"/>
                <a:ext cx="1575" cy="504"/>
              </a:xfrm>
              <a:custGeom>
                <a:avLst/>
                <a:gdLst/>
                <a:ahLst/>
                <a:cxnLst/>
                <a:pathLst>
                  <a:path w="1575" h="504">
                    <a:moveTo>
                      <a:pt x="0" y="504"/>
                    </a:moveTo>
                    <a:lnTo>
                      <a:pt x="562" y="0"/>
                    </a:lnTo>
                    <a:lnTo>
                      <a:pt x="990" y="0"/>
                    </a:lnTo>
                    <a:lnTo>
                      <a:pt x="1575" y="504"/>
                    </a:lnTo>
                    <a:lnTo>
                      <a:pt x="0" y="504"/>
                    </a:lnTo>
                    <a:close/>
                  </a:path>
                </a:pathLst>
              </a:custGeom>
              <a:noFill/>
              <a:ln w="0" cap="flat" cmpd="sng">
                <a:solidFill>
                  <a:srgbClr val="FFFFFF"/>
                </a:solidFill>
                <a:prstDash val="solid"/>
                <a:headEnd type="none" w="med" len="med"/>
                <a:tailEnd type="none" w="med" len="med"/>
              </a:ln>
            </p:spPr>
            <p:txBody>
              <a:bodyPr/>
              <a:p>
                <a:endParaRPr lang="zh-CN" altLang="en-US"/>
              </a:p>
            </p:txBody>
          </p:sp>
          <p:sp>
            <p:nvSpPr>
              <p:cNvPr id="517177" name="任意多边形 517176"/>
              <p:cNvSpPr/>
              <p:nvPr/>
            </p:nvSpPr>
            <p:spPr>
              <a:xfrm>
                <a:off x="4113" y="3429"/>
                <a:ext cx="1575" cy="504"/>
              </a:xfrm>
              <a:custGeom>
                <a:avLst/>
                <a:gdLst/>
                <a:ahLst/>
                <a:cxnLst/>
                <a:pathLst>
                  <a:path w="1575" h="504">
                    <a:moveTo>
                      <a:pt x="0" y="504"/>
                    </a:moveTo>
                    <a:lnTo>
                      <a:pt x="562" y="0"/>
                    </a:lnTo>
                    <a:lnTo>
                      <a:pt x="990" y="0"/>
                    </a:lnTo>
                    <a:lnTo>
                      <a:pt x="1575" y="504"/>
                    </a:lnTo>
                    <a:lnTo>
                      <a:pt x="0" y="504"/>
                    </a:lnTo>
                    <a:close/>
                  </a:path>
                </a:pathLst>
              </a:custGeom>
              <a:solidFill>
                <a:srgbClr val="000000"/>
              </a:solidFill>
              <a:ln w="9525">
                <a:noFill/>
              </a:ln>
            </p:spPr>
            <p:txBody>
              <a:bodyPr/>
              <a:p>
                <a:endParaRPr lang="zh-CN" altLang="en-US"/>
              </a:p>
            </p:txBody>
          </p:sp>
          <p:pic>
            <p:nvPicPr>
              <p:cNvPr id="517178" name="图片 517177"/>
              <p:cNvPicPr>
                <a:picLocks noChangeAspect="1"/>
              </p:cNvPicPr>
              <p:nvPr/>
            </p:nvPicPr>
            <p:blipFill>
              <a:blip r:embed="rId1"/>
              <a:stretch>
                <a:fillRect/>
              </a:stretch>
            </p:blipFill>
            <p:spPr>
              <a:xfrm>
                <a:off x="4113" y="3429"/>
                <a:ext cx="984" cy="505"/>
              </a:xfrm>
              <a:prstGeom prst="rect">
                <a:avLst/>
              </a:prstGeom>
              <a:noFill/>
              <a:ln w="9525">
                <a:noFill/>
              </a:ln>
            </p:spPr>
          </p:pic>
          <p:pic>
            <p:nvPicPr>
              <p:cNvPr id="517179" name="图片 517178"/>
              <p:cNvPicPr>
                <a:picLocks noChangeAspect="1"/>
              </p:cNvPicPr>
              <p:nvPr/>
            </p:nvPicPr>
            <p:blipFill>
              <a:blip r:embed="rId3"/>
              <a:stretch>
                <a:fillRect/>
              </a:stretch>
            </p:blipFill>
            <p:spPr>
              <a:xfrm>
                <a:off x="5097" y="3429"/>
                <a:ext cx="592" cy="505"/>
              </a:xfrm>
              <a:prstGeom prst="rect">
                <a:avLst/>
              </a:prstGeom>
              <a:noFill/>
              <a:ln w="9525">
                <a:noFill/>
              </a:ln>
            </p:spPr>
          </p:pic>
        </p:grpSp>
      </p:gr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7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7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7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7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17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171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17136"/>
                                        </p:tgtEl>
                                        <p:attrNameLst>
                                          <p:attrName>style.visibility</p:attrName>
                                        </p:attrNameLst>
                                      </p:cBhvr>
                                      <p:to>
                                        <p:strVal val="visible"/>
                                      </p:to>
                                    </p:set>
                                    <p:anim calcmode="lin" valueType="num">
                                      <p:cBhvr additive="base">
                                        <p:cTn id="31" dur="500" fill="hold"/>
                                        <p:tgtEl>
                                          <p:spTgt spid="517136"/>
                                        </p:tgtEl>
                                        <p:attrNameLst>
                                          <p:attrName>ppt_x</p:attrName>
                                        </p:attrNameLst>
                                      </p:cBhvr>
                                      <p:tavLst>
                                        <p:tav tm="0">
                                          <p:val>
                                            <p:strVal val="0-#ppt_w/2"/>
                                          </p:val>
                                        </p:tav>
                                        <p:tav tm="100000">
                                          <p:val>
                                            <p:strVal val="#ppt_x"/>
                                          </p:val>
                                        </p:tav>
                                      </p:tavLst>
                                    </p:anim>
                                    <p:anim calcmode="lin" valueType="num">
                                      <p:cBhvr additive="base">
                                        <p:cTn id="32" dur="500" fill="hold"/>
                                        <p:tgtEl>
                                          <p:spTgt spid="517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5" grpId="0"/>
      <p:bldP spid="517130" grpId="0"/>
      <p:bldP spid="517131" grpId="0"/>
      <p:bldP spid="5171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19183" name="文本框 519182"/>
          <p:cNvSpPr txBox="1"/>
          <p:nvPr/>
        </p:nvSpPr>
        <p:spPr>
          <a:xfrm>
            <a:off x="1042988" y="620713"/>
            <a:ext cx="3429000" cy="645160"/>
          </a:xfrm>
          <a:prstGeom prst="rect">
            <a:avLst/>
          </a:prstGeom>
          <a:noFill/>
          <a:ln w="9525">
            <a:noFill/>
          </a:ln>
        </p:spPr>
        <p:txBody>
          <a:bodyPr>
            <a:spAutoFit/>
          </a:bodyPr>
          <a:p>
            <a:pPr algn="ctr">
              <a:spcBef>
                <a:spcPct val="50000"/>
              </a:spcBef>
            </a:pPr>
            <a:r>
              <a:rPr lang="zh-TW" altLang="en-US" sz="3600" b="1" dirty="0">
                <a:effectLst>
                  <a:outerShdw blurRad="38100" dist="38100" dir="2700000">
                    <a:srgbClr val="FFFFFF"/>
                  </a:outerShdw>
                </a:effectLst>
                <a:latin typeface="宋体" panose="02010600030101010101" pitchFamily="2" charset="-122"/>
                <a:ea typeface="宋体" panose="02010600030101010101" pitchFamily="2" charset="-122"/>
              </a:rPr>
              <a:t>团队的组成要素</a:t>
            </a:r>
            <a:endParaRPr lang="zh-TW" altLang="en-US" sz="3600" b="1">
              <a:effectLst>
                <a:outerShdw blurRad="38100" dist="38100" dir="2700000">
                  <a:srgbClr val="FFFFFF"/>
                </a:outerShdw>
              </a:effectLst>
              <a:latin typeface="宋体" panose="02010600030101010101" pitchFamily="2" charset="-122"/>
              <a:ea typeface="宋体" panose="02010600030101010101" pitchFamily="2" charset="-122"/>
            </a:endParaRPr>
          </a:p>
        </p:txBody>
      </p:sp>
      <p:grpSp>
        <p:nvGrpSpPr>
          <p:cNvPr id="519184" name="组合 519183"/>
          <p:cNvGrpSpPr/>
          <p:nvPr/>
        </p:nvGrpSpPr>
        <p:grpSpPr>
          <a:xfrm>
            <a:off x="1371600" y="1700213"/>
            <a:ext cx="4724400" cy="460375"/>
            <a:chOff x="912" y="1152"/>
            <a:chExt cx="2976" cy="290"/>
          </a:xfrm>
        </p:grpSpPr>
        <p:sp>
          <p:nvSpPr>
            <p:cNvPr id="519185" name="太阳形 519184"/>
            <p:cNvSpPr/>
            <p:nvPr/>
          </p:nvSpPr>
          <p:spPr>
            <a:xfrm>
              <a:off x="912" y="1200"/>
              <a:ext cx="192" cy="192"/>
            </a:xfrm>
            <a:prstGeom prst="sun">
              <a:avLst>
                <a:gd name="adj" fmla="val 25000"/>
              </a:avLst>
            </a:prstGeom>
            <a:solidFill>
              <a:srgbClr val="FFFF00"/>
            </a:solidFill>
            <a:ln w="9525" cap="flat" cmpd="sng">
              <a:solidFill>
                <a:srgbClr val="000000"/>
              </a:solidFill>
              <a:prstDash val="solid"/>
              <a:miter/>
              <a:headEnd type="none" w="med" len="med"/>
              <a:tailEnd type="none" w="med" len="med"/>
            </a:ln>
          </p:spPr>
          <p:txBody>
            <a:bodyPr wrap="none" anchor="ctr" anchorCtr="0"/>
            <a:p>
              <a:pPr algn="ctr"/>
              <a:endParaRPr lang="zh-TW" altLang="en-US" sz="2400" dirty="0">
                <a:solidFill>
                  <a:srgbClr val="FF99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19186" name="文本框 519185"/>
            <p:cNvSpPr txBox="1"/>
            <p:nvPr/>
          </p:nvSpPr>
          <p:spPr>
            <a:xfrm>
              <a:off x="1132" y="1152"/>
              <a:ext cx="2756" cy="290"/>
            </a:xfrm>
            <a:prstGeom prst="rect">
              <a:avLst/>
            </a:prstGeom>
            <a:noFill/>
            <a:ln w="9525">
              <a:noFill/>
            </a:ln>
          </p:spPr>
          <p:txBody>
            <a:bodyPr>
              <a:spAutoFit/>
            </a:bodyPr>
            <a:p>
              <a:r>
                <a:rPr lang="zh-TW" altLang="en-US" sz="2400" b="1" dirty="0">
                  <a:solidFill>
                    <a:srgbClr val="0033CC"/>
                  </a:solidFill>
                  <a:effectLst>
                    <a:outerShdw blurRad="38100" dist="38100" dir="2700000">
                      <a:srgbClr val="000000"/>
                    </a:outerShdw>
                  </a:effectLst>
                  <a:latin typeface="宋体" panose="02010600030101010101" pitchFamily="2" charset="-122"/>
                  <a:ea typeface="宋体" panose="02010600030101010101" pitchFamily="2" charset="-122"/>
                </a:rPr>
                <a:t>由两人以上组成</a:t>
              </a:r>
              <a:endParaRPr lang="zh-TW" altLang="en-US" sz="2400">
                <a:solidFill>
                  <a:srgbClr val="0033CC"/>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grpSp>
      <p:grpSp>
        <p:nvGrpSpPr>
          <p:cNvPr id="519187" name="组合 519186"/>
          <p:cNvGrpSpPr/>
          <p:nvPr/>
        </p:nvGrpSpPr>
        <p:grpSpPr>
          <a:xfrm>
            <a:off x="1331913" y="4467225"/>
            <a:ext cx="6553200" cy="1641475"/>
            <a:chOff x="912" y="2754"/>
            <a:chExt cx="4128" cy="1034"/>
          </a:xfrm>
        </p:grpSpPr>
        <p:sp>
          <p:nvSpPr>
            <p:cNvPr id="519188" name="太阳形 519187"/>
            <p:cNvSpPr/>
            <p:nvPr/>
          </p:nvSpPr>
          <p:spPr>
            <a:xfrm>
              <a:off x="912" y="2843"/>
              <a:ext cx="192" cy="192"/>
            </a:xfrm>
            <a:prstGeom prst="sun">
              <a:avLst>
                <a:gd name="adj" fmla="val 25000"/>
              </a:avLst>
            </a:prstGeom>
            <a:solidFill>
              <a:srgbClr val="FFFF00"/>
            </a:solidFill>
            <a:ln w="9525" cap="flat" cmpd="sng">
              <a:solidFill>
                <a:srgbClr val="000000"/>
              </a:solidFill>
              <a:prstDash val="solid"/>
              <a:miter/>
              <a:headEnd type="none" w="med" len="med"/>
              <a:tailEnd type="none" w="med" len="med"/>
            </a:ln>
          </p:spPr>
          <p:txBody>
            <a:bodyPr wrap="none" anchor="ctr" anchorCtr="0"/>
            <a:p>
              <a:pPr algn="ctr">
                <a:lnSpc>
                  <a:spcPct val="140000"/>
                </a:lnSpc>
              </a:pPr>
              <a:endParaRPr lang="zh-TW" altLang="en-US" sz="2400" dirty="0">
                <a:solidFill>
                  <a:srgbClr val="FF99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19189" name="文本框 519188"/>
            <p:cNvSpPr txBox="1"/>
            <p:nvPr/>
          </p:nvSpPr>
          <p:spPr>
            <a:xfrm>
              <a:off x="1152" y="2754"/>
              <a:ext cx="3888" cy="1034"/>
            </a:xfrm>
            <a:prstGeom prst="rect">
              <a:avLst/>
            </a:prstGeom>
            <a:noFill/>
            <a:ln w="9525">
              <a:noFill/>
            </a:ln>
          </p:spPr>
          <p:txBody>
            <a:bodyPr>
              <a:spAutoFit/>
            </a:bodyPr>
            <a:p>
              <a:pPr>
                <a:lnSpc>
                  <a:spcPct val="140000"/>
                </a:lnSpc>
              </a:pPr>
              <a:r>
                <a:rPr lang="zh-TW" altLang="en-US" sz="2400" b="1" dirty="0">
                  <a:solidFill>
                    <a:srgbClr val="CC0066"/>
                  </a:solidFill>
                  <a:effectLst>
                    <a:outerShdw blurRad="38100" dist="38100" dir="2700000">
                      <a:srgbClr val="000000"/>
                    </a:outerShdw>
                  </a:effectLst>
                  <a:latin typeface="宋体" panose="02010600030101010101" pitchFamily="2" charset="-122"/>
                  <a:ea typeface="宋体" panose="02010600030101010101" pitchFamily="2" charset="-122"/>
                </a:rPr>
                <a:t>成员之间的互动及协调</a:t>
              </a:r>
              <a:endParaRPr lang="zh-TW" altLang="en-US" sz="2400" b="1" dirty="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endParaRPr>
            </a:p>
            <a:p>
              <a:pPr>
                <a:lnSpc>
                  <a:spcPct val="140000"/>
                </a:lnSpc>
              </a:pPr>
              <a:r>
                <a:rPr lang="zh-TW" altLang="en-US" sz="2400" b="1" dirty="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rPr>
                <a:t> 例：一群互不认识的等电梯的乘客，由于相互缺少互动而不能称为团队，只能称群体。</a:t>
              </a:r>
              <a:endParaRPr lang="zh-TW" altLang="en-US" sz="2400" b="1">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endParaRPr>
            </a:p>
          </p:txBody>
        </p:sp>
      </p:grpSp>
      <p:grpSp>
        <p:nvGrpSpPr>
          <p:cNvPr id="519190" name="组合 519189"/>
          <p:cNvGrpSpPr/>
          <p:nvPr/>
        </p:nvGrpSpPr>
        <p:grpSpPr>
          <a:xfrm>
            <a:off x="1331913" y="2205038"/>
            <a:ext cx="6477000" cy="2306638"/>
            <a:chOff x="912" y="1634"/>
            <a:chExt cx="4080" cy="1453"/>
          </a:xfrm>
        </p:grpSpPr>
        <p:sp>
          <p:nvSpPr>
            <p:cNvPr id="519191" name="文本框 519190"/>
            <p:cNvSpPr txBox="1"/>
            <p:nvPr/>
          </p:nvSpPr>
          <p:spPr>
            <a:xfrm>
              <a:off x="1152" y="1634"/>
              <a:ext cx="3840" cy="1453"/>
            </a:xfrm>
            <a:prstGeom prst="rect">
              <a:avLst/>
            </a:prstGeom>
            <a:noFill/>
            <a:ln w="9525">
              <a:noFill/>
            </a:ln>
          </p:spPr>
          <p:txBody>
            <a:bodyPr>
              <a:spAutoFit/>
            </a:bodyPr>
            <a:p>
              <a:pPr>
                <a:lnSpc>
                  <a:spcPct val="120000"/>
                </a:lnSpc>
              </a:pPr>
              <a:r>
                <a:rPr lang="zh-TW" altLang="en-US" sz="2400" b="1" dirty="0">
                  <a:solidFill>
                    <a:srgbClr val="0033CC"/>
                  </a:solidFill>
                  <a:effectLst>
                    <a:outerShdw blurRad="38100" dist="38100" dir="2700000">
                      <a:srgbClr val="000000"/>
                    </a:outerShdw>
                  </a:effectLst>
                  <a:latin typeface="宋体" panose="02010600030101010101" pitchFamily="2" charset="-122"/>
                  <a:ea typeface="宋体" panose="02010600030101010101" pitchFamily="2" charset="-122"/>
                </a:rPr>
                <a:t>特定目标</a:t>
              </a:r>
              <a:endParaRPr lang="zh-TW" altLang="en-US" sz="2400" b="1">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endParaRPr>
            </a:p>
            <a:p>
              <a:pPr>
                <a:lnSpc>
                  <a:spcPct val="120000"/>
                </a:lnSpc>
              </a:pPr>
              <a:r>
                <a:rPr lang="zh-TW" altLang="en-US" sz="2400" b="1" dirty="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rPr>
                <a:t>这是支持团队成立、运作的主轴，特定目标可以是：解决顾客所抱怨的某个问题、合作写一本书、研究一种新产品、制定一个集体行动方案等。</a:t>
              </a:r>
              <a:endParaRPr lang="zh-TW" altLang="en-US" sz="2400" b="1">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endParaRPr>
            </a:p>
          </p:txBody>
        </p:sp>
        <p:sp>
          <p:nvSpPr>
            <p:cNvPr id="519192" name="太阳形 519191"/>
            <p:cNvSpPr/>
            <p:nvPr/>
          </p:nvSpPr>
          <p:spPr>
            <a:xfrm>
              <a:off x="912" y="1700"/>
              <a:ext cx="192" cy="192"/>
            </a:xfrm>
            <a:prstGeom prst="sun">
              <a:avLst>
                <a:gd name="adj" fmla="val 25000"/>
              </a:avLst>
            </a:prstGeom>
            <a:solidFill>
              <a:srgbClr val="FFFF00"/>
            </a:solidFill>
            <a:ln w="9525" cap="flat" cmpd="sng">
              <a:solidFill>
                <a:srgbClr val="000000"/>
              </a:solidFill>
              <a:prstDash val="solid"/>
              <a:miter/>
              <a:headEnd type="none" w="med" len="med"/>
              <a:tailEnd type="none" w="med" len="med"/>
            </a:ln>
          </p:spPr>
          <p:txBody>
            <a:bodyPr wrap="none" anchor="ctr" anchorCtr="0"/>
            <a:p>
              <a:pPr algn="ctr">
                <a:lnSpc>
                  <a:spcPct val="120000"/>
                </a:lnSpc>
              </a:pPr>
              <a:endParaRPr lang="zh-TW" altLang="en-US" sz="2400" dirty="0">
                <a:solidFill>
                  <a:srgbClr val="FF99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gr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9184"/>
                                        </p:tgtEl>
                                        <p:attrNameLst>
                                          <p:attrName>style.visibility</p:attrName>
                                        </p:attrNameLst>
                                      </p:cBhvr>
                                      <p:to>
                                        <p:strVal val="visible"/>
                                      </p:to>
                                    </p:set>
                                    <p:anim calcmode="lin" valueType="num">
                                      <p:cBhvr additive="base">
                                        <p:cTn id="7" dur="500" fill="hold"/>
                                        <p:tgtEl>
                                          <p:spTgt spid="519184"/>
                                        </p:tgtEl>
                                        <p:attrNameLst>
                                          <p:attrName>ppt_x</p:attrName>
                                        </p:attrNameLst>
                                      </p:cBhvr>
                                      <p:tavLst>
                                        <p:tav tm="0">
                                          <p:val>
                                            <p:strVal val="#ppt_x"/>
                                          </p:val>
                                        </p:tav>
                                        <p:tav tm="100000">
                                          <p:val>
                                            <p:strVal val="#ppt_x"/>
                                          </p:val>
                                        </p:tav>
                                      </p:tavLst>
                                    </p:anim>
                                    <p:anim calcmode="lin" valueType="num">
                                      <p:cBhvr additive="base">
                                        <p:cTn id="8" dur="500" fill="hold"/>
                                        <p:tgtEl>
                                          <p:spTgt spid="5191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9190"/>
                                        </p:tgtEl>
                                        <p:attrNameLst>
                                          <p:attrName>style.visibility</p:attrName>
                                        </p:attrNameLst>
                                      </p:cBhvr>
                                      <p:to>
                                        <p:strVal val="visible"/>
                                      </p:to>
                                    </p:set>
                                    <p:anim calcmode="lin" valueType="num">
                                      <p:cBhvr additive="base">
                                        <p:cTn id="13" dur="500" fill="hold"/>
                                        <p:tgtEl>
                                          <p:spTgt spid="519190"/>
                                        </p:tgtEl>
                                        <p:attrNameLst>
                                          <p:attrName>ppt_x</p:attrName>
                                        </p:attrNameLst>
                                      </p:cBhvr>
                                      <p:tavLst>
                                        <p:tav tm="0">
                                          <p:val>
                                            <p:strVal val="#ppt_x"/>
                                          </p:val>
                                        </p:tav>
                                        <p:tav tm="100000">
                                          <p:val>
                                            <p:strVal val="#ppt_x"/>
                                          </p:val>
                                        </p:tav>
                                      </p:tavLst>
                                    </p:anim>
                                    <p:anim calcmode="lin" valueType="num">
                                      <p:cBhvr additive="base">
                                        <p:cTn id="14" dur="500" fill="hold"/>
                                        <p:tgtEl>
                                          <p:spTgt spid="5191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9187"/>
                                        </p:tgtEl>
                                        <p:attrNameLst>
                                          <p:attrName>style.visibility</p:attrName>
                                        </p:attrNameLst>
                                      </p:cBhvr>
                                      <p:to>
                                        <p:strVal val="visible"/>
                                      </p:to>
                                    </p:set>
                                    <p:anim calcmode="lin" valueType="num">
                                      <p:cBhvr additive="base">
                                        <p:cTn id="19" dur="500" fill="hold"/>
                                        <p:tgtEl>
                                          <p:spTgt spid="519187"/>
                                        </p:tgtEl>
                                        <p:attrNameLst>
                                          <p:attrName>ppt_x</p:attrName>
                                        </p:attrNameLst>
                                      </p:cBhvr>
                                      <p:tavLst>
                                        <p:tav tm="0">
                                          <p:val>
                                            <p:strVal val="#ppt_x"/>
                                          </p:val>
                                        </p:tav>
                                        <p:tav tm="100000">
                                          <p:val>
                                            <p:strVal val="#ppt_x"/>
                                          </p:val>
                                        </p:tav>
                                      </p:tavLst>
                                    </p:anim>
                                    <p:anim calcmode="lin" valueType="num">
                                      <p:cBhvr additive="base">
                                        <p:cTn id="20" dur="500" fill="hold"/>
                                        <p:tgtEl>
                                          <p:spTgt spid="519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23278" name="标题 523277"/>
          <p:cNvSpPr>
            <a:spLocks noGrp="1"/>
          </p:cNvSpPr>
          <p:nvPr>
            <p:ph type="title"/>
          </p:nvPr>
        </p:nvSpPr>
        <p:spPr>
          <a:xfrm>
            <a:off x="684213" y="404813"/>
            <a:ext cx="5386387" cy="1016000"/>
          </a:xfrm>
          <a:ln/>
        </p:spPr>
        <p:txBody>
          <a:bodyPr anchor="ctr" anchorCtr="0"/>
          <a:p>
            <a:r>
              <a:rPr lang="zh-TW" altLang="en-US" sz="3400" b="1" dirty="0">
                <a:solidFill>
                  <a:srgbClr val="0066CC"/>
                </a:solidFill>
                <a:effectLst>
                  <a:outerShdw blurRad="38100" dist="38100" dir="2700000">
                    <a:srgbClr val="000000"/>
                  </a:outerShdw>
                </a:effectLst>
              </a:rPr>
              <a:t>领导者在团队中的四种角色</a:t>
            </a:r>
            <a:endParaRPr lang="zh-CN" altLang="en-US" sz="3400" b="1" dirty="0">
              <a:solidFill>
                <a:srgbClr val="0066CC"/>
              </a:solidFill>
              <a:effectLst>
                <a:outerShdw blurRad="38100" dist="38100" dir="2700000">
                  <a:srgbClr val="000000"/>
                </a:outerShdw>
              </a:effectLst>
            </a:endParaRPr>
          </a:p>
        </p:txBody>
      </p:sp>
      <p:grpSp>
        <p:nvGrpSpPr>
          <p:cNvPr id="523279" name="组合 523278"/>
          <p:cNvGrpSpPr/>
          <p:nvPr/>
        </p:nvGrpSpPr>
        <p:grpSpPr>
          <a:xfrm>
            <a:off x="755650" y="1773238"/>
            <a:ext cx="7867650" cy="4579292"/>
            <a:chOff x="240" y="790"/>
            <a:chExt cx="5232" cy="3500"/>
          </a:xfrm>
        </p:grpSpPr>
        <p:grpSp>
          <p:nvGrpSpPr>
            <p:cNvPr id="523280" name="组合 523279"/>
            <p:cNvGrpSpPr/>
            <p:nvPr/>
          </p:nvGrpSpPr>
          <p:grpSpPr>
            <a:xfrm>
              <a:off x="240" y="886"/>
              <a:ext cx="1916" cy="1022"/>
              <a:chOff x="240" y="1248"/>
              <a:chExt cx="1916" cy="1022"/>
            </a:xfrm>
          </p:grpSpPr>
          <p:sp>
            <p:nvSpPr>
              <p:cNvPr id="523281" name="文本框 523280"/>
              <p:cNvSpPr txBox="1"/>
              <p:nvPr/>
            </p:nvSpPr>
            <p:spPr>
              <a:xfrm>
                <a:off x="240" y="1488"/>
                <a:ext cx="816" cy="352"/>
              </a:xfrm>
              <a:prstGeom prst="rect">
                <a:avLst/>
              </a:prstGeom>
              <a:noFill/>
              <a:ln w="9525">
                <a:noFill/>
              </a:ln>
              <a:effectLst>
                <a:prstShdw prst="shdw17" dist="17961" dir="2699999">
                  <a:srgbClr val="FFCC99">
                    <a:gamma/>
                    <a:shade val="60000"/>
                    <a:invGamma/>
                  </a:srgbClr>
                </a:prstShdw>
              </a:effectLst>
            </p:spPr>
            <p:txBody>
              <a:bodyPr>
                <a:spAutoFit/>
              </a:bodyPr>
              <a:p>
                <a:pPr algn="ctr">
                  <a:spcBef>
                    <a:spcPct val="50000"/>
                  </a:spcBef>
                </a:pPr>
                <a:r>
                  <a:rPr lang="zh-TW" altLang="en-US" sz="2400" b="1" dirty="0">
                    <a:solidFill>
                      <a:schemeClr val="accent2"/>
                    </a:solidFill>
                    <a:effectLst>
                      <a:outerShdw blurRad="38100" dist="38100" dir="2700000">
                        <a:srgbClr val="000000"/>
                      </a:outerShdw>
                    </a:effectLst>
                    <a:latin typeface="宋体" panose="02010600030101010101" pitchFamily="2" charset="-122"/>
                    <a:ea typeface="宋体" panose="02010600030101010101" pitchFamily="2" charset="-122"/>
                  </a:rPr>
                  <a:t>管理者</a:t>
                </a:r>
                <a:endParaRPr lang="zh-TW" altLang="en-US" sz="2400" b="1" dirty="0">
                  <a:solidFill>
                    <a:schemeClr val="accent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23282" name="文本框 523281"/>
              <p:cNvSpPr txBox="1"/>
              <p:nvPr/>
            </p:nvSpPr>
            <p:spPr>
              <a:xfrm>
                <a:off x="288" y="1824"/>
                <a:ext cx="912" cy="446"/>
              </a:xfrm>
              <a:prstGeom prst="rect">
                <a:avLst/>
              </a:prstGeom>
              <a:noFill/>
              <a:ln w="9525">
                <a:noFill/>
              </a:ln>
            </p:spPr>
            <p:txBody>
              <a:bodyPr>
                <a:spAutoFit/>
              </a:bodyPr>
              <a:p>
                <a:pPr>
                  <a:spcBef>
                    <a:spcPct val="50000"/>
                  </a:spcBef>
                </a:pPr>
                <a:r>
                  <a:rPr lang="zh-TW" altLang="en-US" sz="1600" dirty="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rPr>
                  <a:t>密切关注个人或团体。</a:t>
                </a:r>
                <a:endParaRPr lang="zh-TW" altLang="en-US" sz="160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endParaRPr>
              </a:p>
            </p:txBody>
          </p:sp>
          <p:graphicFrame>
            <p:nvGraphicFramePr>
              <p:cNvPr id="523283" name="对象 523282"/>
              <p:cNvGraphicFramePr/>
              <p:nvPr/>
            </p:nvGraphicFramePr>
            <p:xfrm>
              <a:off x="1248" y="1248"/>
              <a:ext cx="908" cy="976"/>
            </p:xfrm>
            <a:graphic>
              <a:graphicData uri="http://schemas.openxmlformats.org/presentationml/2006/ole">
                <mc:AlternateContent xmlns:mc="http://schemas.openxmlformats.org/markup-compatibility/2006">
                  <mc:Choice xmlns:v="urn:schemas-microsoft-com:vml" Requires="v">
                    <p:oleObj spid="_x0000_s3076" name="" r:id="rId1" imgW="3025775" imgH="3253105" progId="MS_ClipArt_Gallery.2">
                      <p:embed/>
                    </p:oleObj>
                  </mc:Choice>
                  <mc:Fallback>
                    <p:oleObj name="" r:id="rId1" imgW="3025775" imgH="3253105" progId="MS_ClipArt_Gallery.2">
                      <p:embed/>
                      <p:pic>
                        <p:nvPicPr>
                          <p:cNvPr id="0" name="图片 3075"/>
                          <p:cNvPicPr/>
                          <p:nvPr/>
                        </p:nvPicPr>
                        <p:blipFill>
                          <a:blip r:embed="rId2"/>
                          <a:stretch>
                            <a:fillRect/>
                          </a:stretch>
                        </p:blipFill>
                        <p:spPr>
                          <a:xfrm>
                            <a:off x="1248" y="1248"/>
                            <a:ext cx="908" cy="976"/>
                          </a:xfrm>
                          <a:prstGeom prst="rect">
                            <a:avLst/>
                          </a:prstGeom>
                          <a:noFill/>
                          <a:ln w="38100">
                            <a:noFill/>
                            <a:miter/>
                          </a:ln>
                        </p:spPr>
                      </p:pic>
                    </p:oleObj>
                  </mc:Fallback>
                </mc:AlternateContent>
              </a:graphicData>
            </a:graphic>
          </p:graphicFrame>
        </p:grpSp>
        <p:grpSp>
          <p:nvGrpSpPr>
            <p:cNvPr id="523284" name="组合 523283"/>
            <p:cNvGrpSpPr/>
            <p:nvPr/>
          </p:nvGrpSpPr>
          <p:grpSpPr>
            <a:xfrm>
              <a:off x="3552" y="2518"/>
              <a:ext cx="1872" cy="1627"/>
              <a:chOff x="3552" y="2736"/>
              <a:chExt cx="1872" cy="1627"/>
            </a:xfrm>
          </p:grpSpPr>
          <p:sp>
            <p:nvSpPr>
              <p:cNvPr id="523285" name="文本框 523284"/>
              <p:cNvSpPr txBox="1"/>
              <p:nvPr/>
            </p:nvSpPr>
            <p:spPr>
              <a:xfrm>
                <a:off x="4512" y="2736"/>
                <a:ext cx="816" cy="352"/>
              </a:xfrm>
              <a:prstGeom prst="rect">
                <a:avLst/>
              </a:prstGeom>
              <a:noFill/>
              <a:ln w="9525">
                <a:noFill/>
              </a:ln>
              <a:effectLst>
                <a:prstShdw prst="shdw17" dist="17961" dir="2699999">
                  <a:srgbClr val="FFCC99">
                    <a:gamma/>
                    <a:shade val="60000"/>
                    <a:invGamma/>
                  </a:srgbClr>
                </a:prstShdw>
              </a:effectLst>
            </p:spPr>
            <p:txBody>
              <a:bodyPr>
                <a:spAutoFit/>
              </a:bodyPr>
              <a:p>
                <a:pPr algn="ctr">
                  <a:spcBef>
                    <a:spcPct val="50000"/>
                  </a:spcBef>
                </a:pPr>
                <a:r>
                  <a:rPr lang="zh-TW" altLang="en-US" sz="2400" b="1" dirty="0">
                    <a:solidFill>
                      <a:schemeClr val="accent2"/>
                    </a:solidFill>
                    <a:effectLst>
                      <a:outerShdw blurRad="38100" dist="38100" dir="2700000">
                        <a:srgbClr val="000000"/>
                      </a:outerShdw>
                    </a:effectLst>
                    <a:latin typeface="宋体" panose="02010600030101010101" pitchFamily="2" charset="-122"/>
                    <a:ea typeface="宋体" panose="02010600030101010101" pitchFamily="2" charset="-122"/>
                  </a:rPr>
                  <a:t>协调人</a:t>
                </a:r>
                <a:endParaRPr lang="zh-TW" altLang="en-US" sz="2400" b="1">
                  <a:solidFill>
                    <a:schemeClr val="accent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23286" name="文本框 523285"/>
              <p:cNvSpPr txBox="1"/>
              <p:nvPr/>
            </p:nvSpPr>
            <p:spPr>
              <a:xfrm>
                <a:off x="4464" y="2976"/>
                <a:ext cx="960" cy="1387"/>
              </a:xfrm>
              <a:prstGeom prst="rect">
                <a:avLst/>
              </a:prstGeom>
              <a:noFill/>
              <a:ln w="9525">
                <a:noFill/>
              </a:ln>
            </p:spPr>
            <p:txBody>
              <a:bodyPr>
                <a:spAutoFit/>
              </a:bodyPr>
              <a:p>
                <a:pPr>
                  <a:spcBef>
                    <a:spcPct val="50000"/>
                  </a:spcBef>
                </a:pPr>
                <a:r>
                  <a:rPr lang="zh-TW" altLang="en-US" sz="1400" dirty="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rPr>
                  <a:t>只有协调人才能让团队间执行不同的任务。为此你必须制订一个较完备的汇报程序，以便你能及时掌握有关进度及完成情况。</a:t>
                </a:r>
                <a:endParaRPr lang="zh-TW" altLang="en-US" sz="140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endParaRPr>
              </a:p>
            </p:txBody>
          </p:sp>
          <p:graphicFrame>
            <p:nvGraphicFramePr>
              <p:cNvPr id="523287" name="对象 523286"/>
              <p:cNvGraphicFramePr/>
              <p:nvPr/>
            </p:nvGraphicFramePr>
            <p:xfrm>
              <a:off x="3552" y="2738"/>
              <a:ext cx="912" cy="1246"/>
            </p:xfrm>
            <a:graphic>
              <a:graphicData uri="http://schemas.openxmlformats.org/presentationml/2006/ole">
                <mc:AlternateContent xmlns:mc="http://schemas.openxmlformats.org/markup-compatibility/2006">
                  <mc:Choice xmlns:v="urn:schemas-microsoft-com:vml" Requires="v">
                    <p:oleObj spid="_x0000_s3077" name="" r:id="rId3" imgW="3848100" imgH="5478780" progId="MS_ClipArt_Gallery.2">
                      <p:embed/>
                    </p:oleObj>
                  </mc:Choice>
                  <mc:Fallback>
                    <p:oleObj name="" r:id="rId3" imgW="3848100" imgH="5478780" progId="MS_ClipArt_Gallery.2">
                      <p:embed/>
                      <p:pic>
                        <p:nvPicPr>
                          <p:cNvPr id="0" name="图片 3076"/>
                          <p:cNvPicPr/>
                          <p:nvPr/>
                        </p:nvPicPr>
                        <p:blipFill>
                          <a:blip r:embed="rId4"/>
                          <a:stretch>
                            <a:fillRect/>
                          </a:stretch>
                        </p:blipFill>
                        <p:spPr>
                          <a:xfrm>
                            <a:off x="3552" y="2738"/>
                            <a:ext cx="912" cy="1246"/>
                          </a:xfrm>
                          <a:prstGeom prst="rect">
                            <a:avLst/>
                          </a:prstGeom>
                          <a:noFill/>
                          <a:ln w="38100">
                            <a:noFill/>
                            <a:miter/>
                          </a:ln>
                        </p:spPr>
                      </p:pic>
                    </p:oleObj>
                  </mc:Fallback>
                </mc:AlternateContent>
              </a:graphicData>
            </a:graphic>
          </p:graphicFrame>
        </p:grpSp>
        <p:grpSp>
          <p:nvGrpSpPr>
            <p:cNvPr id="523288" name="组合 523287"/>
            <p:cNvGrpSpPr/>
            <p:nvPr/>
          </p:nvGrpSpPr>
          <p:grpSpPr>
            <a:xfrm>
              <a:off x="3552" y="790"/>
              <a:ext cx="1920" cy="1277"/>
              <a:chOff x="3552" y="1008"/>
              <a:chExt cx="1920" cy="1277"/>
            </a:xfrm>
          </p:grpSpPr>
          <p:sp>
            <p:nvSpPr>
              <p:cNvPr id="523289" name="文本框 523288"/>
              <p:cNvSpPr txBox="1"/>
              <p:nvPr/>
            </p:nvSpPr>
            <p:spPr>
              <a:xfrm>
                <a:off x="4560" y="1104"/>
                <a:ext cx="816" cy="352"/>
              </a:xfrm>
              <a:prstGeom prst="rect">
                <a:avLst/>
              </a:prstGeom>
              <a:noFill/>
              <a:ln w="9525">
                <a:noFill/>
              </a:ln>
              <a:effectLst>
                <a:prstShdw prst="shdw17" dist="17961" dir="2699999">
                  <a:srgbClr val="FFCC99">
                    <a:gamma/>
                    <a:shade val="60000"/>
                    <a:invGamma/>
                  </a:srgbClr>
                </a:prstShdw>
              </a:effectLst>
            </p:spPr>
            <p:txBody>
              <a:bodyPr>
                <a:spAutoFit/>
              </a:bodyPr>
              <a:p>
                <a:pPr algn="ctr">
                  <a:spcBef>
                    <a:spcPct val="50000"/>
                  </a:spcBef>
                </a:pPr>
                <a:r>
                  <a:rPr lang="zh-TW" altLang="en-US" sz="2400" b="1" dirty="0">
                    <a:solidFill>
                      <a:schemeClr val="accent2"/>
                    </a:solidFill>
                    <a:effectLst>
                      <a:outerShdw blurRad="38100" dist="38100" dir="2700000">
                        <a:srgbClr val="000000"/>
                      </a:outerShdw>
                    </a:effectLst>
                    <a:latin typeface="宋体" panose="02010600030101010101" pitchFamily="2" charset="-122"/>
                    <a:ea typeface="宋体" panose="02010600030101010101" pitchFamily="2" charset="-122"/>
                  </a:rPr>
                  <a:t>顾  问</a:t>
                </a:r>
                <a:endParaRPr lang="zh-TW" altLang="en-US" sz="2400" b="1">
                  <a:solidFill>
                    <a:schemeClr val="accent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23290" name="文本框 523289"/>
              <p:cNvSpPr txBox="1"/>
              <p:nvPr/>
            </p:nvSpPr>
            <p:spPr>
              <a:xfrm>
                <a:off x="4513" y="1392"/>
                <a:ext cx="959" cy="893"/>
              </a:xfrm>
              <a:prstGeom prst="rect">
                <a:avLst/>
              </a:prstGeom>
              <a:noFill/>
              <a:ln w="9525">
                <a:noFill/>
              </a:ln>
            </p:spPr>
            <p:txBody>
              <a:bodyPr>
                <a:spAutoFit/>
              </a:bodyPr>
              <a:p>
                <a:pPr>
                  <a:spcBef>
                    <a:spcPct val="50000"/>
                  </a:spcBef>
                </a:pPr>
                <a:r>
                  <a:rPr lang="zh-TW" altLang="en-US" sz="1400" dirty="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rPr>
                  <a:t>也像辅导员，但你的指导和帮助是被动的---只有在他们提出要求时你才做。</a:t>
                </a:r>
                <a:endParaRPr lang="zh-TW" altLang="en-US" sz="140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endParaRPr>
              </a:p>
            </p:txBody>
          </p:sp>
          <p:graphicFrame>
            <p:nvGraphicFramePr>
              <p:cNvPr id="523291" name="对象 523290"/>
              <p:cNvGraphicFramePr/>
              <p:nvPr/>
            </p:nvGraphicFramePr>
            <p:xfrm>
              <a:off x="3552" y="1008"/>
              <a:ext cx="912" cy="1052"/>
            </p:xfrm>
            <a:graphic>
              <a:graphicData uri="http://schemas.openxmlformats.org/presentationml/2006/ole">
                <mc:AlternateContent xmlns:mc="http://schemas.openxmlformats.org/markup-compatibility/2006">
                  <mc:Choice xmlns:v="urn:schemas-microsoft-com:vml" Requires="v">
                    <p:oleObj spid="_x0000_s3078" name="" r:id="rId5" imgW="3717925" imgH="3352800" progId="MS_ClipArt_Gallery.2">
                      <p:embed/>
                    </p:oleObj>
                  </mc:Choice>
                  <mc:Fallback>
                    <p:oleObj name="" r:id="rId5" imgW="3717925" imgH="3352800" progId="MS_ClipArt_Gallery.2">
                      <p:embed/>
                      <p:pic>
                        <p:nvPicPr>
                          <p:cNvPr id="0" name="图片 3077"/>
                          <p:cNvPicPr/>
                          <p:nvPr/>
                        </p:nvPicPr>
                        <p:blipFill>
                          <a:blip r:embed="rId6"/>
                          <a:stretch>
                            <a:fillRect/>
                          </a:stretch>
                        </p:blipFill>
                        <p:spPr>
                          <a:xfrm>
                            <a:off x="3552" y="1008"/>
                            <a:ext cx="912" cy="1052"/>
                          </a:xfrm>
                          <a:prstGeom prst="rect">
                            <a:avLst/>
                          </a:prstGeom>
                          <a:noFill/>
                          <a:ln w="38100">
                            <a:noFill/>
                            <a:miter/>
                          </a:ln>
                        </p:spPr>
                      </p:pic>
                    </p:oleObj>
                  </mc:Fallback>
                </mc:AlternateContent>
              </a:graphicData>
            </a:graphic>
          </p:graphicFrame>
        </p:grpSp>
        <p:grpSp>
          <p:nvGrpSpPr>
            <p:cNvPr id="523292" name="组合 523291"/>
            <p:cNvGrpSpPr/>
            <p:nvPr/>
          </p:nvGrpSpPr>
          <p:grpSpPr>
            <a:xfrm>
              <a:off x="288" y="2566"/>
              <a:ext cx="1920" cy="1724"/>
              <a:chOff x="288" y="2784"/>
              <a:chExt cx="1920" cy="1724"/>
            </a:xfrm>
          </p:grpSpPr>
          <p:sp>
            <p:nvSpPr>
              <p:cNvPr id="523293" name="文本框 523292"/>
              <p:cNvSpPr txBox="1"/>
              <p:nvPr/>
            </p:nvSpPr>
            <p:spPr>
              <a:xfrm>
                <a:off x="384" y="2833"/>
                <a:ext cx="816" cy="329"/>
              </a:xfrm>
              <a:prstGeom prst="rect">
                <a:avLst/>
              </a:prstGeom>
              <a:noFill/>
              <a:ln w="9525">
                <a:noFill/>
              </a:ln>
              <a:effectLst>
                <a:prstShdw prst="shdw17" dist="17961" dir="2699999">
                  <a:srgbClr val="FFCC99">
                    <a:gamma/>
                    <a:shade val="60000"/>
                    <a:invGamma/>
                  </a:srgbClr>
                </a:prstShdw>
              </a:effectLst>
            </p:spPr>
            <p:txBody>
              <a:bodyPr>
                <a:spAutoFit/>
              </a:bodyPr>
              <a:p>
                <a:pPr algn="ctr">
                  <a:spcBef>
                    <a:spcPct val="50000"/>
                  </a:spcBef>
                </a:pPr>
                <a:r>
                  <a:rPr lang="en-US" altLang="zh-TW" sz="2200" b="1">
                    <a:solidFill>
                      <a:schemeClr val="accent2"/>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TW" altLang="zh-TW" sz="2200" b="1" dirty="0">
                    <a:solidFill>
                      <a:schemeClr val="accent2"/>
                    </a:solidFill>
                    <a:effectLst>
                      <a:outerShdw blurRad="38100" dist="38100" dir="2700000">
                        <a:srgbClr val="000000"/>
                      </a:outerShdw>
                    </a:effectLst>
                    <a:latin typeface="宋体" panose="02010600030101010101" pitchFamily="2" charset="-122"/>
                    <a:ea typeface="宋体" panose="02010600030101010101" pitchFamily="2" charset="-122"/>
                  </a:rPr>
                  <a:t>辅导员</a:t>
                </a:r>
                <a:endParaRPr lang="zh-TW" altLang="en-US" sz="2200" b="1">
                  <a:solidFill>
                    <a:schemeClr val="accent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23294" name="文本框 523293"/>
              <p:cNvSpPr txBox="1"/>
              <p:nvPr/>
            </p:nvSpPr>
            <p:spPr>
              <a:xfrm>
                <a:off x="288" y="3121"/>
                <a:ext cx="1104" cy="1387"/>
              </a:xfrm>
              <a:prstGeom prst="rect">
                <a:avLst/>
              </a:prstGeom>
              <a:noFill/>
              <a:ln w="9525">
                <a:noFill/>
              </a:ln>
            </p:spPr>
            <p:txBody>
              <a:bodyPr>
                <a:spAutoFit/>
              </a:bodyPr>
              <a:p>
                <a:pPr>
                  <a:spcBef>
                    <a:spcPct val="50000"/>
                  </a:spcBef>
                </a:pPr>
                <a:r>
                  <a:rPr lang="zh-TW" altLang="en-US" sz="1600" dirty="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rPr>
                  <a:t>你要让那些接受了任务的人靠他们自己的能力完成任务。如果你认为有必要，要事先给他们一些指导和鼓励。</a:t>
                </a:r>
                <a:endParaRPr lang="zh-TW" altLang="en-US" sz="160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endParaRPr>
              </a:p>
            </p:txBody>
          </p:sp>
          <p:graphicFrame>
            <p:nvGraphicFramePr>
              <p:cNvPr id="523295" name="对象 523294"/>
              <p:cNvGraphicFramePr/>
              <p:nvPr/>
            </p:nvGraphicFramePr>
            <p:xfrm>
              <a:off x="1323" y="2784"/>
              <a:ext cx="885" cy="1152"/>
            </p:xfrm>
            <a:graphic>
              <a:graphicData uri="http://schemas.openxmlformats.org/presentationml/2006/ole">
                <mc:AlternateContent xmlns:mc="http://schemas.openxmlformats.org/markup-compatibility/2006">
                  <mc:Choice xmlns:v="urn:schemas-microsoft-com:vml" Requires="v">
                    <p:oleObj spid="_x0000_s3079" name="" r:id="rId7" imgW="3467100" imgH="5632450" progId="MS_ClipArt_Gallery.2">
                      <p:embed/>
                    </p:oleObj>
                  </mc:Choice>
                  <mc:Fallback>
                    <p:oleObj name="" r:id="rId7" imgW="3467100" imgH="5632450" progId="MS_ClipArt_Gallery.2">
                      <p:embed/>
                      <p:pic>
                        <p:nvPicPr>
                          <p:cNvPr id="0" name="图片 3078"/>
                          <p:cNvPicPr/>
                          <p:nvPr/>
                        </p:nvPicPr>
                        <p:blipFill>
                          <a:blip r:embed="rId8"/>
                          <a:stretch>
                            <a:fillRect/>
                          </a:stretch>
                        </p:blipFill>
                        <p:spPr>
                          <a:xfrm>
                            <a:off x="1323" y="2784"/>
                            <a:ext cx="885" cy="1152"/>
                          </a:xfrm>
                          <a:prstGeom prst="rect">
                            <a:avLst/>
                          </a:prstGeom>
                          <a:noFill/>
                          <a:ln w="38100">
                            <a:noFill/>
                            <a:miter/>
                          </a:ln>
                        </p:spPr>
                      </p:pic>
                    </p:oleObj>
                  </mc:Fallback>
                </mc:AlternateContent>
              </a:graphicData>
            </a:graphic>
          </p:graphicFrame>
        </p:grpSp>
      </p:grpSp>
      <p:sp>
        <p:nvSpPr>
          <p:cNvPr id="523313" name="爆炸形 1 523312"/>
          <p:cNvSpPr/>
          <p:nvPr/>
        </p:nvSpPr>
        <p:spPr>
          <a:xfrm>
            <a:off x="3132138" y="2565400"/>
            <a:ext cx="3124200" cy="2286000"/>
          </a:xfrm>
          <a:prstGeom prst="irregularSeal1">
            <a:avLst/>
          </a:prstGeom>
          <a:gradFill rotWithShape="0">
            <a:gsLst>
              <a:gs pos="0">
                <a:srgbClr val="FFFFFF"/>
              </a:gs>
              <a:gs pos="100000">
                <a:srgbClr val="FFCCFF"/>
              </a:gs>
            </a:gsLst>
            <a:path path="shape">
              <a:fillToRect l="50000" t="50000" r="50000" b="50000"/>
            </a:path>
            <a:tileRect/>
          </a:gradFill>
          <a:ln w="9525" cap="flat" cmpd="sng">
            <a:solidFill>
              <a:srgbClr val="000000"/>
            </a:solidFill>
            <a:prstDash val="solid"/>
            <a:miter/>
            <a:headEnd type="none" w="med" len="med"/>
            <a:tailEnd type="none" w="med" len="med"/>
          </a:ln>
        </p:spPr>
        <p:txBody>
          <a:bodyPr/>
          <a:p>
            <a:endParaRPr lang="zh-CN" altLang="en-US"/>
          </a:p>
        </p:txBody>
      </p:sp>
      <p:sp>
        <p:nvSpPr>
          <p:cNvPr id="523314" name="文本框 523313"/>
          <p:cNvSpPr txBox="1"/>
          <p:nvPr/>
        </p:nvSpPr>
        <p:spPr>
          <a:xfrm>
            <a:off x="3741738" y="3327400"/>
            <a:ext cx="1905000" cy="645160"/>
          </a:xfrm>
          <a:prstGeom prst="rect">
            <a:avLst/>
          </a:prstGeom>
          <a:noFill/>
          <a:ln w="9525">
            <a:noFill/>
          </a:ln>
        </p:spPr>
        <p:txBody>
          <a:bodyPr>
            <a:spAutoFit/>
          </a:bodyPr>
          <a:p>
            <a:pPr algn="ctr">
              <a:spcBef>
                <a:spcPct val="50000"/>
              </a:spcBef>
            </a:pPr>
            <a:r>
              <a:rPr lang="zh-CN" altLang="en-US" sz="3600" b="1" dirty="0">
                <a:solidFill>
                  <a:srgbClr val="000000"/>
                </a:solidFill>
                <a:effectLst>
                  <a:outerShdw blurRad="38100" dist="38100" dir="2700000">
                    <a:srgbClr val="FFFFFF"/>
                  </a:outerShdw>
                </a:effectLst>
                <a:latin typeface="Times New Roman" panose="02020603050405020304" pitchFamily="18" charset="0"/>
                <a:ea typeface="黑体" panose="02010609060101010101" pitchFamily="2" charset="-122"/>
              </a:rPr>
              <a:t>领导者</a:t>
            </a:r>
            <a:endParaRPr lang="zh-CN" altLang="en-US" sz="3600" b="1">
              <a:solidFill>
                <a:srgbClr val="000000"/>
              </a:solidFill>
              <a:effectLst>
                <a:outerShdw blurRad="38100" dist="38100" dir="2700000">
                  <a:srgbClr val="FFFFFF"/>
                </a:outerShdw>
              </a:effectLst>
              <a:latin typeface="Times New Roman" panose="02020603050405020304" pitchFamily="18" charset="0"/>
              <a:ea typeface="黑体" panose="02010609060101010101" pitchFamily="2" charset="-122"/>
            </a:endParaRPr>
          </a:p>
        </p:txBody>
      </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23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25314" name="标题 525313"/>
          <p:cNvSpPr>
            <a:spLocks noGrp="1"/>
          </p:cNvSpPr>
          <p:nvPr>
            <p:ph type="title"/>
          </p:nvPr>
        </p:nvSpPr>
        <p:spPr>
          <a:ln/>
        </p:spPr>
        <p:txBody>
          <a:bodyPr anchor="ctr" anchorCtr="0"/>
          <a:p>
            <a:r>
              <a:rPr lang="zh-CN" altLang="en-US" dirty="0"/>
              <a:t>本课程大纲</a:t>
            </a:r>
            <a:endParaRPr lang="zh-CN" altLang="en-US" dirty="0"/>
          </a:p>
        </p:txBody>
      </p:sp>
      <p:sp>
        <p:nvSpPr>
          <p:cNvPr id="525315" name="文本占位符 525314"/>
          <p:cNvSpPr>
            <a:spLocks noGrp="1"/>
          </p:cNvSpPr>
          <p:nvPr>
            <p:ph type="body" sz="half" idx="1"/>
          </p:nvPr>
        </p:nvSpPr>
        <p:spPr>
          <a:xfrm>
            <a:off x="2274888" y="1600200"/>
            <a:ext cx="3810000" cy="4530725"/>
          </a:xfrm>
          <a:ln/>
        </p:spPr>
        <p:txBody>
          <a:bodyPr/>
          <a:p>
            <a:pPr marL="533400" indent="-533400">
              <a:lnSpc>
                <a:spcPct val="150000"/>
              </a:lnSpc>
              <a:buClr>
                <a:schemeClr val="folHlink"/>
              </a:buClr>
              <a:buSzPct val="90000"/>
              <a:buFont typeface="Wingdings" panose="05000000000000000000" pitchFamily="2" charset="2"/>
              <a:buAutoNum type="arabicPeriod"/>
            </a:pPr>
            <a:r>
              <a:rPr lang="zh-CN" altLang="en-US" sz="2400" b="1" dirty="0"/>
              <a:t>组织与团队</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solidFill>
                  <a:schemeClr val="accent2"/>
                </a:solidFill>
              </a:rPr>
              <a:t>管理与经理</a:t>
            </a:r>
            <a:r>
              <a:rPr lang="en-US" altLang="zh-CN" sz="2400" b="1">
                <a:solidFill>
                  <a:schemeClr val="accent2"/>
                </a:solidFill>
              </a:rPr>
              <a:t>(</a:t>
            </a:r>
            <a:r>
              <a:rPr lang="zh-CN" altLang="en-US" sz="2400" b="1" dirty="0">
                <a:solidFill>
                  <a:schemeClr val="accent2"/>
                </a:solidFill>
              </a:rPr>
              <a:t>领导者</a:t>
            </a:r>
            <a:r>
              <a:rPr lang="en-US" altLang="zh-CN" sz="2400" b="1">
                <a:solidFill>
                  <a:schemeClr val="accent2"/>
                </a:solidFill>
              </a:rPr>
              <a:t>)</a:t>
            </a:r>
            <a:endParaRPr lang="zh-CN" altLang="zh-CN" sz="2400" b="1" dirty="0">
              <a:solidFill>
                <a:schemeClr val="accent2"/>
              </a:solidFill>
            </a:endParaRPr>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经理的特征</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经理的角色</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领导的风格</a:t>
            </a:r>
            <a:endParaRPr lang="zh-TW"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目标管理</a:t>
            </a:r>
            <a:endParaRPr lang="zh-CN" altLang="en-US" sz="2400" b="1" dirty="0"/>
          </a:p>
        </p:txBody>
      </p:sp>
      <p:graphicFrame>
        <p:nvGraphicFramePr>
          <p:cNvPr id="525316" name="内容占位符 525315"/>
          <p:cNvGraphicFramePr/>
          <p:nvPr>
            <p:ph sz="half" idx="2"/>
          </p:nvPr>
        </p:nvGraphicFramePr>
        <p:xfrm>
          <a:off x="0" y="4868863"/>
          <a:ext cx="1968500" cy="1989137"/>
        </p:xfrm>
        <a:graphic>
          <a:graphicData uri="http://schemas.openxmlformats.org/presentationml/2006/ole">
            <mc:AlternateContent xmlns:mc="http://schemas.openxmlformats.org/markup-compatibility/2006">
              <mc:Choice xmlns:v="urn:schemas-microsoft-com:vml" Requires="v">
                <p:oleObj spid="_x0000_s3080" name="" r:id="rId1" imgW="944880" imgH="953770" progId="Word.Document.8">
                  <p:embed/>
                </p:oleObj>
              </mc:Choice>
              <mc:Fallback>
                <p:oleObj name="" r:id="rId1" imgW="944880" imgH="953770" progId="Word.Document.8">
                  <p:embed/>
                  <p:pic>
                    <p:nvPicPr>
                      <p:cNvPr id="0" name="图片 3079"/>
                      <p:cNvPicPr/>
                      <p:nvPr/>
                    </p:nvPicPr>
                    <p:blipFill>
                      <a:blip r:embed="rId2"/>
                      <a:stretch>
                        <a:fillRect/>
                      </a:stretch>
                    </p:blipFill>
                    <p:spPr>
                      <a:xfrm>
                        <a:off x="0" y="4868863"/>
                        <a:ext cx="1968500" cy="1989137"/>
                      </a:xfrm>
                      <a:prstGeom prst="rect">
                        <a:avLst/>
                      </a:prstGeom>
                      <a:noFill/>
                      <a:ln w="38100">
                        <a:miter/>
                      </a:ln>
                    </p:spPr>
                  </p:pic>
                </p:oleObj>
              </mc:Fallback>
            </mc:AlternateContent>
          </a:graphicData>
        </a:graphic>
      </p:graphicFrame>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46466" name="矩形 446465"/>
          <p:cNvSpPr/>
          <p:nvPr/>
        </p:nvSpPr>
        <p:spPr>
          <a:xfrm>
            <a:off x="1116013" y="444500"/>
            <a:ext cx="4679950" cy="823913"/>
          </a:xfrm>
          <a:prstGeom prst="rect">
            <a:avLst/>
          </a:prstGeom>
          <a:noFill/>
          <a:ln w="9525">
            <a:noFill/>
          </a:ln>
          <a:effectLst>
            <a:outerShdw dist="35921" dir="2699999" algn="ctr" rotWithShape="0">
              <a:schemeClr val="bg2"/>
            </a:outerShdw>
          </a:effectLst>
        </p:spPr>
        <p:txBody>
          <a:bodyPr lIns="92075" tIns="46038" rIns="92075" bIns="46038" anchor="b"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r>
              <a:rPr lang="zh-CN" altLang="en-US" u="sng" dirty="0"/>
              <a:t>二）经理与管理</a:t>
            </a:r>
            <a:endParaRPr lang="en-US" altLang="zh-TW" sz="4600" u="sng"/>
          </a:p>
        </p:txBody>
      </p:sp>
      <p:sp>
        <p:nvSpPr>
          <p:cNvPr id="446518" name="矩形 446517"/>
          <p:cNvSpPr/>
          <p:nvPr/>
        </p:nvSpPr>
        <p:spPr>
          <a:xfrm>
            <a:off x="1763713" y="1741488"/>
            <a:ext cx="6218237" cy="44958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3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ClrTx/>
              <a:buFont typeface="Arial" panose="020B0604020202020204" pitchFamily="34" charset="0"/>
              <a:buChar char="n"/>
            </a:pPr>
            <a:r>
              <a:rPr lang="zh-CN" altLang="en-US" sz="3600" dirty="0"/>
              <a:t>领导的定义</a:t>
            </a:r>
            <a:endParaRPr lang="zh-CN" altLang="en-US" sz="3600" dirty="0"/>
          </a:p>
          <a:p>
            <a:pPr lvl="0">
              <a:buClrTx/>
              <a:buFont typeface="Arial" panose="020B0604020202020204" pitchFamily="34" charset="0"/>
              <a:buChar char="n"/>
            </a:pPr>
            <a:r>
              <a:rPr lang="zh-CN" altLang="en-US" sz="3600" dirty="0"/>
              <a:t>经理与管理的关系</a:t>
            </a:r>
            <a:endParaRPr lang="zh-CN" altLang="en-US" sz="3600" dirty="0"/>
          </a:p>
          <a:p>
            <a:pPr lvl="0">
              <a:buClrTx/>
              <a:buFont typeface="Arial" panose="020B0604020202020204" pitchFamily="34" charset="0"/>
              <a:buChar char="n"/>
            </a:pPr>
            <a:r>
              <a:rPr lang="zh-TW" altLang="en-US" sz="3600" dirty="0"/>
              <a:t>什么是管理</a:t>
            </a:r>
            <a:endParaRPr lang="zh-CN" altLang="en-US" sz="3600" dirty="0"/>
          </a:p>
          <a:p>
            <a:pPr lvl="0">
              <a:buClrTx/>
              <a:buFont typeface="Arial" panose="020B0604020202020204" pitchFamily="34" charset="0"/>
              <a:buChar char="n"/>
            </a:pPr>
            <a:r>
              <a:rPr lang="zh-TW" altLang="en-US" sz="3600" dirty="0"/>
              <a:t>管理职能</a:t>
            </a:r>
            <a:endParaRPr lang="zh-CN" altLang="en-US" sz="3600" dirty="0"/>
          </a:p>
          <a:p>
            <a:pPr lvl="0">
              <a:buClrTx/>
              <a:buFont typeface="Arial" panose="020B0604020202020204" pitchFamily="34" charset="0"/>
              <a:buChar char="n"/>
            </a:pPr>
            <a:r>
              <a:rPr lang="zh-CN" altLang="en-US" sz="3600" dirty="0"/>
              <a:t>领导的特征</a:t>
            </a:r>
            <a:endParaRPr lang="zh-CN" altLang="zh-CN" sz="3600" dirty="0"/>
          </a:p>
          <a:p>
            <a:pPr lvl="0">
              <a:buClrTx/>
              <a:buFont typeface="Arial" panose="020B0604020202020204" pitchFamily="34" charset="0"/>
              <a:buChar char="n"/>
            </a:pPr>
            <a:r>
              <a:rPr lang="zh-CN" altLang="en-US" sz="3600" dirty="0"/>
              <a:t>领导</a:t>
            </a:r>
            <a:r>
              <a:rPr lang="zh-TW" altLang="en-US" sz="3600" dirty="0"/>
              <a:t>的角色</a:t>
            </a:r>
            <a:endParaRPr lang="zh-CN" altLang="en-US" sz="3600" dirty="0"/>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48514" name="文本框 448513"/>
          <p:cNvSpPr txBox="1"/>
          <p:nvPr/>
        </p:nvSpPr>
        <p:spPr>
          <a:xfrm>
            <a:off x="1905000" y="304800"/>
            <a:ext cx="4876800" cy="829945"/>
          </a:xfrm>
          <a:prstGeom prst="rect">
            <a:avLst/>
          </a:prstGeom>
          <a:noFill/>
          <a:ln w="12700">
            <a:noFill/>
          </a:ln>
        </p:spPr>
        <p:txBody>
          <a:bodyPr>
            <a:spAutoFit/>
          </a:bodyPr>
          <a:p>
            <a:pPr algn="ctr">
              <a:spcBef>
                <a:spcPct val="50000"/>
              </a:spcBef>
            </a:pPr>
            <a:r>
              <a:rPr lang="zh-CN" altLang="en-US" sz="4800" b="1" i="1" dirty="0">
                <a:solidFill>
                  <a:srgbClr val="FFFF00"/>
                </a:solidFill>
                <a:effectLst>
                  <a:outerShdw blurRad="38100" dist="38100" dir="2700000">
                    <a:srgbClr val="000000"/>
                  </a:outerShdw>
                </a:effectLst>
                <a:latin typeface="宋体" panose="02010600030101010101" pitchFamily="2" charset="-122"/>
                <a:ea typeface="宋体" panose="02010600030101010101" pitchFamily="2" charset="-122"/>
              </a:rPr>
              <a:t>领导的</a:t>
            </a:r>
            <a:r>
              <a:rPr lang="zh-TW" altLang="en-US" sz="4800" b="1" i="1" dirty="0">
                <a:solidFill>
                  <a:srgbClr val="FFFF00"/>
                </a:solidFill>
                <a:effectLst>
                  <a:outerShdw blurRad="38100" dist="38100" dir="2700000">
                    <a:srgbClr val="000000"/>
                  </a:outerShdw>
                </a:effectLst>
                <a:latin typeface="宋体" panose="02010600030101010101" pitchFamily="2" charset="-122"/>
                <a:ea typeface="宋体" panose="02010600030101010101" pitchFamily="2" charset="-122"/>
              </a:rPr>
              <a:t>定义</a:t>
            </a:r>
            <a:endParaRPr lang="zh-TW" altLang="en-US" sz="4800" b="1" i="1">
              <a:solidFill>
                <a:srgbClr val="FFFF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448515" name="文本框 448514"/>
          <p:cNvSpPr txBox="1"/>
          <p:nvPr/>
        </p:nvSpPr>
        <p:spPr>
          <a:xfrm>
            <a:off x="673100" y="1516063"/>
            <a:ext cx="8362950" cy="4914900"/>
          </a:xfrm>
          <a:prstGeom prst="rect">
            <a:avLst/>
          </a:prstGeom>
          <a:noFill/>
          <a:ln w="12700">
            <a:noFill/>
          </a:ln>
        </p:spPr>
        <p:txBody>
          <a:bodyPr>
            <a:spAutoFit/>
          </a:bodyPr>
          <a:p>
            <a:pPr>
              <a:lnSpc>
                <a:spcPct val="90000"/>
              </a:lnSpc>
              <a:spcBef>
                <a:spcPct val="50000"/>
              </a:spcBef>
            </a:pPr>
            <a:r>
              <a:rPr lang="zh-TW" altLang="en-US" sz="3200" b="1" dirty="0">
                <a:solidFill>
                  <a:srgbClr val="66FF33"/>
                </a:solidFill>
                <a:latin typeface="宋体" panose="02010600030101010101" pitchFamily="2" charset="-122"/>
                <a:ea typeface="宋体" panose="02010600030101010101" pitchFamily="2" charset="-122"/>
              </a:rPr>
              <a:t>领导</a:t>
            </a:r>
            <a:endParaRPr lang="zh-TW" altLang="en-US" sz="2400" b="1" dirty="0">
              <a:latin typeface="宋体" panose="02010600030101010101" pitchFamily="2" charset="-122"/>
              <a:ea typeface="宋体" panose="02010600030101010101" pitchFamily="2" charset="-122"/>
            </a:endParaRPr>
          </a:p>
          <a:p>
            <a:pPr>
              <a:lnSpc>
                <a:spcPct val="90000"/>
              </a:lnSpc>
              <a:spcBef>
                <a:spcPct val="50000"/>
              </a:spcBef>
            </a:pPr>
            <a:r>
              <a:rPr lang="zh-TW" altLang="en-US" sz="2400" b="1" dirty="0">
                <a:latin typeface="宋体" panose="02010600030101010101" pitchFamily="2" charset="-122"/>
                <a:ea typeface="宋体" panose="02010600030101010101" pitchFamily="2" charset="-122"/>
              </a:rPr>
              <a:t>* 对组织制定与完成目标的活动过程所具有的影响力。</a:t>
            </a:r>
            <a:endParaRPr lang="zh-TW" altLang="en-US" sz="2400" b="1" dirty="0">
              <a:latin typeface="宋体" panose="02010600030101010101" pitchFamily="2" charset="-122"/>
              <a:ea typeface="宋体" panose="02010600030101010101" pitchFamily="2" charset="-122"/>
            </a:endParaRPr>
          </a:p>
          <a:p>
            <a:pPr>
              <a:lnSpc>
                <a:spcPct val="90000"/>
              </a:lnSpc>
              <a:spcBef>
                <a:spcPct val="50000"/>
              </a:spcBef>
            </a:pPr>
            <a:r>
              <a:rPr lang="zh-TW" altLang="en-US" sz="2400" b="1" dirty="0">
                <a:latin typeface="宋体" panose="02010600030101010101" pitchFamily="2" charset="-122"/>
                <a:ea typeface="宋体" panose="02010600030101010101" pitchFamily="2" charset="-122"/>
              </a:rPr>
              <a:t>* 带领团队前进与统筹工作所采取的行动。</a:t>
            </a:r>
            <a:endParaRPr lang="zh-TW" altLang="en-US" sz="2400" b="1" dirty="0">
              <a:latin typeface="宋体" panose="02010600030101010101" pitchFamily="2" charset="-122"/>
              <a:ea typeface="宋体" panose="02010600030101010101" pitchFamily="2" charset="-122"/>
            </a:endParaRPr>
          </a:p>
          <a:p>
            <a:pPr>
              <a:lnSpc>
                <a:spcPct val="90000"/>
              </a:lnSpc>
              <a:spcBef>
                <a:spcPct val="50000"/>
              </a:spcBef>
            </a:pPr>
            <a:endParaRPr lang="zh-TW" altLang="en-US" sz="1400" b="1" dirty="0">
              <a:latin typeface="宋体" panose="02010600030101010101" pitchFamily="2" charset="-122"/>
              <a:ea typeface="宋体" panose="02010600030101010101" pitchFamily="2" charset="-122"/>
            </a:endParaRPr>
          </a:p>
          <a:p>
            <a:pPr>
              <a:lnSpc>
                <a:spcPct val="90000"/>
              </a:lnSpc>
              <a:spcBef>
                <a:spcPct val="50000"/>
              </a:spcBef>
            </a:pPr>
            <a:r>
              <a:rPr lang="zh-TW" altLang="en-US" sz="3200" b="1" dirty="0">
                <a:solidFill>
                  <a:srgbClr val="66FF33"/>
                </a:solidFill>
                <a:latin typeface="宋体" panose="02010600030101010101" pitchFamily="2" charset="-122"/>
                <a:ea typeface="宋体" panose="02010600030101010101" pitchFamily="2" charset="-122"/>
              </a:rPr>
              <a:t>领导者</a:t>
            </a:r>
            <a:endParaRPr lang="zh-TW" altLang="en-US" sz="2400" b="1" dirty="0">
              <a:latin typeface="宋体" panose="02010600030101010101" pitchFamily="2" charset="-122"/>
              <a:ea typeface="宋体" panose="02010600030101010101" pitchFamily="2" charset="-122"/>
            </a:endParaRPr>
          </a:p>
          <a:p>
            <a:pPr>
              <a:lnSpc>
                <a:spcPct val="90000"/>
              </a:lnSpc>
              <a:spcBef>
                <a:spcPct val="50000"/>
              </a:spcBef>
            </a:pPr>
            <a:r>
              <a:rPr lang="zh-TW" altLang="en-US" sz="2400" b="1" dirty="0">
                <a:latin typeface="宋体" panose="02010600030101010101" pitchFamily="2" charset="-122"/>
                <a:ea typeface="宋体" panose="02010600030101010101" pitchFamily="2" charset="-122"/>
              </a:rPr>
              <a:t>* 实施上述影响力与行动的人。</a:t>
            </a:r>
            <a:endParaRPr lang="zh-TW" altLang="en-US" sz="2400" b="1" dirty="0">
              <a:latin typeface="宋体" panose="02010600030101010101" pitchFamily="2" charset="-122"/>
              <a:ea typeface="宋体" panose="02010600030101010101" pitchFamily="2" charset="-122"/>
            </a:endParaRPr>
          </a:p>
          <a:p>
            <a:pPr>
              <a:lnSpc>
                <a:spcPct val="90000"/>
              </a:lnSpc>
              <a:spcBef>
                <a:spcPct val="50000"/>
              </a:spcBef>
            </a:pPr>
            <a:endParaRPr lang="zh-TW" altLang="en-US" sz="1400" b="1" dirty="0">
              <a:latin typeface="宋体" panose="02010600030101010101" pitchFamily="2" charset="-122"/>
              <a:ea typeface="宋体" panose="02010600030101010101" pitchFamily="2" charset="-122"/>
            </a:endParaRPr>
          </a:p>
          <a:p>
            <a:pPr>
              <a:lnSpc>
                <a:spcPct val="90000"/>
              </a:lnSpc>
              <a:spcBef>
                <a:spcPct val="50000"/>
              </a:spcBef>
            </a:pPr>
            <a:r>
              <a:rPr lang="zh-TW" altLang="en-US" sz="3200" b="1" dirty="0">
                <a:solidFill>
                  <a:srgbClr val="66FF33"/>
                </a:solidFill>
                <a:latin typeface="宋体" panose="02010600030101010101" pitchFamily="2" charset="-122"/>
                <a:ea typeface="宋体" panose="02010600030101010101" pitchFamily="2" charset="-122"/>
              </a:rPr>
              <a:t>有效领导者</a:t>
            </a:r>
            <a:endParaRPr lang="zh-TW" altLang="en-US" sz="2400" b="1" dirty="0">
              <a:latin typeface="宋体" panose="02010600030101010101" pitchFamily="2" charset="-122"/>
              <a:ea typeface="宋体" panose="02010600030101010101" pitchFamily="2" charset="-122"/>
            </a:endParaRPr>
          </a:p>
          <a:p>
            <a:pPr>
              <a:lnSpc>
                <a:spcPct val="90000"/>
              </a:lnSpc>
              <a:spcBef>
                <a:spcPct val="50000"/>
              </a:spcBef>
            </a:pPr>
            <a:r>
              <a:rPr lang="zh-TW" altLang="en-US" sz="2400" b="1" dirty="0">
                <a:latin typeface="宋体" panose="02010600030101010101" pitchFamily="2" charset="-122"/>
                <a:ea typeface="宋体" panose="02010600030101010101" pitchFamily="2" charset="-122"/>
              </a:rPr>
              <a:t>* 具备建设性的影响力，能够让一个团队在未来更加成功的领导者。</a:t>
            </a:r>
            <a:endParaRPr lang="zh-TW" altLang="en-US" sz="2400" b="1">
              <a:latin typeface="宋体" panose="02010600030101010101" pitchFamily="2" charset="-122"/>
              <a:ea typeface="宋体" panose="02010600030101010101" pitchFamily="2" charset="-122"/>
            </a:endParaRPr>
          </a:p>
        </p:txBody>
      </p:sp>
      <p:graphicFrame>
        <p:nvGraphicFramePr>
          <p:cNvPr id="448516" name="对象 448515"/>
          <p:cNvGraphicFramePr/>
          <p:nvPr/>
        </p:nvGraphicFramePr>
        <p:xfrm>
          <a:off x="6227763" y="3324225"/>
          <a:ext cx="1874837" cy="1905000"/>
        </p:xfrm>
        <a:graphic>
          <a:graphicData uri="http://schemas.openxmlformats.org/presentationml/2006/ole">
            <mc:AlternateContent xmlns:mc="http://schemas.openxmlformats.org/markup-compatibility/2006">
              <mc:Choice xmlns:v="urn:schemas-microsoft-com:vml" Requires="v">
                <p:oleObj spid="_x0000_s3081" name="" r:id="rId1" imgW="2229485" imgH="2264410" progId="Word.Document.8">
                  <p:embed/>
                </p:oleObj>
              </mc:Choice>
              <mc:Fallback>
                <p:oleObj name="" r:id="rId1" imgW="2229485" imgH="2264410" progId="Word.Document.8">
                  <p:embed/>
                  <p:pic>
                    <p:nvPicPr>
                      <p:cNvPr id="0" name="图片 3080"/>
                      <p:cNvPicPr/>
                      <p:nvPr/>
                    </p:nvPicPr>
                    <p:blipFill>
                      <a:blip r:embed="rId2"/>
                      <a:stretch>
                        <a:fillRect/>
                      </a:stretch>
                    </p:blipFill>
                    <p:spPr>
                      <a:xfrm>
                        <a:off x="6227763" y="3324225"/>
                        <a:ext cx="1874837" cy="1905000"/>
                      </a:xfrm>
                      <a:prstGeom prst="rect">
                        <a:avLst/>
                      </a:prstGeom>
                      <a:noFill/>
                      <a:ln w="38100">
                        <a:noFill/>
                        <a:miter/>
                      </a:ln>
                    </p:spPr>
                  </p:pic>
                </p:oleObj>
              </mc:Fallback>
            </mc:AlternateContent>
          </a:graphicData>
        </a:graphic>
      </p:graphicFrame>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112645" name="矩形 112644"/>
          <p:cNvSpPr/>
          <p:nvPr/>
        </p:nvSpPr>
        <p:spPr>
          <a:xfrm>
            <a:off x="1116013" y="476250"/>
            <a:ext cx="6335712" cy="823913"/>
          </a:xfrm>
          <a:prstGeom prst="rect">
            <a:avLst/>
          </a:prstGeom>
          <a:noFill/>
          <a:ln w="9525">
            <a:noFill/>
          </a:ln>
          <a:effectLst>
            <a:outerShdw dist="35921" dir="2699999" algn="ctr" rotWithShape="0">
              <a:schemeClr val="bg2"/>
            </a:outerShdw>
          </a:effectLst>
        </p:spPr>
        <p:txBody>
          <a:bodyPr lIns="92075" tIns="46038" rIns="92075" bIns="46038" anchor="b"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r>
              <a:rPr lang="zh-CN" altLang="en-US" sz="4000" u="sng" dirty="0"/>
              <a:t>经理与管理关系（</a:t>
            </a:r>
            <a:r>
              <a:rPr lang="en-US" altLang="zh-CN" sz="4000" u="sng"/>
              <a:t>1</a:t>
            </a:r>
            <a:r>
              <a:rPr lang="zh-CN" altLang="en-US" sz="4000" u="sng" dirty="0"/>
              <a:t>）</a:t>
            </a:r>
            <a:endParaRPr lang="zh-TW" altLang="en-US" sz="4000" u="sng" dirty="0"/>
          </a:p>
        </p:txBody>
      </p:sp>
      <p:sp>
        <p:nvSpPr>
          <p:cNvPr id="112647" name="文本框 112646"/>
          <p:cNvSpPr txBox="1"/>
          <p:nvPr/>
        </p:nvSpPr>
        <p:spPr>
          <a:xfrm>
            <a:off x="1187450" y="1700213"/>
            <a:ext cx="5472113" cy="460375"/>
          </a:xfrm>
          <a:prstGeom prst="rect">
            <a:avLst/>
          </a:prstGeom>
          <a:noFill/>
          <a:ln w="9525">
            <a:noFill/>
          </a:ln>
        </p:spPr>
        <p:txBody>
          <a:bodyPr>
            <a:spAutoFit/>
          </a:bodyPr>
          <a:p>
            <a:pPr eaLnBrk="0" hangingPunct="0">
              <a:buSzPct val="150000"/>
            </a:pPr>
            <a:r>
              <a:rPr lang="zh-CN" altLang="en-US" sz="2400" dirty="0">
                <a:latin typeface="宋体" panose="02010600030101010101" pitchFamily="2" charset="-122"/>
                <a:ea typeface="宋体" panose="02010600030101010101" pitchFamily="2" charset="-122"/>
              </a:rPr>
              <a:t>领导是一种艺术，而管理是一种科学。</a:t>
            </a:r>
            <a:endParaRPr lang="zh-CN" altLang="en-US" sz="2400">
              <a:latin typeface="宋体" panose="02010600030101010101" pitchFamily="2" charset="-122"/>
              <a:ea typeface="宋体" panose="02010600030101010101" pitchFamily="2" charset="-122"/>
            </a:endParaRPr>
          </a:p>
        </p:txBody>
      </p:sp>
      <p:grpSp>
        <p:nvGrpSpPr>
          <p:cNvPr id="112648" name="组合 112647"/>
          <p:cNvGrpSpPr/>
          <p:nvPr/>
        </p:nvGrpSpPr>
        <p:grpSpPr>
          <a:xfrm>
            <a:off x="5518150" y="2967038"/>
            <a:ext cx="2209800" cy="2909887"/>
            <a:chOff x="3840" y="1344"/>
            <a:chExt cx="1392" cy="2112"/>
          </a:xfrm>
        </p:grpSpPr>
        <p:sp>
          <p:nvSpPr>
            <p:cNvPr id="112649" name="矩形 112648"/>
            <p:cNvSpPr/>
            <p:nvPr/>
          </p:nvSpPr>
          <p:spPr>
            <a:xfrm>
              <a:off x="3840" y="2928"/>
              <a:ext cx="1392" cy="528"/>
            </a:xfrm>
            <a:prstGeom prst="rect">
              <a:avLst/>
            </a:prstGeom>
            <a:noFill/>
            <a:ln w="38100" cap="sq" cmpd="sng">
              <a:solidFill>
                <a:schemeClr val="bg2"/>
              </a:solidFill>
              <a:prstDash val="solid"/>
              <a:miter/>
              <a:headEnd type="none" w="sm" len="sm"/>
              <a:tailEnd type="none" w="sm" len="sm"/>
            </a:ln>
          </p:spPr>
          <p:txBody>
            <a:bodyPr wrap="none" anchor="ctr" anchorCtr="0"/>
            <a:p>
              <a:pPr eaLnBrk="0" hangingPunct="0"/>
              <a:r>
                <a:rPr lang="zh-CN" altLang="en-US" sz="2400" dirty="0">
                  <a:solidFill>
                    <a:schemeClr val="bg2"/>
                  </a:solidFill>
                  <a:latin typeface="宋体" panose="02010600030101010101" pitchFamily="2" charset="-122"/>
                  <a:ea typeface="宋体" panose="02010600030101010101" pitchFamily="2" charset="-122"/>
                </a:rPr>
                <a:t>专注于维持</a:t>
              </a:r>
              <a:endParaRPr lang="zh-CN" altLang="en-US" sz="2400">
                <a:solidFill>
                  <a:schemeClr val="bg2"/>
                </a:solidFill>
                <a:latin typeface="宋体" panose="02010600030101010101" pitchFamily="2" charset="-122"/>
                <a:ea typeface="宋体" panose="02010600030101010101" pitchFamily="2" charset="-122"/>
              </a:endParaRPr>
            </a:p>
          </p:txBody>
        </p:sp>
        <p:sp>
          <p:nvSpPr>
            <p:cNvPr id="112650" name="矩形 112649"/>
            <p:cNvSpPr/>
            <p:nvPr/>
          </p:nvSpPr>
          <p:spPr>
            <a:xfrm>
              <a:off x="3840" y="2400"/>
              <a:ext cx="1392" cy="528"/>
            </a:xfrm>
            <a:prstGeom prst="rect">
              <a:avLst/>
            </a:prstGeom>
            <a:noFill/>
            <a:ln w="38100" cap="sq" cmpd="sng">
              <a:solidFill>
                <a:schemeClr val="bg2"/>
              </a:solidFill>
              <a:prstDash val="solid"/>
              <a:miter/>
              <a:headEnd type="none" w="sm" len="sm"/>
              <a:tailEnd type="none" w="sm" len="sm"/>
            </a:ln>
          </p:spPr>
          <p:txBody>
            <a:bodyPr wrap="none" anchor="ctr" anchorCtr="0"/>
            <a:p>
              <a:pPr eaLnBrk="0" hangingPunct="0"/>
              <a:r>
                <a:rPr lang="zh-CN" altLang="en-US" sz="2400" dirty="0">
                  <a:solidFill>
                    <a:schemeClr val="bg2"/>
                  </a:solidFill>
                  <a:latin typeface="宋体" panose="02010600030101010101" pitchFamily="2" charset="-122"/>
                  <a:ea typeface="宋体" panose="02010600030101010101" pitchFamily="2" charset="-122"/>
                </a:rPr>
                <a:t>讲求效率</a:t>
              </a:r>
              <a:endParaRPr lang="zh-CN" altLang="en-US" sz="2400">
                <a:solidFill>
                  <a:schemeClr val="bg2"/>
                </a:solidFill>
                <a:latin typeface="宋体" panose="02010600030101010101" pitchFamily="2" charset="-122"/>
                <a:ea typeface="宋体" panose="02010600030101010101" pitchFamily="2" charset="-122"/>
              </a:endParaRPr>
            </a:p>
          </p:txBody>
        </p:sp>
        <p:sp>
          <p:nvSpPr>
            <p:cNvPr id="112651" name="矩形 112650"/>
            <p:cNvSpPr/>
            <p:nvPr/>
          </p:nvSpPr>
          <p:spPr>
            <a:xfrm>
              <a:off x="3840" y="1872"/>
              <a:ext cx="1392" cy="528"/>
            </a:xfrm>
            <a:prstGeom prst="rect">
              <a:avLst/>
            </a:prstGeom>
            <a:noFill/>
            <a:ln w="38100" cap="sq" cmpd="sng">
              <a:solidFill>
                <a:schemeClr val="bg2"/>
              </a:solidFill>
              <a:prstDash val="solid"/>
              <a:miter/>
              <a:headEnd type="none" w="sm" len="sm"/>
              <a:tailEnd type="none" w="sm" len="sm"/>
            </a:ln>
          </p:spPr>
          <p:txBody>
            <a:bodyPr wrap="none" anchor="ctr" anchorCtr="0"/>
            <a:p>
              <a:pPr eaLnBrk="0" hangingPunct="0"/>
              <a:r>
                <a:rPr lang="zh-CN" altLang="en-US" sz="2400" dirty="0">
                  <a:solidFill>
                    <a:schemeClr val="bg2"/>
                  </a:solidFill>
                  <a:latin typeface="宋体" panose="02010600030101010101" pitchFamily="2" charset="-122"/>
                  <a:ea typeface="宋体" panose="02010600030101010101" pitchFamily="2" charset="-122"/>
                </a:rPr>
                <a:t>愿景的实现者</a:t>
              </a:r>
              <a:endParaRPr lang="zh-CN" altLang="en-US" sz="2400">
                <a:solidFill>
                  <a:schemeClr val="bg2"/>
                </a:solidFill>
                <a:latin typeface="宋体" panose="02010600030101010101" pitchFamily="2" charset="-122"/>
                <a:ea typeface="宋体" panose="02010600030101010101" pitchFamily="2" charset="-122"/>
              </a:endParaRPr>
            </a:p>
          </p:txBody>
        </p:sp>
        <p:sp>
          <p:nvSpPr>
            <p:cNvPr id="112652" name="矩形 112651"/>
            <p:cNvSpPr/>
            <p:nvPr/>
          </p:nvSpPr>
          <p:spPr>
            <a:xfrm>
              <a:off x="3840" y="1344"/>
              <a:ext cx="1392" cy="528"/>
            </a:xfrm>
            <a:prstGeom prst="rect">
              <a:avLst/>
            </a:prstGeom>
            <a:noFill/>
            <a:ln w="38100" cap="sq" cmpd="sng">
              <a:solidFill>
                <a:schemeClr val="bg2"/>
              </a:solidFill>
              <a:prstDash val="solid"/>
              <a:miter/>
              <a:headEnd type="none" w="sm" len="sm"/>
              <a:tailEnd type="none" w="sm" len="sm"/>
            </a:ln>
          </p:spPr>
          <p:txBody>
            <a:bodyPr wrap="none" anchor="ctr" anchorCtr="0"/>
            <a:p>
              <a:pPr eaLnBrk="0" hangingPunct="0"/>
              <a:r>
                <a:rPr lang="zh-CN" altLang="en-US" sz="2400" dirty="0">
                  <a:solidFill>
                    <a:schemeClr val="bg2"/>
                  </a:solidFill>
                  <a:latin typeface="宋体" panose="02010600030101010101" pitchFamily="2" charset="-122"/>
                  <a:ea typeface="宋体" panose="02010600030101010101" pitchFamily="2" charset="-122"/>
                </a:rPr>
                <a:t>把事情做对</a:t>
              </a:r>
              <a:endParaRPr lang="zh-CN" altLang="en-US" sz="2400">
                <a:solidFill>
                  <a:schemeClr val="bg2"/>
                </a:solidFill>
                <a:latin typeface="宋体" panose="02010600030101010101" pitchFamily="2" charset="-122"/>
                <a:ea typeface="宋体" panose="02010600030101010101" pitchFamily="2" charset="-122"/>
              </a:endParaRPr>
            </a:p>
          </p:txBody>
        </p:sp>
      </p:grpSp>
      <p:grpSp>
        <p:nvGrpSpPr>
          <p:cNvPr id="112653" name="组合 112652"/>
          <p:cNvGrpSpPr/>
          <p:nvPr/>
        </p:nvGrpSpPr>
        <p:grpSpPr>
          <a:xfrm>
            <a:off x="1555750" y="2967038"/>
            <a:ext cx="2209800" cy="2909887"/>
            <a:chOff x="480" y="1344"/>
            <a:chExt cx="1392" cy="2112"/>
          </a:xfrm>
        </p:grpSpPr>
        <p:sp>
          <p:nvSpPr>
            <p:cNvPr id="112654" name="矩形 112653"/>
            <p:cNvSpPr/>
            <p:nvPr/>
          </p:nvSpPr>
          <p:spPr>
            <a:xfrm>
              <a:off x="480" y="1344"/>
              <a:ext cx="1392" cy="528"/>
            </a:xfrm>
            <a:prstGeom prst="rect">
              <a:avLst/>
            </a:prstGeom>
            <a:noFill/>
            <a:ln w="38100" cap="sq" cmpd="sng">
              <a:solidFill>
                <a:schemeClr val="bg2"/>
              </a:solidFill>
              <a:prstDash val="solid"/>
              <a:miter/>
              <a:headEnd type="none" w="sm" len="sm"/>
              <a:tailEnd type="none" w="sm" len="sm"/>
            </a:ln>
          </p:spPr>
          <p:txBody>
            <a:bodyPr wrap="none" anchor="ctr" anchorCtr="0"/>
            <a:p>
              <a:pPr eaLnBrk="0" hangingPunct="0"/>
              <a:r>
                <a:rPr lang="zh-CN" altLang="en-US" sz="2400" dirty="0">
                  <a:solidFill>
                    <a:schemeClr val="bg2"/>
                  </a:solidFill>
                  <a:latin typeface="宋体" panose="02010600030101010101" pitchFamily="2" charset="-122"/>
                  <a:ea typeface="宋体" panose="02010600030101010101" pitchFamily="2" charset="-122"/>
                </a:rPr>
                <a:t>做对的事情</a:t>
              </a:r>
              <a:endParaRPr lang="zh-CN" altLang="en-US" sz="2400">
                <a:solidFill>
                  <a:schemeClr val="bg2"/>
                </a:solidFill>
                <a:latin typeface="宋体" panose="02010600030101010101" pitchFamily="2" charset="-122"/>
                <a:ea typeface="宋体" panose="02010600030101010101" pitchFamily="2" charset="-122"/>
              </a:endParaRPr>
            </a:p>
          </p:txBody>
        </p:sp>
        <p:sp>
          <p:nvSpPr>
            <p:cNvPr id="112655" name="矩形 112654"/>
            <p:cNvSpPr/>
            <p:nvPr/>
          </p:nvSpPr>
          <p:spPr>
            <a:xfrm>
              <a:off x="480" y="1872"/>
              <a:ext cx="1392" cy="528"/>
            </a:xfrm>
            <a:prstGeom prst="rect">
              <a:avLst/>
            </a:prstGeom>
            <a:noFill/>
            <a:ln w="38100" cap="sq" cmpd="sng">
              <a:solidFill>
                <a:schemeClr val="bg2"/>
              </a:solidFill>
              <a:prstDash val="solid"/>
              <a:miter/>
              <a:headEnd type="none" w="sm" len="sm"/>
              <a:tailEnd type="none" w="sm" len="sm"/>
            </a:ln>
          </p:spPr>
          <p:txBody>
            <a:bodyPr wrap="none" anchor="ctr" anchorCtr="0"/>
            <a:p>
              <a:pPr eaLnBrk="0" hangingPunct="0"/>
              <a:r>
                <a:rPr lang="zh-CN" altLang="en-US" sz="2400" dirty="0">
                  <a:solidFill>
                    <a:schemeClr val="bg2"/>
                  </a:solidFill>
                  <a:latin typeface="宋体" panose="02010600030101010101" pitchFamily="2" charset="-122"/>
                  <a:ea typeface="宋体" panose="02010600030101010101" pitchFamily="2" charset="-122"/>
                </a:rPr>
                <a:t>愿景的勾画者</a:t>
              </a:r>
              <a:endParaRPr lang="zh-CN" altLang="en-US" sz="2400">
                <a:solidFill>
                  <a:schemeClr val="bg2"/>
                </a:solidFill>
                <a:latin typeface="宋体" panose="02010600030101010101" pitchFamily="2" charset="-122"/>
                <a:ea typeface="宋体" panose="02010600030101010101" pitchFamily="2" charset="-122"/>
              </a:endParaRPr>
            </a:p>
          </p:txBody>
        </p:sp>
        <p:sp>
          <p:nvSpPr>
            <p:cNvPr id="112656" name="矩形 112655"/>
            <p:cNvSpPr/>
            <p:nvPr/>
          </p:nvSpPr>
          <p:spPr>
            <a:xfrm>
              <a:off x="480" y="2928"/>
              <a:ext cx="1392" cy="528"/>
            </a:xfrm>
            <a:prstGeom prst="rect">
              <a:avLst/>
            </a:prstGeom>
            <a:noFill/>
            <a:ln w="38100" cap="sq" cmpd="sng">
              <a:solidFill>
                <a:schemeClr val="bg2"/>
              </a:solidFill>
              <a:prstDash val="solid"/>
              <a:miter/>
              <a:headEnd type="none" w="sm" len="sm"/>
              <a:tailEnd type="none" w="sm" len="sm"/>
            </a:ln>
          </p:spPr>
          <p:txBody>
            <a:bodyPr wrap="none" anchor="ctr" anchorCtr="0"/>
            <a:p>
              <a:pPr eaLnBrk="0" hangingPunct="0"/>
              <a:r>
                <a:rPr lang="zh-CN" altLang="en-US" sz="2400" dirty="0">
                  <a:solidFill>
                    <a:schemeClr val="bg2"/>
                  </a:solidFill>
                  <a:latin typeface="宋体" panose="02010600030101010101" pitchFamily="2" charset="-122"/>
                  <a:ea typeface="宋体" panose="02010600030101010101" pitchFamily="2" charset="-122"/>
                </a:rPr>
                <a:t>专注于创造</a:t>
              </a:r>
              <a:endParaRPr lang="zh-CN" altLang="en-US" sz="2400">
                <a:solidFill>
                  <a:schemeClr val="bg2"/>
                </a:solidFill>
                <a:latin typeface="宋体" panose="02010600030101010101" pitchFamily="2" charset="-122"/>
                <a:ea typeface="宋体" panose="02010600030101010101" pitchFamily="2" charset="-122"/>
              </a:endParaRPr>
            </a:p>
          </p:txBody>
        </p:sp>
        <p:sp>
          <p:nvSpPr>
            <p:cNvPr id="112657" name="矩形 112656"/>
            <p:cNvSpPr/>
            <p:nvPr/>
          </p:nvSpPr>
          <p:spPr>
            <a:xfrm>
              <a:off x="480" y="2400"/>
              <a:ext cx="1392" cy="528"/>
            </a:xfrm>
            <a:prstGeom prst="rect">
              <a:avLst/>
            </a:prstGeom>
            <a:noFill/>
            <a:ln w="38100" cap="sq" cmpd="sng">
              <a:solidFill>
                <a:schemeClr val="bg2"/>
              </a:solidFill>
              <a:prstDash val="solid"/>
              <a:miter/>
              <a:headEnd type="none" w="sm" len="sm"/>
              <a:tailEnd type="none" w="sm" len="sm"/>
            </a:ln>
          </p:spPr>
          <p:txBody>
            <a:bodyPr wrap="none" anchor="ctr" anchorCtr="0"/>
            <a:p>
              <a:pPr eaLnBrk="0" hangingPunct="0"/>
              <a:r>
                <a:rPr lang="zh-CN" altLang="en-US" sz="2400" dirty="0">
                  <a:solidFill>
                    <a:schemeClr val="bg2"/>
                  </a:solidFill>
                  <a:latin typeface="宋体" panose="02010600030101010101" pitchFamily="2" charset="-122"/>
                  <a:ea typeface="宋体" panose="02010600030101010101" pitchFamily="2" charset="-122"/>
                </a:rPr>
                <a:t>讲求效果</a:t>
              </a:r>
              <a:endParaRPr lang="zh-CN" altLang="en-US" sz="2400">
                <a:solidFill>
                  <a:schemeClr val="bg2"/>
                </a:solidFill>
                <a:latin typeface="宋体" panose="02010600030101010101" pitchFamily="2" charset="-122"/>
                <a:ea typeface="宋体" panose="02010600030101010101" pitchFamily="2" charset="-122"/>
              </a:endParaRPr>
            </a:p>
          </p:txBody>
        </p:sp>
      </p:grpSp>
      <p:sp>
        <p:nvSpPr>
          <p:cNvPr id="112658" name="文本框 112657"/>
          <p:cNvSpPr txBox="1"/>
          <p:nvPr/>
        </p:nvSpPr>
        <p:spPr>
          <a:xfrm>
            <a:off x="1403350" y="2371725"/>
            <a:ext cx="2895600" cy="583565"/>
          </a:xfrm>
          <a:prstGeom prst="rect">
            <a:avLst/>
          </a:prstGeom>
          <a:noFill/>
          <a:ln w="12700">
            <a:noFill/>
          </a:ln>
        </p:spPr>
        <p:txBody>
          <a:bodyPr>
            <a:spAutoFit/>
          </a:bodyPr>
          <a:p>
            <a:pPr algn="ctr" eaLnBrk="0" hangingPunct="0">
              <a:spcBef>
                <a:spcPct val="50000"/>
              </a:spcBef>
            </a:pPr>
            <a:r>
              <a:rPr lang="zh-CN" altLang="en-US" sz="3200" b="1" i="1" dirty="0">
                <a:solidFill>
                  <a:schemeClr val="bg2"/>
                </a:solidFill>
                <a:latin typeface="宋体" panose="02010600030101010101" pitchFamily="2" charset="-122"/>
                <a:ea typeface="宋体" panose="02010600030101010101" pitchFamily="2" charset="-122"/>
              </a:rPr>
              <a:t>领导者 </a:t>
            </a:r>
            <a:r>
              <a:rPr lang="en-US" altLang="zh-CN" sz="1600" b="1" i="1">
                <a:solidFill>
                  <a:schemeClr val="bg2"/>
                </a:solidFill>
                <a:latin typeface="宋体" panose="02010600030101010101" pitchFamily="2" charset="-122"/>
                <a:ea typeface="宋体" panose="02010600030101010101" pitchFamily="2" charset="-122"/>
              </a:rPr>
              <a:t>Less</a:t>
            </a:r>
            <a:r>
              <a:rPr lang="en-US" altLang="zh-CN" sz="1600" i="1">
                <a:solidFill>
                  <a:schemeClr val="bg2"/>
                </a:solidFill>
                <a:latin typeface="宋体" panose="02010600030101010101" pitchFamily="2" charset="-122"/>
                <a:ea typeface="宋体" panose="02010600030101010101" pitchFamily="2" charset="-122"/>
              </a:rPr>
              <a:t> </a:t>
            </a:r>
            <a:endParaRPr lang="en-US" altLang="zh-CN" sz="3200">
              <a:solidFill>
                <a:schemeClr val="bg2"/>
              </a:solidFill>
              <a:latin typeface="宋体" panose="02010600030101010101" pitchFamily="2" charset="-122"/>
              <a:ea typeface="宋体" panose="02010600030101010101" pitchFamily="2" charset="-122"/>
            </a:endParaRPr>
          </a:p>
        </p:txBody>
      </p:sp>
      <p:sp>
        <p:nvSpPr>
          <p:cNvPr id="112659" name="文本框 112658"/>
          <p:cNvSpPr txBox="1"/>
          <p:nvPr/>
        </p:nvSpPr>
        <p:spPr>
          <a:xfrm>
            <a:off x="5518150" y="2397125"/>
            <a:ext cx="2438400" cy="583565"/>
          </a:xfrm>
          <a:prstGeom prst="rect">
            <a:avLst/>
          </a:prstGeom>
          <a:noFill/>
          <a:ln w="12700">
            <a:noFill/>
          </a:ln>
        </p:spPr>
        <p:txBody>
          <a:bodyPr>
            <a:spAutoFit/>
          </a:bodyPr>
          <a:p>
            <a:pPr algn="ctr" eaLnBrk="0" hangingPunct="0">
              <a:spcBef>
                <a:spcPct val="50000"/>
              </a:spcBef>
            </a:pPr>
            <a:r>
              <a:rPr lang="zh-CN" altLang="en-US" sz="3200" b="1" i="1" dirty="0">
                <a:solidFill>
                  <a:schemeClr val="bg2"/>
                </a:solidFill>
                <a:latin typeface="宋体" panose="02010600030101010101" pitchFamily="2" charset="-122"/>
                <a:ea typeface="宋体" panose="02010600030101010101" pitchFamily="2" charset="-122"/>
              </a:rPr>
              <a:t>管理者 </a:t>
            </a:r>
            <a:r>
              <a:rPr lang="en-US" altLang="zh-CN" sz="1600" b="1" i="1">
                <a:solidFill>
                  <a:schemeClr val="bg2"/>
                </a:solidFill>
                <a:latin typeface="宋体" panose="02010600030101010101" pitchFamily="2" charset="-122"/>
                <a:ea typeface="宋体" panose="02010600030101010101" pitchFamily="2" charset="-122"/>
              </a:rPr>
              <a:t>More</a:t>
            </a:r>
            <a:endParaRPr lang="en-US" altLang="zh-CN" sz="3200" b="1" i="1">
              <a:solidFill>
                <a:schemeClr val="bg2"/>
              </a:solidFill>
              <a:latin typeface="宋体" panose="02010600030101010101" pitchFamily="2" charset="-122"/>
              <a:ea typeface="宋体" panose="02010600030101010101" pitchFamily="2" charset="-122"/>
            </a:endParaRPr>
          </a:p>
        </p:txBody>
      </p:sp>
      <p:grpSp>
        <p:nvGrpSpPr>
          <p:cNvPr id="112660" name="组合 112659"/>
          <p:cNvGrpSpPr/>
          <p:nvPr/>
        </p:nvGrpSpPr>
        <p:grpSpPr>
          <a:xfrm>
            <a:off x="1250950" y="2438400"/>
            <a:ext cx="685800" cy="407988"/>
            <a:chOff x="156" y="114"/>
            <a:chExt cx="215" cy="145"/>
          </a:xfrm>
        </p:grpSpPr>
        <p:sp>
          <p:nvSpPr>
            <p:cNvPr id="112661" name="任意多边形 112660"/>
            <p:cNvSpPr/>
            <p:nvPr/>
          </p:nvSpPr>
          <p:spPr>
            <a:xfrm>
              <a:off x="188" y="213"/>
              <a:ext cx="131" cy="46"/>
            </a:xfrm>
            <a:custGeom>
              <a:avLst/>
              <a:gdLst/>
              <a:ahLst/>
              <a:cxnLst/>
              <a:pathLst>
                <a:path w="1176" h="546">
                  <a:moveTo>
                    <a:pt x="0" y="410"/>
                  </a:moveTo>
                  <a:lnTo>
                    <a:pt x="39" y="390"/>
                  </a:lnTo>
                  <a:lnTo>
                    <a:pt x="69" y="354"/>
                  </a:lnTo>
                  <a:lnTo>
                    <a:pt x="117" y="331"/>
                  </a:lnTo>
                  <a:lnTo>
                    <a:pt x="159" y="325"/>
                  </a:lnTo>
                  <a:lnTo>
                    <a:pt x="204" y="325"/>
                  </a:lnTo>
                  <a:lnTo>
                    <a:pt x="256" y="334"/>
                  </a:lnTo>
                  <a:lnTo>
                    <a:pt x="318" y="338"/>
                  </a:lnTo>
                  <a:lnTo>
                    <a:pt x="402" y="344"/>
                  </a:lnTo>
                  <a:lnTo>
                    <a:pt x="468" y="341"/>
                  </a:lnTo>
                  <a:lnTo>
                    <a:pt x="550" y="318"/>
                  </a:lnTo>
                  <a:lnTo>
                    <a:pt x="632" y="280"/>
                  </a:lnTo>
                  <a:lnTo>
                    <a:pt x="727" y="228"/>
                  </a:lnTo>
                  <a:lnTo>
                    <a:pt x="830" y="169"/>
                  </a:lnTo>
                  <a:lnTo>
                    <a:pt x="944" y="108"/>
                  </a:lnTo>
                  <a:lnTo>
                    <a:pt x="1040" y="59"/>
                  </a:lnTo>
                  <a:lnTo>
                    <a:pt x="1130" y="19"/>
                  </a:lnTo>
                  <a:lnTo>
                    <a:pt x="1176" y="0"/>
                  </a:lnTo>
                  <a:lnTo>
                    <a:pt x="1148" y="26"/>
                  </a:lnTo>
                  <a:lnTo>
                    <a:pt x="1139" y="49"/>
                  </a:lnTo>
                  <a:lnTo>
                    <a:pt x="1142" y="62"/>
                  </a:lnTo>
                  <a:lnTo>
                    <a:pt x="1103" y="91"/>
                  </a:lnTo>
                  <a:lnTo>
                    <a:pt x="1082" y="104"/>
                  </a:lnTo>
                  <a:lnTo>
                    <a:pt x="1037" y="117"/>
                  </a:lnTo>
                  <a:lnTo>
                    <a:pt x="986" y="139"/>
                  </a:lnTo>
                  <a:lnTo>
                    <a:pt x="953" y="165"/>
                  </a:lnTo>
                  <a:lnTo>
                    <a:pt x="947" y="179"/>
                  </a:lnTo>
                  <a:lnTo>
                    <a:pt x="947" y="195"/>
                  </a:lnTo>
                  <a:lnTo>
                    <a:pt x="959" y="208"/>
                  </a:lnTo>
                  <a:lnTo>
                    <a:pt x="950" y="218"/>
                  </a:lnTo>
                  <a:lnTo>
                    <a:pt x="929" y="221"/>
                  </a:lnTo>
                  <a:lnTo>
                    <a:pt x="889" y="231"/>
                  </a:lnTo>
                  <a:lnTo>
                    <a:pt x="830" y="247"/>
                  </a:lnTo>
                  <a:lnTo>
                    <a:pt x="764" y="277"/>
                  </a:lnTo>
                  <a:lnTo>
                    <a:pt x="677" y="315"/>
                  </a:lnTo>
                  <a:lnTo>
                    <a:pt x="610" y="334"/>
                  </a:lnTo>
                  <a:lnTo>
                    <a:pt x="550" y="351"/>
                  </a:lnTo>
                  <a:lnTo>
                    <a:pt x="502" y="374"/>
                  </a:lnTo>
                  <a:lnTo>
                    <a:pt x="474" y="387"/>
                  </a:lnTo>
                  <a:lnTo>
                    <a:pt x="382" y="387"/>
                  </a:lnTo>
                  <a:lnTo>
                    <a:pt x="336" y="387"/>
                  </a:lnTo>
                  <a:lnTo>
                    <a:pt x="297" y="393"/>
                  </a:lnTo>
                  <a:lnTo>
                    <a:pt x="259" y="412"/>
                  </a:lnTo>
                  <a:lnTo>
                    <a:pt x="213" y="441"/>
                  </a:lnTo>
                  <a:lnTo>
                    <a:pt x="180" y="477"/>
                  </a:lnTo>
                  <a:lnTo>
                    <a:pt x="153" y="507"/>
                  </a:lnTo>
                  <a:lnTo>
                    <a:pt x="120" y="546"/>
                  </a:lnTo>
                  <a:lnTo>
                    <a:pt x="141" y="500"/>
                  </a:lnTo>
                  <a:lnTo>
                    <a:pt x="153" y="474"/>
                  </a:lnTo>
                  <a:lnTo>
                    <a:pt x="162" y="448"/>
                  </a:lnTo>
                  <a:lnTo>
                    <a:pt x="162" y="422"/>
                  </a:lnTo>
                  <a:lnTo>
                    <a:pt x="150" y="403"/>
                  </a:lnTo>
                  <a:lnTo>
                    <a:pt x="123" y="390"/>
                  </a:lnTo>
                  <a:lnTo>
                    <a:pt x="89" y="384"/>
                  </a:lnTo>
                  <a:lnTo>
                    <a:pt x="66" y="387"/>
                  </a:lnTo>
                  <a:lnTo>
                    <a:pt x="48" y="400"/>
                  </a:lnTo>
                  <a:lnTo>
                    <a:pt x="0" y="410"/>
                  </a:lnTo>
                  <a:close/>
                </a:path>
              </a:pathLst>
            </a:custGeom>
            <a:noFill/>
            <a:ln w="9525">
              <a:noFill/>
            </a:ln>
          </p:spPr>
          <p:txBody>
            <a:bodyPr/>
            <a:p>
              <a:endParaRPr lang="zh-CN" altLang="en-US"/>
            </a:p>
          </p:txBody>
        </p:sp>
        <p:sp>
          <p:nvSpPr>
            <p:cNvPr id="112662" name="任意多边形 112661"/>
            <p:cNvSpPr/>
            <p:nvPr/>
          </p:nvSpPr>
          <p:spPr>
            <a:xfrm>
              <a:off x="211" y="216"/>
              <a:ext cx="43" cy="9"/>
            </a:xfrm>
            <a:custGeom>
              <a:avLst/>
              <a:gdLst/>
              <a:ahLst/>
              <a:cxnLst/>
              <a:pathLst>
                <a:path w="383" h="108">
                  <a:moveTo>
                    <a:pt x="9" y="0"/>
                  </a:moveTo>
                  <a:lnTo>
                    <a:pt x="28" y="6"/>
                  </a:lnTo>
                  <a:lnTo>
                    <a:pt x="52" y="19"/>
                  </a:lnTo>
                  <a:lnTo>
                    <a:pt x="75" y="34"/>
                  </a:lnTo>
                  <a:lnTo>
                    <a:pt x="105" y="50"/>
                  </a:lnTo>
                  <a:lnTo>
                    <a:pt x="134" y="61"/>
                  </a:lnTo>
                  <a:lnTo>
                    <a:pt x="165" y="67"/>
                  </a:lnTo>
                  <a:lnTo>
                    <a:pt x="192" y="68"/>
                  </a:lnTo>
                  <a:lnTo>
                    <a:pt x="230" y="61"/>
                  </a:lnTo>
                  <a:lnTo>
                    <a:pt x="269" y="54"/>
                  </a:lnTo>
                  <a:lnTo>
                    <a:pt x="299" y="44"/>
                  </a:lnTo>
                  <a:lnTo>
                    <a:pt x="330" y="38"/>
                  </a:lnTo>
                  <a:lnTo>
                    <a:pt x="383" y="31"/>
                  </a:lnTo>
                  <a:lnTo>
                    <a:pt x="363" y="48"/>
                  </a:lnTo>
                  <a:lnTo>
                    <a:pt x="347" y="64"/>
                  </a:lnTo>
                  <a:lnTo>
                    <a:pt x="345" y="81"/>
                  </a:lnTo>
                  <a:lnTo>
                    <a:pt x="351" y="101"/>
                  </a:lnTo>
                  <a:lnTo>
                    <a:pt x="359" y="108"/>
                  </a:lnTo>
                  <a:lnTo>
                    <a:pt x="345" y="101"/>
                  </a:lnTo>
                  <a:lnTo>
                    <a:pt x="326" y="96"/>
                  </a:lnTo>
                  <a:lnTo>
                    <a:pt x="314" y="93"/>
                  </a:lnTo>
                  <a:lnTo>
                    <a:pt x="290" y="89"/>
                  </a:lnTo>
                  <a:lnTo>
                    <a:pt x="263" y="89"/>
                  </a:lnTo>
                  <a:lnTo>
                    <a:pt x="224" y="92"/>
                  </a:lnTo>
                  <a:lnTo>
                    <a:pt x="188" y="92"/>
                  </a:lnTo>
                  <a:lnTo>
                    <a:pt x="163" y="92"/>
                  </a:lnTo>
                  <a:lnTo>
                    <a:pt x="135" y="88"/>
                  </a:lnTo>
                  <a:lnTo>
                    <a:pt x="107" y="83"/>
                  </a:lnTo>
                  <a:lnTo>
                    <a:pt x="81" y="74"/>
                  </a:lnTo>
                  <a:lnTo>
                    <a:pt x="58" y="64"/>
                  </a:lnTo>
                  <a:lnTo>
                    <a:pt x="33" y="50"/>
                  </a:lnTo>
                  <a:lnTo>
                    <a:pt x="12" y="37"/>
                  </a:lnTo>
                  <a:lnTo>
                    <a:pt x="0" y="26"/>
                  </a:lnTo>
                  <a:lnTo>
                    <a:pt x="9" y="0"/>
                  </a:lnTo>
                  <a:close/>
                </a:path>
              </a:pathLst>
            </a:custGeom>
            <a:noFill/>
            <a:ln w="9525">
              <a:noFill/>
            </a:ln>
          </p:spPr>
          <p:txBody>
            <a:bodyPr/>
            <a:p>
              <a:endParaRPr lang="zh-CN" altLang="en-US"/>
            </a:p>
          </p:txBody>
        </p:sp>
        <p:sp>
          <p:nvSpPr>
            <p:cNvPr id="112663" name="任意多边形 112662"/>
            <p:cNvSpPr/>
            <p:nvPr/>
          </p:nvSpPr>
          <p:spPr>
            <a:xfrm>
              <a:off x="216" y="200"/>
              <a:ext cx="83" cy="17"/>
            </a:xfrm>
            <a:custGeom>
              <a:avLst/>
              <a:gdLst/>
              <a:ahLst/>
              <a:cxnLst/>
              <a:pathLst>
                <a:path w="745" h="203">
                  <a:moveTo>
                    <a:pt x="14" y="110"/>
                  </a:moveTo>
                  <a:lnTo>
                    <a:pt x="25" y="103"/>
                  </a:lnTo>
                  <a:lnTo>
                    <a:pt x="18" y="124"/>
                  </a:lnTo>
                  <a:lnTo>
                    <a:pt x="27" y="136"/>
                  </a:lnTo>
                  <a:lnTo>
                    <a:pt x="68" y="150"/>
                  </a:lnTo>
                  <a:lnTo>
                    <a:pt x="135" y="164"/>
                  </a:lnTo>
                  <a:lnTo>
                    <a:pt x="200" y="174"/>
                  </a:lnTo>
                  <a:lnTo>
                    <a:pt x="279" y="170"/>
                  </a:lnTo>
                  <a:lnTo>
                    <a:pt x="368" y="156"/>
                  </a:lnTo>
                  <a:lnTo>
                    <a:pt x="462" y="139"/>
                  </a:lnTo>
                  <a:lnTo>
                    <a:pt x="547" y="120"/>
                  </a:lnTo>
                  <a:lnTo>
                    <a:pt x="579" y="110"/>
                  </a:lnTo>
                  <a:lnTo>
                    <a:pt x="622" y="91"/>
                  </a:lnTo>
                  <a:lnTo>
                    <a:pt x="668" y="64"/>
                  </a:lnTo>
                  <a:lnTo>
                    <a:pt x="709" y="36"/>
                  </a:lnTo>
                  <a:lnTo>
                    <a:pt x="745" y="0"/>
                  </a:lnTo>
                  <a:lnTo>
                    <a:pt x="733" y="43"/>
                  </a:lnTo>
                  <a:lnTo>
                    <a:pt x="704" y="71"/>
                  </a:lnTo>
                  <a:lnTo>
                    <a:pt x="655" y="101"/>
                  </a:lnTo>
                  <a:lnTo>
                    <a:pt x="597" y="130"/>
                  </a:lnTo>
                  <a:lnTo>
                    <a:pt x="535" y="149"/>
                  </a:lnTo>
                  <a:lnTo>
                    <a:pt x="465" y="165"/>
                  </a:lnTo>
                  <a:lnTo>
                    <a:pt x="394" y="182"/>
                  </a:lnTo>
                  <a:lnTo>
                    <a:pt x="342" y="192"/>
                  </a:lnTo>
                  <a:lnTo>
                    <a:pt x="295" y="200"/>
                  </a:lnTo>
                  <a:lnTo>
                    <a:pt x="233" y="203"/>
                  </a:lnTo>
                  <a:lnTo>
                    <a:pt x="160" y="197"/>
                  </a:lnTo>
                  <a:lnTo>
                    <a:pt x="93" y="187"/>
                  </a:lnTo>
                  <a:lnTo>
                    <a:pt x="47" y="172"/>
                  </a:lnTo>
                  <a:lnTo>
                    <a:pt x="12" y="151"/>
                  </a:lnTo>
                  <a:lnTo>
                    <a:pt x="0" y="133"/>
                  </a:lnTo>
                  <a:lnTo>
                    <a:pt x="14" y="110"/>
                  </a:lnTo>
                  <a:close/>
                </a:path>
              </a:pathLst>
            </a:custGeom>
            <a:noFill/>
            <a:ln w="9525">
              <a:noFill/>
            </a:ln>
          </p:spPr>
          <p:txBody>
            <a:bodyPr/>
            <a:p>
              <a:endParaRPr lang="zh-CN" altLang="en-US"/>
            </a:p>
          </p:txBody>
        </p:sp>
        <p:sp>
          <p:nvSpPr>
            <p:cNvPr id="112664" name="任意多边形 112663"/>
            <p:cNvSpPr/>
            <p:nvPr/>
          </p:nvSpPr>
          <p:spPr>
            <a:xfrm>
              <a:off x="175" y="206"/>
              <a:ext cx="14" cy="4"/>
            </a:xfrm>
            <a:custGeom>
              <a:avLst/>
              <a:gdLst/>
              <a:ahLst/>
              <a:cxnLst/>
              <a:pathLst>
                <a:path w="129" h="49">
                  <a:moveTo>
                    <a:pt x="129" y="1"/>
                  </a:moveTo>
                  <a:lnTo>
                    <a:pt x="128" y="6"/>
                  </a:lnTo>
                  <a:lnTo>
                    <a:pt x="126" y="8"/>
                  </a:lnTo>
                  <a:lnTo>
                    <a:pt x="125" y="10"/>
                  </a:lnTo>
                  <a:lnTo>
                    <a:pt x="123" y="18"/>
                  </a:lnTo>
                  <a:lnTo>
                    <a:pt x="104" y="31"/>
                  </a:lnTo>
                  <a:lnTo>
                    <a:pt x="13" y="49"/>
                  </a:lnTo>
                  <a:lnTo>
                    <a:pt x="0" y="47"/>
                  </a:lnTo>
                  <a:lnTo>
                    <a:pt x="19" y="38"/>
                  </a:lnTo>
                  <a:lnTo>
                    <a:pt x="42" y="24"/>
                  </a:lnTo>
                  <a:lnTo>
                    <a:pt x="69" y="2"/>
                  </a:lnTo>
                  <a:lnTo>
                    <a:pt x="94" y="0"/>
                  </a:lnTo>
                  <a:lnTo>
                    <a:pt x="129" y="1"/>
                  </a:lnTo>
                  <a:close/>
                </a:path>
              </a:pathLst>
            </a:custGeom>
            <a:noFill/>
            <a:ln w="9525">
              <a:noFill/>
            </a:ln>
          </p:spPr>
          <p:txBody>
            <a:bodyPr/>
            <a:p>
              <a:endParaRPr lang="zh-CN" altLang="en-US"/>
            </a:p>
          </p:txBody>
        </p:sp>
        <p:sp>
          <p:nvSpPr>
            <p:cNvPr id="112665" name="任意多边形 112664"/>
            <p:cNvSpPr/>
            <p:nvPr/>
          </p:nvSpPr>
          <p:spPr>
            <a:xfrm>
              <a:off x="178" y="198"/>
              <a:ext cx="15" cy="5"/>
            </a:xfrm>
            <a:custGeom>
              <a:avLst/>
              <a:gdLst/>
              <a:ahLst/>
              <a:cxnLst/>
              <a:pathLst>
                <a:path w="134" h="58">
                  <a:moveTo>
                    <a:pt x="0" y="58"/>
                  </a:moveTo>
                  <a:lnTo>
                    <a:pt x="51" y="38"/>
                  </a:lnTo>
                  <a:lnTo>
                    <a:pt x="113" y="48"/>
                  </a:lnTo>
                  <a:lnTo>
                    <a:pt x="134" y="11"/>
                  </a:lnTo>
                  <a:lnTo>
                    <a:pt x="127" y="0"/>
                  </a:lnTo>
                  <a:lnTo>
                    <a:pt x="93" y="4"/>
                  </a:lnTo>
                  <a:lnTo>
                    <a:pt x="56" y="5"/>
                  </a:lnTo>
                  <a:lnTo>
                    <a:pt x="17" y="16"/>
                  </a:lnTo>
                  <a:lnTo>
                    <a:pt x="0" y="58"/>
                  </a:lnTo>
                  <a:close/>
                </a:path>
              </a:pathLst>
            </a:custGeom>
            <a:noFill/>
            <a:ln w="9525">
              <a:noFill/>
            </a:ln>
          </p:spPr>
          <p:txBody>
            <a:bodyPr/>
            <a:p>
              <a:endParaRPr lang="zh-CN" altLang="en-US"/>
            </a:p>
          </p:txBody>
        </p:sp>
        <p:sp>
          <p:nvSpPr>
            <p:cNvPr id="112666" name="任意多边形 112665"/>
            <p:cNvSpPr/>
            <p:nvPr/>
          </p:nvSpPr>
          <p:spPr>
            <a:xfrm>
              <a:off x="182" y="189"/>
              <a:ext cx="15" cy="6"/>
            </a:xfrm>
            <a:custGeom>
              <a:avLst/>
              <a:gdLst/>
              <a:ahLst/>
              <a:cxnLst/>
              <a:pathLst>
                <a:path w="132" h="74">
                  <a:moveTo>
                    <a:pt x="132" y="44"/>
                  </a:moveTo>
                  <a:lnTo>
                    <a:pt x="116" y="74"/>
                  </a:lnTo>
                  <a:lnTo>
                    <a:pt x="12" y="43"/>
                  </a:lnTo>
                  <a:lnTo>
                    <a:pt x="0" y="26"/>
                  </a:lnTo>
                  <a:lnTo>
                    <a:pt x="6" y="0"/>
                  </a:lnTo>
                  <a:lnTo>
                    <a:pt x="16" y="16"/>
                  </a:lnTo>
                  <a:lnTo>
                    <a:pt x="48" y="21"/>
                  </a:lnTo>
                  <a:lnTo>
                    <a:pt x="107" y="42"/>
                  </a:lnTo>
                  <a:lnTo>
                    <a:pt x="132" y="44"/>
                  </a:lnTo>
                  <a:close/>
                </a:path>
              </a:pathLst>
            </a:custGeom>
            <a:noFill/>
            <a:ln w="9525">
              <a:noFill/>
            </a:ln>
          </p:spPr>
          <p:txBody>
            <a:bodyPr/>
            <a:p>
              <a:endParaRPr lang="zh-CN" altLang="en-US"/>
            </a:p>
          </p:txBody>
        </p:sp>
        <p:sp>
          <p:nvSpPr>
            <p:cNvPr id="112667" name="任意多边形 112666"/>
            <p:cNvSpPr/>
            <p:nvPr/>
          </p:nvSpPr>
          <p:spPr>
            <a:xfrm>
              <a:off x="187" y="183"/>
              <a:ext cx="16" cy="5"/>
            </a:xfrm>
            <a:custGeom>
              <a:avLst/>
              <a:gdLst/>
              <a:ahLst/>
              <a:cxnLst/>
              <a:pathLst>
                <a:path w="144" h="61">
                  <a:moveTo>
                    <a:pt x="6" y="0"/>
                  </a:moveTo>
                  <a:lnTo>
                    <a:pt x="95" y="26"/>
                  </a:lnTo>
                  <a:lnTo>
                    <a:pt x="118" y="26"/>
                  </a:lnTo>
                  <a:lnTo>
                    <a:pt x="144" y="23"/>
                  </a:lnTo>
                  <a:lnTo>
                    <a:pt x="124" y="52"/>
                  </a:lnTo>
                  <a:lnTo>
                    <a:pt x="77" y="61"/>
                  </a:lnTo>
                  <a:lnTo>
                    <a:pt x="23" y="43"/>
                  </a:lnTo>
                  <a:lnTo>
                    <a:pt x="0" y="29"/>
                  </a:lnTo>
                  <a:lnTo>
                    <a:pt x="6" y="0"/>
                  </a:lnTo>
                  <a:close/>
                </a:path>
              </a:pathLst>
            </a:custGeom>
            <a:noFill/>
            <a:ln w="9525">
              <a:noFill/>
            </a:ln>
          </p:spPr>
          <p:txBody>
            <a:bodyPr/>
            <a:p>
              <a:endParaRPr lang="zh-CN" altLang="en-US"/>
            </a:p>
          </p:txBody>
        </p:sp>
        <p:sp>
          <p:nvSpPr>
            <p:cNvPr id="112668" name="任意多边形 112667"/>
            <p:cNvSpPr/>
            <p:nvPr/>
          </p:nvSpPr>
          <p:spPr>
            <a:xfrm>
              <a:off x="190" y="176"/>
              <a:ext cx="14" cy="4"/>
            </a:xfrm>
            <a:custGeom>
              <a:avLst/>
              <a:gdLst/>
              <a:ahLst/>
              <a:cxnLst/>
              <a:pathLst>
                <a:path w="128" h="54">
                  <a:moveTo>
                    <a:pt x="1" y="32"/>
                  </a:moveTo>
                  <a:lnTo>
                    <a:pt x="0" y="54"/>
                  </a:lnTo>
                  <a:lnTo>
                    <a:pt x="75" y="54"/>
                  </a:lnTo>
                  <a:lnTo>
                    <a:pt x="128" y="28"/>
                  </a:lnTo>
                  <a:lnTo>
                    <a:pt x="128" y="0"/>
                  </a:lnTo>
                  <a:lnTo>
                    <a:pt x="100" y="16"/>
                  </a:lnTo>
                  <a:lnTo>
                    <a:pt x="47" y="32"/>
                  </a:lnTo>
                  <a:lnTo>
                    <a:pt x="1" y="32"/>
                  </a:lnTo>
                  <a:close/>
                </a:path>
              </a:pathLst>
            </a:custGeom>
            <a:noFill/>
            <a:ln w="9525">
              <a:noFill/>
            </a:ln>
          </p:spPr>
          <p:txBody>
            <a:bodyPr/>
            <a:p>
              <a:endParaRPr lang="zh-CN" altLang="en-US"/>
            </a:p>
          </p:txBody>
        </p:sp>
        <p:sp>
          <p:nvSpPr>
            <p:cNvPr id="112669" name="任意多边形 112668"/>
            <p:cNvSpPr/>
            <p:nvPr/>
          </p:nvSpPr>
          <p:spPr>
            <a:xfrm>
              <a:off x="192" y="137"/>
              <a:ext cx="161" cy="77"/>
            </a:xfrm>
            <a:custGeom>
              <a:avLst/>
              <a:gdLst/>
              <a:ahLst/>
              <a:cxnLst/>
              <a:pathLst>
                <a:path w="1450" h="934">
                  <a:moveTo>
                    <a:pt x="156" y="391"/>
                  </a:moveTo>
                  <a:lnTo>
                    <a:pt x="0" y="463"/>
                  </a:lnTo>
                  <a:lnTo>
                    <a:pt x="24" y="410"/>
                  </a:lnTo>
                  <a:lnTo>
                    <a:pt x="66" y="332"/>
                  </a:lnTo>
                  <a:lnTo>
                    <a:pt x="108" y="263"/>
                  </a:lnTo>
                  <a:lnTo>
                    <a:pt x="180" y="200"/>
                  </a:lnTo>
                  <a:lnTo>
                    <a:pt x="286" y="128"/>
                  </a:lnTo>
                  <a:lnTo>
                    <a:pt x="361" y="82"/>
                  </a:lnTo>
                  <a:lnTo>
                    <a:pt x="438" y="46"/>
                  </a:lnTo>
                  <a:lnTo>
                    <a:pt x="517" y="23"/>
                  </a:lnTo>
                  <a:lnTo>
                    <a:pt x="596" y="7"/>
                  </a:lnTo>
                  <a:lnTo>
                    <a:pt x="667" y="4"/>
                  </a:lnTo>
                  <a:lnTo>
                    <a:pt x="764" y="0"/>
                  </a:lnTo>
                  <a:lnTo>
                    <a:pt x="854" y="7"/>
                  </a:lnTo>
                  <a:lnTo>
                    <a:pt x="933" y="23"/>
                  </a:lnTo>
                  <a:lnTo>
                    <a:pt x="1023" y="76"/>
                  </a:lnTo>
                  <a:lnTo>
                    <a:pt x="1077" y="115"/>
                  </a:lnTo>
                  <a:lnTo>
                    <a:pt x="1149" y="174"/>
                  </a:lnTo>
                  <a:lnTo>
                    <a:pt x="1203" y="233"/>
                  </a:lnTo>
                  <a:lnTo>
                    <a:pt x="1221" y="266"/>
                  </a:lnTo>
                  <a:lnTo>
                    <a:pt x="1224" y="325"/>
                  </a:lnTo>
                  <a:lnTo>
                    <a:pt x="1224" y="368"/>
                  </a:lnTo>
                  <a:lnTo>
                    <a:pt x="1317" y="365"/>
                  </a:lnTo>
                  <a:lnTo>
                    <a:pt x="1305" y="381"/>
                  </a:lnTo>
                  <a:lnTo>
                    <a:pt x="1296" y="407"/>
                  </a:lnTo>
                  <a:lnTo>
                    <a:pt x="1293" y="443"/>
                  </a:lnTo>
                  <a:lnTo>
                    <a:pt x="1302" y="486"/>
                  </a:lnTo>
                  <a:lnTo>
                    <a:pt x="1323" y="508"/>
                  </a:lnTo>
                  <a:lnTo>
                    <a:pt x="1353" y="535"/>
                  </a:lnTo>
                  <a:lnTo>
                    <a:pt x="1411" y="554"/>
                  </a:lnTo>
                  <a:lnTo>
                    <a:pt x="1450" y="564"/>
                  </a:lnTo>
                  <a:lnTo>
                    <a:pt x="1414" y="625"/>
                  </a:lnTo>
                  <a:lnTo>
                    <a:pt x="1396" y="671"/>
                  </a:lnTo>
                  <a:lnTo>
                    <a:pt x="1383" y="706"/>
                  </a:lnTo>
                  <a:lnTo>
                    <a:pt x="1371" y="761"/>
                  </a:lnTo>
                  <a:lnTo>
                    <a:pt x="1365" y="804"/>
                  </a:lnTo>
                  <a:lnTo>
                    <a:pt x="1365" y="833"/>
                  </a:lnTo>
                  <a:lnTo>
                    <a:pt x="1335" y="869"/>
                  </a:lnTo>
                  <a:lnTo>
                    <a:pt x="1275" y="934"/>
                  </a:lnTo>
                  <a:lnTo>
                    <a:pt x="1264" y="917"/>
                  </a:lnTo>
                  <a:lnTo>
                    <a:pt x="1281" y="886"/>
                  </a:lnTo>
                  <a:lnTo>
                    <a:pt x="1293" y="853"/>
                  </a:lnTo>
                  <a:lnTo>
                    <a:pt x="1299" y="814"/>
                  </a:lnTo>
                  <a:lnTo>
                    <a:pt x="1302" y="761"/>
                  </a:lnTo>
                  <a:lnTo>
                    <a:pt x="1308" y="732"/>
                  </a:lnTo>
                  <a:lnTo>
                    <a:pt x="1299" y="716"/>
                  </a:lnTo>
                  <a:lnTo>
                    <a:pt x="1290" y="703"/>
                  </a:lnTo>
                  <a:lnTo>
                    <a:pt x="1264" y="703"/>
                  </a:lnTo>
                  <a:lnTo>
                    <a:pt x="1203" y="709"/>
                  </a:lnTo>
                  <a:lnTo>
                    <a:pt x="1149" y="719"/>
                  </a:lnTo>
                  <a:lnTo>
                    <a:pt x="1103" y="725"/>
                  </a:lnTo>
                  <a:lnTo>
                    <a:pt x="1071" y="729"/>
                  </a:lnTo>
                  <a:lnTo>
                    <a:pt x="1020" y="722"/>
                  </a:lnTo>
                  <a:lnTo>
                    <a:pt x="999" y="716"/>
                  </a:lnTo>
                  <a:lnTo>
                    <a:pt x="951" y="703"/>
                  </a:lnTo>
                  <a:lnTo>
                    <a:pt x="930" y="691"/>
                  </a:lnTo>
                  <a:lnTo>
                    <a:pt x="1026" y="606"/>
                  </a:lnTo>
                  <a:lnTo>
                    <a:pt x="1065" y="592"/>
                  </a:lnTo>
                  <a:lnTo>
                    <a:pt x="1100" y="570"/>
                  </a:lnTo>
                  <a:lnTo>
                    <a:pt x="1115" y="548"/>
                  </a:lnTo>
                  <a:lnTo>
                    <a:pt x="1115" y="535"/>
                  </a:lnTo>
                  <a:lnTo>
                    <a:pt x="1088" y="502"/>
                  </a:lnTo>
                  <a:lnTo>
                    <a:pt x="1041" y="466"/>
                  </a:lnTo>
                  <a:lnTo>
                    <a:pt x="968" y="407"/>
                  </a:lnTo>
                  <a:lnTo>
                    <a:pt x="909" y="368"/>
                  </a:lnTo>
                  <a:lnTo>
                    <a:pt x="897" y="361"/>
                  </a:lnTo>
                  <a:lnTo>
                    <a:pt x="900" y="332"/>
                  </a:lnTo>
                  <a:lnTo>
                    <a:pt x="894" y="299"/>
                  </a:lnTo>
                  <a:lnTo>
                    <a:pt x="857" y="266"/>
                  </a:lnTo>
                  <a:lnTo>
                    <a:pt x="833" y="235"/>
                  </a:lnTo>
                  <a:lnTo>
                    <a:pt x="797" y="210"/>
                  </a:lnTo>
                  <a:lnTo>
                    <a:pt x="761" y="190"/>
                  </a:lnTo>
                  <a:lnTo>
                    <a:pt x="724" y="180"/>
                  </a:lnTo>
                  <a:lnTo>
                    <a:pt x="688" y="180"/>
                  </a:lnTo>
                  <a:lnTo>
                    <a:pt x="659" y="193"/>
                  </a:lnTo>
                  <a:lnTo>
                    <a:pt x="632" y="206"/>
                  </a:lnTo>
                  <a:lnTo>
                    <a:pt x="608" y="206"/>
                  </a:lnTo>
                  <a:lnTo>
                    <a:pt x="565" y="226"/>
                  </a:lnTo>
                  <a:lnTo>
                    <a:pt x="544" y="245"/>
                  </a:lnTo>
                  <a:lnTo>
                    <a:pt x="586" y="241"/>
                  </a:lnTo>
                  <a:lnTo>
                    <a:pt x="559" y="260"/>
                  </a:lnTo>
                  <a:lnTo>
                    <a:pt x="523" y="273"/>
                  </a:lnTo>
                  <a:lnTo>
                    <a:pt x="490" y="283"/>
                  </a:lnTo>
                  <a:lnTo>
                    <a:pt x="447" y="293"/>
                  </a:lnTo>
                  <a:lnTo>
                    <a:pt x="408" y="309"/>
                  </a:lnTo>
                  <a:lnTo>
                    <a:pt x="350" y="345"/>
                  </a:lnTo>
                  <a:lnTo>
                    <a:pt x="313" y="381"/>
                  </a:lnTo>
                  <a:lnTo>
                    <a:pt x="274" y="404"/>
                  </a:lnTo>
                  <a:lnTo>
                    <a:pt x="256" y="427"/>
                  </a:lnTo>
                  <a:lnTo>
                    <a:pt x="250" y="459"/>
                  </a:lnTo>
                  <a:lnTo>
                    <a:pt x="241" y="502"/>
                  </a:lnTo>
                  <a:lnTo>
                    <a:pt x="238" y="538"/>
                  </a:lnTo>
                  <a:lnTo>
                    <a:pt x="256" y="551"/>
                  </a:lnTo>
                  <a:lnTo>
                    <a:pt x="241" y="592"/>
                  </a:lnTo>
                  <a:lnTo>
                    <a:pt x="217" y="674"/>
                  </a:lnTo>
                  <a:lnTo>
                    <a:pt x="180" y="755"/>
                  </a:lnTo>
                  <a:lnTo>
                    <a:pt x="150" y="794"/>
                  </a:lnTo>
                  <a:lnTo>
                    <a:pt x="108" y="797"/>
                  </a:lnTo>
                  <a:lnTo>
                    <a:pt x="59" y="804"/>
                  </a:lnTo>
                  <a:lnTo>
                    <a:pt x="21" y="811"/>
                  </a:lnTo>
                  <a:lnTo>
                    <a:pt x="45" y="768"/>
                  </a:lnTo>
                  <a:lnTo>
                    <a:pt x="63" y="729"/>
                  </a:lnTo>
                  <a:lnTo>
                    <a:pt x="81" y="697"/>
                  </a:lnTo>
                  <a:lnTo>
                    <a:pt x="96" y="642"/>
                  </a:lnTo>
                  <a:lnTo>
                    <a:pt x="108" y="599"/>
                  </a:lnTo>
                  <a:lnTo>
                    <a:pt x="117" y="551"/>
                  </a:lnTo>
                  <a:lnTo>
                    <a:pt x="126" y="515"/>
                  </a:lnTo>
                  <a:lnTo>
                    <a:pt x="141" y="482"/>
                  </a:lnTo>
                  <a:lnTo>
                    <a:pt x="150" y="446"/>
                  </a:lnTo>
                  <a:lnTo>
                    <a:pt x="156" y="391"/>
                  </a:lnTo>
                  <a:close/>
                </a:path>
              </a:pathLst>
            </a:custGeom>
            <a:noFill/>
            <a:ln w="9525">
              <a:noFill/>
            </a:ln>
          </p:spPr>
          <p:txBody>
            <a:bodyPr/>
            <a:p>
              <a:endParaRPr lang="zh-CN" altLang="en-US"/>
            </a:p>
          </p:txBody>
        </p:sp>
        <p:sp>
          <p:nvSpPr>
            <p:cNvPr id="112670" name="任意多边形 112669"/>
            <p:cNvSpPr/>
            <p:nvPr/>
          </p:nvSpPr>
          <p:spPr>
            <a:xfrm>
              <a:off x="156" y="114"/>
              <a:ext cx="215" cy="97"/>
            </a:xfrm>
            <a:custGeom>
              <a:avLst/>
              <a:gdLst/>
              <a:ahLst/>
              <a:cxnLst/>
              <a:pathLst>
                <a:path w="1936" h="1164">
                  <a:moveTo>
                    <a:pt x="189" y="1096"/>
                  </a:moveTo>
                  <a:lnTo>
                    <a:pt x="150" y="1120"/>
                  </a:lnTo>
                  <a:lnTo>
                    <a:pt x="111" y="1142"/>
                  </a:lnTo>
                  <a:lnTo>
                    <a:pt x="6" y="1164"/>
                  </a:lnTo>
                  <a:lnTo>
                    <a:pt x="0" y="1080"/>
                  </a:lnTo>
                  <a:lnTo>
                    <a:pt x="12" y="947"/>
                  </a:lnTo>
                  <a:lnTo>
                    <a:pt x="68" y="852"/>
                  </a:lnTo>
                  <a:lnTo>
                    <a:pt x="106" y="767"/>
                  </a:lnTo>
                  <a:lnTo>
                    <a:pt x="133" y="724"/>
                  </a:lnTo>
                  <a:lnTo>
                    <a:pt x="137" y="616"/>
                  </a:lnTo>
                  <a:lnTo>
                    <a:pt x="155" y="574"/>
                  </a:lnTo>
                  <a:lnTo>
                    <a:pt x="211" y="450"/>
                  </a:lnTo>
                  <a:lnTo>
                    <a:pt x="244" y="391"/>
                  </a:lnTo>
                  <a:lnTo>
                    <a:pt x="258" y="368"/>
                  </a:lnTo>
                  <a:lnTo>
                    <a:pt x="306" y="368"/>
                  </a:lnTo>
                  <a:lnTo>
                    <a:pt x="332" y="300"/>
                  </a:lnTo>
                  <a:lnTo>
                    <a:pt x="341" y="322"/>
                  </a:lnTo>
                  <a:lnTo>
                    <a:pt x="354" y="319"/>
                  </a:lnTo>
                  <a:lnTo>
                    <a:pt x="380" y="228"/>
                  </a:lnTo>
                  <a:lnTo>
                    <a:pt x="418" y="187"/>
                  </a:lnTo>
                  <a:lnTo>
                    <a:pt x="411" y="287"/>
                  </a:lnTo>
                  <a:lnTo>
                    <a:pt x="484" y="242"/>
                  </a:lnTo>
                  <a:lnTo>
                    <a:pt x="568" y="183"/>
                  </a:lnTo>
                  <a:lnTo>
                    <a:pt x="628" y="129"/>
                  </a:lnTo>
                  <a:lnTo>
                    <a:pt x="634" y="164"/>
                  </a:lnTo>
                  <a:lnTo>
                    <a:pt x="678" y="141"/>
                  </a:lnTo>
                  <a:lnTo>
                    <a:pt x="713" y="102"/>
                  </a:lnTo>
                  <a:lnTo>
                    <a:pt x="736" y="112"/>
                  </a:lnTo>
                  <a:lnTo>
                    <a:pt x="760" y="138"/>
                  </a:lnTo>
                  <a:lnTo>
                    <a:pt x="788" y="100"/>
                  </a:lnTo>
                  <a:lnTo>
                    <a:pt x="848" y="46"/>
                  </a:lnTo>
                  <a:lnTo>
                    <a:pt x="824" y="108"/>
                  </a:lnTo>
                  <a:lnTo>
                    <a:pt x="845" y="85"/>
                  </a:lnTo>
                  <a:lnTo>
                    <a:pt x="924" y="7"/>
                  </a:lnTo>
                  <a:lnTo>
                    <a:pt x="879" y="54"/>
                  </a:lnTo>
                  <a:lnTo>
                    <a:pt x="878" y="85"/>
                  </a:lnTo>
                  <a:lnTo>
                    <a:pt x="905" y="76"/>
                  </a:lnTo>
                  <a:lnTo>
                    <a:pt x="927" y="72"/>
                  </a:lnTo>
                  <a:lnTo>
                    <a:pt x="967" y="37"/>
                  </a:lnTo>
                  <a:lnTo>
                    <a:pt x="1016" y="4"/>
                  </a:lnTo>
                  <a:lnTo>
                    <a:pt x="963" y="49"/>
                  </a:lnTo>
                  <a:lnTo>
                    <a:pt x="957" y="67"/>
                  </a:lnTo>
                  <a:lnTo>
                    <a:pt x="972" y="66"/>
                  </a:lnTo>
                  <a:lnTo>
                    <a:pt x="1031" y="43"/>
                  </a:lnTo>
                  <a:lnTo>
                    <a:pt x="1081" y="0"/>
                  </a:lnTo>
                  <a:lnTo>
                    <a:pt x="1052" y="49"/>
                  </a:lnTo>
                  <a:lnTo>
                    <a:pt x="1089" y="43"/>
                  </a:lnTo>
                  <a:lnTo>
                    <a:pt x="1145" y="33"/>
                  </a:lnTo>
                  <a:lnTo>
                    <a:pt x="1258" y="36"/>
                  </a:lnTo>
                  <a:lnTo>
                    <a:pt x="1296" y="40"/>
                  </a:lnTo>
                  <a:lnTo>
                    <a:pt x="1328" y="47"/>
                  </a:lnTo>
                  <a:lnTo>
                    <a:pt x="1356" y="59"/>
                  </a:lnTo>
                  <a:lnTo>
                    <a:pt x="1386" y="72"/>
                  </a:lnTo>
                  <a:lnTo>
                    <a:pt x="1480" y="49"/>
                  </a:lnTo>
                  <a:lnTo>
                    <a:pt x="1537" y="79"/>
                  </a:lnTo>
                  <a:lnTo>
                    <a:pt x="1579" y="112"/>
                  </a:lnTo>
                  <a:lnTo>
                    <a:pt x="1601" y="109"/>
                  </a:lnTo>
                  <a:lnTo>
                    <a:pt x="1640" y="83"/>
                  </a:lnTo>
                  <a:lnTo>
                    <a:pt x="1654" y="121"/>
                  </a:lnTo>
                  <a:lnTo>
                    <a:pt x="1627" y="155"/>
                  </a:lnTo>
                  <a:lnTo>
                    <a:pt x="1661" y="183"/>
                  </a:lnTo>
                  <a:lnTo>
                    <a:pt x="1679" y="181"/>
                  </a:lnTo>
                  <a:lnTo>
                    <a:pt x="1754" y="128"/>
                  </a:lnTo>
                  <a:lnTo>
                    <a:pt x="1787" y="80"/>
                  </a:lnTo>
                  <a:lnTo>
                    <a:pt x="1814" y="7"/>
                  </a:lnTo>
                  <a:lnTo>
                    <a:pt x="1784" y="132"/>
                  </a:lnTo>
                  <a:lnTo>
                    <a:pt x="1694" y="246"/>
                  </a:lnTo>
                  <a:lnTo>
                    <a:pt x="1757" y="348"/>
                  </a:lnTo>
                  <a:lnTo>
                    <a:pt x="1766" y="329"/>
                  </a:lnTo>
                  <a:lnTo>
                    <a:pt x="1834" y="312"/>
                  </a:lnTo>
                  <a:lnTo>
                    <a:pt x="1848" y="326"/>
                  </a:lnTo>
                  <a:lnTo>
                    <a:pt x="1790" y="400"/>
                  </a:lnTo>
                  <a:lnTo>
                    <a:pt x="1831" y="430"/>
                  </a:lnTo>
                  <a:lnTo>
                    <a:pt x="1936" y="383"/>
                  </a:lnTo>
                  <a:lnTo>
                    <a:pt x="1704" y="809"/>
                  </a:lnTo>
                  <a:lnTo>
                    <a:pt x="1663" y="793"/>
                  </a:lnTo>
                  <a:lnTo>
                    <a:pt x="1620" y="749"/>
                  </a:lnTo>
                  <a:lnTo>
                    <a:pt x="1620" y="653"/>
                  </a:lnTo>
                  <a:lnTo>
                    <a:pt x="1645" y="634"/>
                  </a:lnTo>
                  <a:lnTo>
                    <a:pt x="1542" y="633"/>
                  </a:lnTo>
                  <a:lnTo>
                    <a:pt x="1542" y="520"/>
                  </a:lnTo>
                  <a:lnTo>
                    <a:pt x="1434" y="417"/>
                  </a:lnTo>
                  <a:lnTo>
                    <a:pt x="1344" y="345"/>
                  </a:lnTo>
                  <a:lnTo>
                    <a:pt x="1254" y="293"/>
                  </a:lnTo>
                  <a:lnTo>
                    <a:pt x="1091" y="281"/>
                  </a:lnTo>
                  <a:lnTo>
                    <a:pt x="965" y="281"/>
                  </a:lnTo>
                  <a:lnTo>
                    <a:pt x="832" y="299"/>
                  </a:lnTo>
                  <a:lnTo>
                    <a:pt x="711" y="338"/>
                  </a:lnTo>
                  <a:lnTo>
                    <a:pt x="596" y="408"/>
                  </a:lnTo>
                  <a:lnTo>
                    <a:pt x="488" y="495"/>
                  </a:lnTo>
                  <a:lnTo>
                    <a:pt x="435" y="542"/>
                  </a:lnTo>
                  <a:lnTo>
                    <a:pt x="369" y="660"/>
                  </a:lnTo>
                  <a:lnTo>
                    <a:pt x="351" y="717"/>
                  </a:lnTo>
                  <a:lnTo>
                    <a:pt x="320" y="769"/>
                  </a:lnTo>
                  <a:lnTo>
                    <a:pt x="308" y="769"/>
                  </a:lnTo>
                  <a:lnTo>
                    <a:pt x="306" y="792"/>
                  </a:lnTo>
                  <a:lnTo>
                    <a:pt x="290" y="826"/>
                  </a:lnTo>
                  <a:lnTo>
                    <a:pt x="282" y="826"/>
                  </a:lnTo>
                  <a:lnTo>
                    <a:pt x="283" y="855"/>
                  </a:lnTo>
                  <a:lnTo>
                    <a:pt x="277" y="887"/>
                  </a:lnTo>
                  <a:lnTo>
                    <a:pt x="259" y="910"/>
                  </a:lnTo>
                  <a:lnTo>
                    <a:pt x="243" y="937"/>
                  </a:lnTo>
                  <a:lnTo>
                    <a:pt x="210" y="989"/>
                  </a:lnTo>
                  <a:lnTo>
                    <a:pt x="244" y="1014"/>
                  </a:lnTo>
                  <a:lnTo>
                    <a:pt x="219" y="1024"/>
                  </a:lnTo>
                  <a:lnTo>
                    <a:pt x="202" y="1067"/>
                  </a:lnTo>
                  <a:lnTo>
                    <a:pt x="220" y="1058"/>
                  </a:lnTo>
                  <a:lnTo>
                    <a:pt x="189" y="1096"/>
                  </a:lnTo>
                  <a:close/>
                </a:path>
              </a:pathLst>
            </a:custGeom>
            <a:noFill/>
            <a:ln w="9525">
              <a:noFill/>
            </a:ln>
          </p:spPr>
          <p:txBody>
            <a:bodyPr/>
            <a:p>
              <a:endParaRPr lang="zh-CN" altLang="en-US"/>
            </a:p>
          </p:txBody>
        </p:sp>
        <p:sp>
          <p:nvSpPr>
            <p:cNvPr id="112671" name="任意多边形 112670"/>
            <p:cNvSpPr/>
            <p:nvPr/>
          </p:nvSpPr>
          <p:spPr>
            <a:xfrm>
              <a:off x="219" y="153"/>
              <a:ext cx="75" cy="29"/>
            </a:xfrm>
            <a:custGeom>
              <a:avLst/>
              <a:gdLst/>
              <a:ahLst/>
              <a:cxnLst/>
              <a:pathLst>
                <a:path w="676" h="340">
                  <a:moveTo>
                    <a:pt x="0" y="253"/>
                  </a:moveTo>
                  <a:lnTo>
                    <a:pt x="12" y="214"/>
                  </a:lnTo>
                  <a:lnTo>
                    <a:pt x="54" y="174"/>
                  </a:lnTo>
                  <a:lnTo>
                    <a:pt x="103" y="135"/>
                  </a:lnTo>
                  <a:lnTo>
                    <a:pt x="141" y="109"/>
                  </a:lnTo>
                  <a:lnTo>
                    <a:pt x="182" y="89"/>
                  </a:lnTo>
                  <a:lnTo>
                    <a:pt x="234" y="68"/>
                  </a:lnTo>
                  <a:lnTo>
                    <a:pt x="294" y="51"/>
                  </a:lnTo>
                  <a:lnTo>
                    <a:pt x="348" y="36"/>
                  </a:lnTo>
                  <a:lnTo>
                    <a:pt x="385" y="23"/>
                  </a:lnTo>
                  <a:lnTo>
                    <a:pt x="435" y="6"/>
                  </a:lnTo>
                  <a:lnTo>
                    <a:pt x="474" y="0"/>
                  </a:lnTo>
                  <a:lnTo>
                    <a:pt x="516" y="0"/>
                  </a:lnTo>
                  <a:lnTo>
                    <a:pt x="549" y="23"/>
                  </a:lnTo>
                  <a:lnTo>
                    <a:pt x="582" y="51"/>
                  </a:lnTo>
                  <a:lnTo>
                    <a:pt x="612" y="86"/>
                  </a:lnTo>
                  <a:lnTo>
                    <a:pt x="652" y="112"/>
                  </a:lnTo>
                  <a:lnTo>
                    <a:pt x="676" y="132"/>
                  </a:lnTo>
                  <a:lnTo>
                    <a:pt x="657" y="161"/>
                  </a:lnTo>
                  <a:lnTo>
                    <a:pt x="612" y="138"/>
                  </a:lnTo>
                  <a:lnTo>
                    <a:pt x="560" y="109"/>
                  </a:lnTo>
                  <a:lnTo>
                    <a:pt x="524" y="93"/>
                  </a:lnTo>
                  <a:lnTo>
                    <a:pt x="477" y="74"/>
                  </a:lnTo>
                  <a:lnTo>
                    <a:pt x="444" y="72"/>
                  </a:lnTo>
                  <a:lnTo>
                    <a:pt x="411" y="74"/>
                  </a:lnTo>
                  <a:lnTo>
                    <a:pt x="387" y="85"/>
                  </a:lnTo>
                  <a:lnTo>
                    <a:pt x="347" y="109"/>
                  </a:lnTo>
                  <a:lnTo>
                    <a:pt x="302" y="135"/>
                  </a:lnTo>
                  <a:lnTo>
                    <a:pt x="264" y="158"/>
                  </a:lnTo>
                  <a:lnTo>
                    <a:pt x="224" y="182"/>
                  </a:lnTo>
                  <a:lnTo>
                    <a:pt x="184" y="210"/>
                  </a:lnTo>
                  <a:lnTo>
                    <a:pt x="159" y="233"/>
                  </a:lnTo>
                  <a:lnTo>
                    <a:pt x="126" y="255"/>
                  </a:lnTo>
                  <a:lnTo>
                    <a:pt x="88" y="284"/>
                  </a:lnTo>
                  <a:lnTo>
                    <a:pt x="45" y="314"/>
                  </a:lnTo>
                  <a:lnTo>
                    <a:pt x="9" y="340"/>
                  </a:lnTo>
                  <a:lnTo>
                    <a:pt x="0" y="330"/>
                  </a:lnTo>
                  <a:lnTo>
                    <a:pt x="0" y="298"/>
                  </a:lnTo>
                  <a:lnTo>
                    <a:pt x="0" y="253"/>
                  </a:lnTo>
                  <a:close/>
                </a:path>
              </a:pathLst>
            </a:custGeom>
            <a:noFill/>
            <a:ln w="9525">
              <a:noFill/>
            </a:ln>
          </p:spPr>
          <p:txBody>
            <a:bodyPr/>
            <a:p>
              <a:endParaRPr lang="zh-CN" altLang="en-US"/>
            </a:p>
          </p:txBody>
        </p:sp>
        <p:sp>
          <p:nvSpPr>
            <p:cNvPr id="112672" name="任意多边形 112671"/>
            <p:cNvSpPr/>
            <p:nvPr/>
          </p:nvSpPr>
          <p:spPr>
            <a:xfrm>
              <a:off x="219" y="160"/>
              <a:ext cx="33" cy="22"/>
            </a:xfrm>
            <a:custGeom>
              <a:avLst/>
              <a:gdLst/>
              <a:ahLst/>
              <a:cxnLst/>
              <a:pathLst>
                <a:path w="302" h="260">
                  <a:moveTo>
                    <a:pt x="302" y="1"/>
                  </a:moveTo>
                  <a:lnTo>
                    <a:pt x="275" y="27"/>
                  </a:lnTo>
                  <a:lnTo>
                    <a:pt x="244" y="46"/>
                  </a:lnTo>
                  <a:lnTo>
                    <a:pt x="203" y="67"/>
                  </a:lnTo>
                  <a:lnTo>
                    <a:pt x="155" y="97"/>
                  </a:lnTo>
                  <a:lnTo>
                    <a:pt x="125" y="118"/>
                  </a:lnTo>
                  <a:lnTo>
                    <a:pt x="105" y="136"/>
                  </a:lnTo>
                  <a:lnTo>
                    <a:pt x="95" y="152"/>
                  </a:lnTo>
                  <a:lnTo>
                    <a:pt x="95" y="162"/>
                  </a:lnTo>
                  <a:lnTo>
                    <a:pt x="105" y="166"/>
                  </a:lnTo>
                  <a:lnTo>
                    <a:pt x="115" y="166"/>
                  </a:lnTo>
                  <a:lnTo>
                    <a:pt x="128" y="162"/>
                  </a:lnTo>
                  <a:lnTo>
                    <a:pt x="143" y="156"/>
                  </a:lnTo>
                  <a:lnTo>
                    <a:pt x="163" y="150"/>
                  </a:lnTo>
                  <a:lnTo>
                    <a:pt x="154" y="159"/>
                  </a:lnTo>
                  <a:lnTo>
                    <a:pt x="137" y="179"/>
                  </a:lnTo>
                  <a:lnTo>
                    <a:pt x="122" y="192"/>
                  </a:lnTo>
                  <a:lnTo>
                    <a:pt x="101" y="210"/>
                  </a:lnTo>
                  <a:lnTo>
                    <a:pt x="80" y="223"/>
                  </a:lnTo>
                  <a:lnTo>
                    <a:pt x="57" y="241"/>
                  </a:lnTo>
                  <a:lnTo>
                    <a:pt x="36" y="253"/>
                  </a:lnTo>
                  <a:lnTo>
                    <a:pt x="17" y="260"/>
                  </a:lnTo>
                  <a:lnTo>
                    <a:pt x="0" y="260"/>
                  </a:lnTo>
                  <a:lnTo>
                    <a:pt x="3" y="237"/>
                  </a:lnTo>
                  <a:lnTo>
                    <a:pt x="6" y="211"/>
                  </a:lnTo>
                  <a:lnTo>
                    <a:pt x="14" y="176"/>
                  </a:lnTo>
                  <a:lnTo>
                    <a:pt x="23" y="152"/>
                  </a:lnTo>
                  <a:lnTo>
                    <a:pt x="32" y="136"/>
                  </a:lnTo>
                  <a:lnTo>
                    <a:pt x="50" y="120"/>
                  </a:lnTo>
                  <a:lnTo>
                    <a:pt x="72" y="103"/>
                  </a:lnTo>
                  <a:lnTo>
                    <a:pt x="101" y="84"/>
                  </a:lnTo>
                  <a:lnTo>
                    <a:pt x="125" y="67"/>
                  </a:lnTo>
                  <a:lnTo>
                    <a:pt x="152" y="50"/>
                  </a:lnTo>
                  <a:lnTo>
                    <a:pt x="178" y="36"/>
                  </a:lnTo>
                  <a:lnTo>
                    <a:pt x="200" y="23"/>
                  </a:lnTo>
                  <a:lnTo>
                    <a:pt x="217" y="11"/>
                  </a:lnTo>
                  <a:lnTo>
                    <a:pt x="230" y="7"/>
                  </a:lnTo>
                  <a:lnTo>
                    <a:pt x="244" y="4"/>
                  </a:lnTo>
                  <a:lnTo>
                    <a:pt x="262" y="1"/>
                  </a:lnTo>
                  <a:lnTo>
                    <a:pt x="280" y="0"/>
                  </a:lnTo>
                  <a:lnTo>
                    <a:pt x="302" y="1"/>
                  </a:lnTo>
                  <a:close/>
                </a:path>
              </a:pathLst>
            </a:custGeom>
            <a:noFill/>
            <a:ln w="9525">
              <a:noFill/>
            </a:ln>
          </p:spPr>
          <p:txBody>
            <a:bodyPr/>
            <a:p>
              <a:endParaRPr lang="zh-CN" altLang="en-US"/>
            </a:p>
          </p:txBody>
        </p:sp>
        <p:sp>
          <p:nvSpPr>
            <p:cNvPr id="112673" name="任意多边形 112672"/>
            <p:cNvSpPr/>
            <p:nvPr/>
          </p:nvSpPr>
          <p:spPr>
            <a:xfrm>
              <a:off x="164" y="142"/>
              <a:ext cx="137" cy="83"/>
            </a:xfrm>
            <a:custGeom>
              <a:avLst/>
              <a:gdLst/>
              <a:ahLst/>
              <a:cxnLst/>
              <a:pathLst>
                <a:path w="1227" h="995">
                  <a:moveTo>
                    <a:pt x="0" y="985"/>
                  </a:moveTo>
                  <a:lnTo>
                    <a:pt x="18" y="995"/>
                  </a:lnTo>
                  <a:lnTo>
                    <a:pt x="52" y="995"/>
                  </a:lnTo>
                  <a:lnTo>
                    <a:pt x="85" y="985"/>
                  </a:lnTo>
                  <a:lnTo>
                    <a:pt x="121" y="956"/>
                  </a:lnTo>
                  <a:lnTo>
                    <a:pt x="154" y="930"/>
                  </a:lnTo>
                  <a:lnTo>
                    <a:pt x="179" y="897"/>
                  </a:lnTo>
                  <a:lnTo>
                    <a:pt x="206" y="861"/>
                  </a:lnTo>
                  <a:lnTo>
                    <a:pt x="233" y="823"/>
                  </a:lnTo>
                  <a:lnTo>
                    <a:pt x="263" y="780"/>
                  </a:lnTo>
                  <a:lnTo>
                    <a:pt x="284" y="745"/>
                  </a:lnTo>
                  <a:lnTo>
                    <a:pt x="301" y="700"/>
                  </a:lnTo>
                  <a:lnTo>
                    <a:pt x="328" y="641"/>
                  </a:lnTo>
                  <a:lnTo>
                    <a:pt x="343" y="601"/>
                  </a:lnTo>
                  <a:lnTo>
                    <a:pt x="355" y="562"/>
                  </a:lnTo>
                  <a:lnTo>
                    <a:pt x="367" y="536"/>
                  </a:lnTo>
                  <a:lnTo>
                    <a:pt x="394" y="510"/>
                  </a:lnTo>
                  <a:lnTo>
                    <a:pt x="418" y="472"/>
                  </a:lnTo>
                  <a:lnTo>
                    <a:pt x="436" y="445"/>
                  </a:lnTo>
                  <a:lnTo>
                    <a:pt x="455" y="413"/>
                  </a:lnTo>
                  <a:lnTo>
                    <a:pt x="470" y="380"/>
                  </a:lnTo>
                  <a:lnTo>
                    <a:pt x="485" y="347"/>
                  </a:lnTo>
                  <a:lnTo>
                    <a:pt x="503" y="311"/>
                  </a:lnTo>
                  <a:lnTo>
                    <a:pt x="524" y="282"/>
                  </a:lnTo>
                  <a:lnTo>
                    <a:pt x="560" y="247"/>
                  </a:lnTo>
                  <a:lnTo>
                    <a:pt x="605" y="211"/>
                  </a:lnTo>
                  <a:lnTo>
                    <a:pt x="644" y="176"/>
                  </a:lnTo>
                  <a:lnTo>
                    <a:pt x="686" y="147"/>
                  </a:lnTo>
                  <a:lnTo>
                    <a:pt x="726" y="124"/>
                  </a:lnTo>
                  <a:lnTo>
                    <a:pt x="783" y="104"/>
                  </a:lnTo>
                  <a:lnTo>
                    <a:pt x="840" y="85"/>
                  </a:lnTo>
                  <a:lnTo>
                    <a:pt x="883" y="75"/>
                  </a:lnTo>
                  <a:lnTo>
                    <a:pt x="918" y="68"/>
                  </a:lnTo>
                  <a:lnTo>
                    <a:pt x="962" y="68"/>
                  </a:lnTo>
                  <a:lnTo>
                    <a:pt x="1002" y="75"/>
                  </a:lnTo>
                  <a:lnTo>
                    <a:pt x="1041" y="88"/>
                  </a:lnTo>
                  <a:lnTo>
                    <a:pt x="1083" y="104"/>
                  </a:lnTo>
                  <a:lnTo>
                    <a:pt x="1123" y="124"/>
                  </a:lnTo>
                  <a:lnTo>
                    <a:pt x="1153" y="140"/>
                  </a:lnTo>
                  <a:lnTo>
                    <a:pt x="1183" y="153"/>
                  </a:lnTo>
                  <a:lnTo>
                    <a:pt x="1207" y="170"/>
                  </a:lnTo>
                  <a:lnTo>
                    <a:pt x="1227" y="191"/>
                  </a:lnTo>
                  <a:lnTo>
                    <a:pt x="1227" y="173"/>
                  </a:lnTo>
                  <a:lnTo>
                    <a:pt x="1227" y="160"/>
                  </a:lnTo>
                  <a:lnTo>
                    <a:pt x="1227" y="147"/>
                  </a:lnTo>
                  <a:lnTo>
                    <a:pt x="1192" y="124"/>
                  </a:lnTo>
                  <a:lnTo>
                    <a:pt x="1126" y="94"/>
                  </a:lnTo>
                  <a:lnTo>
                    <a:pt x="1083" y="75"/>
                  </a:lnTo>
                  <a:lnTo>
                    <a:pt x="1050" y="55"/>
                  </a:lnTo>
                  <a:lnTo>
                    <a:pt x="1032" y="42"/>
                  </a:lnTo>
                  <a:lnTo>
                    <a:pt x="1020" y="32"/>
                  </a:lnTo>
                  <a:lnTo>
                    <a:pt x="1044" y="32"/>
                  </a:lnTo>
                  <a:lnTo>
                    <a:pt x="1074" y="39"/>
                  </a:lnTo>
                  <a:lnTo>
                    <a:pt x="1114" y="42"/>
                  </a:lnTo>
                  <a:lnTo>
                    <a:pt x="1138" y="42"/>
                  </a:lnTo>
                  <a:lnTo>
                    <a:pt x="1171" y="39"/>
                  </a:lnTo>
                  <a:lnTo>
                    <a:pt x="1180" y="39"/>
                  </a:lnTo>
                  <a:lnTo>
                    <a:pt x="1195" y="52"/>
                  </a:lnTo>
                  <a:lnTo>
                    <a:pt x="1198" y="58"/>
                  </a:lnTo>
                  <a:lnTo>
                    <a:pt x="1204" y="75"/>
                  </a:lnTo>
                  <a:lnTo>
                    <a:pt x="1207" y="52"/>
                  </a:lnTo>
                  <a:lnTo>
                    <a:pt x="1189" y="32"/>
                  </a:lnTo>
                  <a:lnTo>
                    <a:pt x="1168" y="22"/>
                  </a:lnTo>
                  <a:lnTo>
                    <a:pt x="1144" y="13"/>
                  </a:lnTo>
                  <a:lnTo>
                    <a:pt x="1114" y="6"/>
                  </a:lnTo>
                  <a:lnTo>
                    <a:pt x="1083" y="3"/>
                  </a:lnTo>
                  <a:lnTo>
                    <a:pt x="1056" y="0"/>
                  </a:lnTo>
                  <a:lnTo>
                    <a:pt x="1026" y="0"/>
                  </a:lnTo>
                  <a:lnTo>
                    <a:pt x="999" y="6"/>
                  </a:lnTo>
                  <a:lnTo>
                    <a:pt x="968" y="22"/>
                  </a:lnTo>
                  <a:lnTo>
                    <a:pt x="944" y="32"/>
                  </a:lnTo>
                  <a:lnTo>
                    <a:pt x="910" y="45"/>
                  </a:lnTo>
                  <a:lnTo>
                    <a:pt x="880" y="52"/>
                  </a:lnTo>
                  <a:lnTo>
                    <a:pt x="843" y="62"/>
                  </a:lnTo>
                  <a:lnTo>
                    <a:pt x="807" y="75"/>
                  </a:lnTo>
                  <a:lnTo>
                    <a:pt x="759" y="91"/>
                  </a:lnTo>
                  <a:lnTo>
                    <a:pt x="729" y="101"/>
                  </a:lnTo>
                  <a:lnTo>
                    <a:pt x="704" y="111"/>
                  </a:lnTo>
                  <a:lnTo>
                    <a:pt x="668" y="124"/>
                  </a:lnTo>
                  <a:lnTo>
                    <a:pt x="638" y="137"/>
                  </a:lnTo>
                  <a:lnTo>
                    <a:pt x="611" y="163"/>
                  </a:lnTo>
                  <a:lnTo>
                    <a:pt x="591" y="188"/>
                  </a:lnTo>
                  <a:lnTo>
                    <a:pt x="554" y="214"/>
                  </a:lnTo>
                  <a:lnTo>
                    <a:pt x="521" y="252"/>
                  </a:lnTo>
                  <a:lnTo>
                    <a:pt x="485" y="285"/>
                  </a:lnTo>
                  <a:lnTo>
                    <a:pt x="464" y="318"/>
                  </a:lnTo>
                  <a:lnTo>
                    <a:pt x="436" y="357"/>
                  </a:lnTo>
                  <a:lnTo>
                    <a:pt x="415" y="390"/>
                  </a:lnTo>
                  <a:lnTo>
                    <a:pt x="388" y="429"/>
                  </a:lnTo>
                  <a:lnTo>
                    <a:pt x="364" y="475"/>
                  </a:lnTo>
                  <a:lnTo>
                    <a:pt x="343" y="513"/>
                  </a:lnTo>
                  <a:lnTo>
                    <a:pt x="328" y="539"/>
                  </a:lnTo>
                  <a:lnTo>
                    <a:pt x="307" y="579"/>
                  </a:lnTo>
                  <a:lnTo>
                    <a:pt x="296" y="608"/>
                  </a:lnTo>
                  <a:lnTo>
                    <a:pt x="278" y="650"/>
                  </a:lnTo>
                  <a:lnTo>
                    <a:pt x="257" y="690"/>
                  </a:lnTo>
                  <a:lnTo>
                    <a:pt x="242" y="729"/>
                  </a:lnTo>
                  <a:lnTo>
                    <a:pt x="233" y="754"/>
                  </a:lnTo>
                  <a:lnTo>
                    <a:pt x="221" y="780"/>
                  </a:lnTo>
                  <a:lnTo>
                    <a:pt x="206" y="806"/>
                  </a:lnTo>
                  <a:lnTo>
                    <a:pt x="185" y="823"/>
                  </a:lnTo>
                  <a:lnTo>
                    <a:pt x="157" y="841"/>
                  </a:lnTo>
                  <a:lnTo>
                    <a:pt x="133" y="877"/>
                  </a:lnTo>
                  <a:lnTo>
                    <a:pt x="115" y="903"/>
                  </a:lnTo>
                  <a:lnTo>
                    <a:pt x="91" y="917"/>
                  </a:lnTo>
                  <a:lnTo>
                    <a:pt x="64" y="933"/>
                  </a:lnTo>
                  <a:lnTo>
                    <a:pt x="0" y="985"/>
                  </a:lnTo>
                  <a:close/>
                </a:path>
              </a:pathLst>
            </a:custGeom>
            <a:noFill/>
            <a:ln w="9525">
              <a:noFill/>
            </a:ln>
          </p:spPr>
          <p:txBody>
            <a:bodyPr/>
            <a:p>
              <a:endParaRPr lang="zh-CN" altLang="en-US"/>
            </a:p>
          </p:txBody>
        </p:sp>
        <p:sp>
          <p:nvSpPr>
            <p:cNvPr id="112674" name="任意多边形 112673"/>
            <p:cNvSpPr/>
            <p:nvPr/>
          </p:nvSpPr>
          <p:spPr>
            <a:xfrm>
              <a:off x="251" y="151"/>
              <a:ext cx="67" cy="23"/>
            </a:xfrm>
            <a:custGeom>
              <a:avLst/>
              <a:gdLst/>
              <a:ahLst/>
              <a:cxnLst/>
              <a:pathLst>
                <a:path w="600" h="276">
                  <a:moveTo>
                    <a:pt x="382" y="164"/>
                  </a:moveTo>
                  <a:lnTo>
                    <a:pt x="488" y="224"/>
                  </a:lnTo>
                  <a:lnTo>
                    <a:pt x="522" y="256"/>
                  </a:lnTo>
                  <a:lnTo>
                    <a:pt x="565" y="276"/>
                  </a:lnTo>
                  <a:lnTo>
                    <a:pt x="600" y="276"/>
                  </a:lnTo>
                  <a:lnTo>
                    <a:pt x="545" y="246"/>
                  </a:lnTo>
                  <a:lnTo>
                    <a:pt x="431" y="172"/>
                  </a:lnTo>
                  <a:lnTo>
                    <a:pt x="394" y="143"/>
                  </a:lnTo>
                  <a:lnTo>
                    <a:pt x="359" y="119"/>
                  </a:lnTo>
                  <a:lnTo>
                    <a:pt x="333" y="93"/>
                  </a:lnTo>
                  <a:lnTo>
                    <a:pt x="310" y="68"/>
                  </a:lnTo>
                  <a:lnTo>
                    <a:pt x="282" y="40"/>
                  </a:lnTo>
                  <a:lnTo>
                    <a:pt x="267" y="33"/>
                  </a:lnTo>
                  <a:lnTo>
                    <a:pt x="230" y="11"/>
                  </a:lnTo>
                  <a:lnTo>
                    <a:pt x="192" y="0"/>
                  </a:lnTo>
                  <a:lnTo>
                    <a:pt x="155" y="4"/>
                  </a:lnTo>
                  <a:lnTo>
                    <a:pt x="107" y="22"/>
                  </a:lnTo>
                  <a:lnTo>
                    <a:pt x="84" y="26"/>
                  </a:lnTo>
                  <a:lnTo>
                    <a:pt x="45" y="47"/>
                  </a:lnTo>
                  <a:lnTo>
                    <a:pt x="0" y="81"/>
                  </a:lnTo>
                  <a:lnTo>
                    <a:pt x="30" y="81"/>
                  </a:lnTo>
                  <a:lnTo>
                    <a:pt x="81" y="68"/>
                  </a:lnTo>
                  <a:lnTo>
                    <a:pt x="130" y="52"/>
                  </a:lnTo>
                  <a:lnTo>
                    <a:pt x="162" y="40"/>
                  </a:lnTo>
                  <a:lnTo>
                    <a:pt x="190" y="35"/>
                  </a:lnTo>
                  <a:lnTo>
                    <a:pt x="233" y="40"/>
                  </a:lnTo>
                  <a:lnTo>
                    <a:pt x="288" y="83"/>
                  </a:lnTo>
                  <a:lnTo>
                    <a:pt x="351" y="143"/>
                  </a:lnTo>
                  <a:lnTo>
                    <a:pt x="382" y="164"/>
                  </a:lnTo>
                  <a:close/>
                </a:path>
              </a:pathLst>
            </a:custGeom>
            <a:noFill/>
            <a:ln w="9525">
              <a:noFill/>
            </a:ln>
          </p:spPr>
          <p:txBody>
            <a:bodyPr/>
            <a:p>
              <a:endParaRPr lang="zh-CN" altLang="en-US"/>
            </a:p>
          </p:txBody>
        </p:sp>
        <p:sp>
          <p:nvSpPr>
            <p:cNvPr id="112675" name="任意多边形 112674"/>
            <p:cNvSpPr/>
            <p:nvPr/>
          </p:nvSpPr>
          <p:spPr>
            <a:xfrm>
              <a:off x="162" y="159"/>
              <a:ext cx="156" cy="91"/>
            </a:xfrm>
            <a:custGeom>
              <a:avLst/>
              <a:gdLst/>
              <a:ahLst/>
              <a:cxnLst/>
              <a:pathLst>
                <a:path w="1399" h="1094">
                  <a:moveTo>
                    <a:pt x="23" y="980"/>
                  </a:moveTo>
                  <a:lnTo>
                    <a:pt x="9" y="1016"/>
                  </a:lnTo>
                  <a:lnTo>
                    <a:pt x="3" y="1035"/>
                  </a:lnTo>
                  <a:lnTo>
                    <a:pt x="0" y="1058"/>
                  </a:lnTo>
                  <a:lnTo>
                    <a:pt x="11" y="1081"/>
                  </a:lnTo>
                  <a:lnTo>
                    <a:pt x="23" y="1088"/>
                  </a:lnTo>
                  <a:lnTo>
                    <a:pt x="41" y="1094"/>
                  </a:lnTo>
                  <a:lnTo>
                    <a:pt x="63" y="1094"/>
                  </a:lnTo>
                  <a:lnTo>
                    <a:pt x="84" y="1078"/>
                  </a:lnTo>
                  <a:lnTo>
                    <a:pt x="102" y="1058"/>
                  </a:lnTo>
                  <a:lnTo>
                    <a:pt x="144" y="1019"/>
                  </a:lnTo>
                  <a:lnTo>
                    <a:pt x="186" y="970"/>
                  </a:lnTo>
                  <a:lnTo>
                    <a:pt x="238" y="902"/>
                  </a:lnTo>
                  <a:lnTo>
                    <a:pt x="274" y="843"/>
                  </a:lnTo>
                  <a:lnTo>
                    <a:pt x="313" y="792"/>
                  </a:lnTo>
                  <a:lnTo>
                    <a:pt x="343" y="753"/>
                  </a:lnTo>
                  <a:lnTo>
                    <a:pt x="366" y="727"/>
                  </a:lnTo>
                  <a:lnTo>
                    <a:pt x="378" y="710"/>
                  </a:lnTo>
                  <a:lnTo>
                    <a:pt x="393" y="704"/>
                  </a:lnTo>
                  <a:lnTo>
                    <a:pt x="420" y="707"/>
                  </a:lnTo>
                  <a:lnTo>
                    <a:pt x="432" y="710"/>
                  </a:lnTo>
                  <a:lnTo>
                    <a:pt x="453" y="720"/>
                  </a:lnTo>
                  <a:lnTo>
                    <a:pt x="459" y="710"/>
                  </a:lnTo>
                  <a:lnTo>
                    <a:pt x="459" y="684"/>
                  </a:lnTo>
                  <a:lnTo>
                    <a:pt x="459" y="668"/>
                  </a:lnTo>
                  <a:lnTo>
                    <a:pt x="469" y="655"/>
                  </a:lnTo>
                  <a:lnTo>
                    <a:pt x="478" y="642"/>
                  </a:lnTo>
                  <a:lnTo>
                    <a:pt x="493" y="628"/>
                  </a:lnTo>
                  <a:lnTo>
                    <a:pt x="508" y="620"/>
                  </a:lnTo>
                  <a:lnTo>
                    <a:pt x="520" y="610"/>
                  </a:lnTo>
                  <a:lnTo>
                    <a:pt x="523" y="603"/>
                  </a:lnTo>
                  <a:lnTo>
                    <a:pt x="526" y="590"/>
                  </a:lnTo>
                  <a:lnTo>
                    <a:pt x="529" y="584"/>
                  </a:lnTo>
                  <a:lnTo>
                    <a:pt x="541" y="587"/>
                  </a:lnTo>
                  <a:lnTo>
                    <a:pt x="550" y="597"/>
                  </a:lnTo>
                  <a:lnTo>
                    <a:pt x="568" y="607"/>
                  </a:lnTo>
                  <a:lnTo>
                    <a:pt x="586" y="613"/>
                  </a:lnTo>
                  <a:lnTo>
                    <a:pt x="614" y="620"/>
                  </a:lnTo>
                  <a:lnTo>
                    <a:pt x="631" y="620"/>
                  </a:lnTo>
                  <a:lnTo>
                    <a:pt x="664" y="620"/>
                  </a:lnTo>
                  <a:lnTo>
                    <a:pt x="700" y="620"/>
                  </a:lnTo>
                  <a:lnTo>
                    <a:pt x="737" y="620"/>
                  </a:lnTo>
                  <a:lnTo>
                    <a:pt x="764" y="616"/>
                  </a:lnTo>
                  <a:lnTo>
                    <a:pt x="800" y="610"/>
                  </a:lnTo>
                  <a:lnTo>
                    <a:pt x="836" y="603"/>
                  </a:lnTo>
                  <a:lnTo>
                    <a:pt x="879" y="590"/>
                  </a:lnTo>
                  <a:lnTo>
                    <a:pt x="915" y="584"/>
                  </a:lnTo>
                  <a:lnTo>
                    <a:pt x="944" y="577"/>
                  </a:lnTo>
                  <a:lnTo>
                    <a:pt x="974" y="571"/>
                  </a:lnTo>
                  <a:lnTo>
                    <a:pt x="1008" y="564"/>
                  </a:lnTo>
                  <a:lnTo>
                    <a:pt x="1035" y="554"/>
                  </a:lnTo>
                  <a:lnTo>
                    <a:pt x="1058" y="545"/>
                  </a:lnTo>
                  <a:lnTo>
                    <a:pt x="1088" y="531"/>
                  </a:lnTo>
                  <a:lnTo>
                    <a:pt x="1112" y="518"/>
                  </a:lnTo>
                  <a:lnTo>
                    <a:pt x="1131" y="505"/>
                  </a:lnTo>
                  <a:lnTo>
                    <a:pt x="1170" y="479"/>
                  </a:lnTo>
                  <a:lnTo>
                    <a:pt x="1194" y="459"/>
                  </a:lnTo>
                  <a:lnTo>
                    <a:pt x="1224" y="433"/>
                  </a:lnTo>
                  <a:lnTo>
                    <a:pt x="1256" y="407"/>
                  </a:lnTo>
                  <a:lnTo>
                    <a:pt x="1284" y="384"/>
                  </a:lnTo>
                  <a:lnTo>
                    <a:pt x="1308" y="355"/>
                  </a:lnTo>
                  <a:lnTo>
                    <a:pt x="1338" y="322"/>
                  </a:lnTo>
                  <a:lnTo>
                    <a:pt x="1341" y="297"/>
                  </a:lnTo>
                  <a:lnTo>
                    <a:pt x="1356" y="287"/>
                  </a:lnTo>
                  <a:lnTo>
                    <a:pt x="1383" y="284"/>
                  </a:lnTo>
                  <a:lnTo>
                    <a:pt x="1399" y="284"/>
                  </a:lnTo>
                  <a:lnTo>
                    <a:pt x="1389" y="252"/>
                  </a:lnTo>
                  <a:lnTo>
                    <a:pt x="1365" y="233"/>
                  </a:lnTo>
                  <a:lnTo>
                    <a:pt x="1332" y="203"/>
                  </a:lnTo>
                  <a:lnTo>
                    <a:pt x="1302" y="180"/>
                  </a:lnTo>
                  <a:lnTo>
                    <a:pt x="1269" y="151"/>
                  </a:lnTo>
                  <a:lnTo>
                    <a:pt x="1235" y="125"/>
                  </a:lnTo>
                  <a:lnTo>
                    <a:pt x="1200" y="102"/>
                  </a:lnTo>
                  <a:lnTo>
                    <a:pt x="1155" y="82"/>
                  </a:lnTo>
                  <a:lnTo>
                    <a:pt x="1115" y="59"/>
                  </a:lnTo>
                  <a:lnTo>
                    <a:pt x="1085" y="43"/>
                  </a:lnTo>
                  <a:lnTo>
                    <a:pt x="1055" y="27"/>
                  </a:lnTo>
                  <a:lnTo>
                    <a:pt x="1029" y="17"/>
                  </a:lnTo>
                  <a:lnTo>
                    <a:pt x="1002" y="7"/>
                  </a:lnTo>
                  <a:lnTo>
                    <a:pt x="959" y="0"/>
                  </a:lnTo>
                  <a:lnTo>
                    <a:pt x="935" y="4"/>
                  </a:lnTo>
                  <a:lnTo>
                    <a:pt x="900" y="14"/>
                  </a:lnTo>
                  <a:lnTo>
                    <a:pt x="876" y="27"/>
                  </a:lnTo>
                  <a:lnTo>
                    <a:pt x="851" y="43"/>
                  </a:lnTo>
                  <a:lnTo>
                    <a:pt x="824" y="63"/>
                  </a:lnTo>
                  <a:lnTo>
                    <a:pt x="800" y="76"/>
                  </a:lnTo>
                  <a:lnTo>
                    <a:pt x="767" y="92"/>
                  </a:lnTo>
                  <a:lnTo>
                    <a:pt x="743" y="105"/>
                  </a:lnTo>
                  <a:lnTo>
                    <a:pt x="718" y="125"/>
                  </a:lnTo>
                  <a:lnTo>
                    <a:pt x="694" y="144"/>
                  </a:lnTo>
                  <a:lnTo>
                    <a:pt x="664" y="167"/>
                  </a:lnTo>
                  <a:lnTo>
                    <a:pt x="643" y="187"/>
                  </a:lnTo>
                  <a:lnTo>
                    <a:pt x="617" y="210"/>
                  </a:lnTo>
                  <a:lnTo>
                    <a:pt x="599" y="223"/>
                  </a:lnTo>
                  <a:lnTo>
                    <a:pt x="577" y="239"/>
                  </a:lnTo>
                  <a:lnTo>
                    <a:pt x="559" y="252"/>
                  </a:lnTo>
                  <a:lnTo>
                    <a:pt x="544" y="262"/>
                  </a:lnTo>
                  <a:lnTo>
                    <a:pt x="526" y="269"/>
                  </a:lnTo>
                  <a:lnTo>
                    <a:pt x="514" y="300"/>
                  </a:lnTo>
                  <a:lnTo>
                    <a:pt x="502" y="332"/>
                  </a:lnTo>
                  <a:lnTo>
                    <a:pt x="487" y="381"/>
                  </a:lnTo>
                  <a:lnTo>
                    <a:pt x="472" y="420"/>
                  </a:lnTo>
                  <a:lnTo>
                    <a:pt x="459" y="450"/>
                  </a:lnTo>
                  <a:lnTo>
                    <a:pt x="432" y="499"/>
                  </a:lnTo>
                  <a:lnTo>
                    <a:pt x="411" y="535"/>
                  </a:lnTo>
                  <a:lnTo>
                    <a:pt x="387" y="567"/>
                  </a:lnTo>
                  <a:lnTo>
                    <a:pt x="360" y="600"/>
                  </a:lnTo>
                  <a:lnTo>
                    <a:pt x="334" y="635"/>
                  </a:lnTo>
                  <a:lnTo>
                    <a:pt x="307" y="674"/>
                  </a:lnTo>
                  <a:lnTo>
                    <a:pt x="283" y="714"/>
                  </a:lnTo>
                  <a:lnTo>
                    <a:pt x="268" y="746"/>
                  </a:lnTo>
                  <a:lnTo>
                    <a:pt x="256" y="769"/>
                  </a:lnTo>
                  <a:lnTo>
                    <a:pt x="241" y="795"/>
                  </a:lnTo>
                  <a:lnTo>
                    <a:pt x="223" y="818"/>
                  </a:lnTo>
                  <a:lnTo>
                    <a:pt x="199" y="847"/>
                  </a:lnTo>
                  <a:lnTo>
                    <a:pt x="156" y="886"/>
                  </a:lnTo>
                  <a:lnTo>
                    <a:pt x="105" y="925"/>
                  </a:lnTo>
                  <a:lnTo>
                    <a:pt x="23" y="980"/>
                  </a:lnTo>
                  <a:close/>
                </a:path>
              </a:pathLst>
            </a:custGeom>
            <a:noFill/>
            <a:ln w="9525">
              <a:noFill/>
            </a:ln>
          </p:spPr>
          <p:txBody>
            <a:bodyPr/>
            <a:p>
              <a:endParaRPr lang="zh-CN" altLang="en-US"/>
            </a:p>
          </p:txBody>
        </p:sp>
        <p:sp>
          <p:nvSpPr>
            <p:cNvPr id="112676" name="任意多边形 112675"/>
            <p:cNvSpPr/>
            <p:nvPr/>
          </p:nvSpPr>
          <p:spPr>
            <a:xfrm>
              <a:off x="220" y="164"/>
              <a:ext cx="91" cy="43"/>
            </a:xfrm>
            <a:custGeom>
              <a:avLst/>
              <a:gdLst/>
              <a:ahLst/>
              <a:cxnLst/>
              <a:pathLst>
                <a:path w="814" h="510">
                  <a:moveTo>
                    <a:pt x="0" y="438"/>
                  </a:moveTo>
                  <a:lnTo>
                    <a:pt x="21" y="364"/>
                  </a:lnTo>
                  <a:lnTo>
                    <a:pt x="48" y="286"/>
                  </a:lnTo>
                  <a:lnTo>
                    <a:pt x="97" y="221"/>
                  </a:lnTo>
                  <a:lnTo>
                    <a:pt x="141" y="169"/>
                  </a:lnTo>
                  <a:lnTo>
                    <a:pt x="198" y="111"/>
                  </a:lnTo>
                  <a:lnTo>
                    <a:pt x="279" y="56"/>
                  </a:lnTo>
                  <a:lnTo>
                    <a:pt x="352" y="16"/>
                  </a:lnTo>
                  <a:lnTo>
                    <a:pt x="397" y="7"/>
                  </a:lnTo>
                  <a:lnTo>
                    <a:pt x="444" y="0"/>
                  </a:lnTo>
                  <a:lnTo>
                    <a:pt x="502" y="10"/>
                  </a:lnTo>
                  <a:lnTo>
                    <a:pt x="553" y="29"/>
                  </a:lnTo>
                  <a:lnTo>
                    <a:pt x="611" y="59"/>
                  </a:lnTo>
                  <a:lnTo>
                    <a:pt x="664" y="92"/>
                  </a:lnTo>
                  <a:lnTo>
                    <a:pt x="717" y="133"/>
                  </a:lnTo>
                  <a:lnTo>
                    <a:pt x="763" y="169"/>
                  </a:lnTo>
                  <a:lnTo>
                    <a:pt x="802" y="195"/>
                  </a:lnTo>
                  <a:lnTo>
                    <a:pt x="814" y="218"/>
                  </a:lnTo>
                  <a:lnTo>
                    <a:pt x="790" y="253"/>
                  </a:lnTo>
                  <a:lnTo>
                    <a:pt x="763" y="279"/>
                  </a:lnTo>
                  <a:lnTo>
                    <a:pt x="729" y="309"/>
                  </a:lnTo>
                  <a:lnTo>
                    <a:pt x="700" y="338"/>
                  </a:lnTo>
                  <a:lnTo>
                    <a:pt x="658" y="367"/>
                  </a:lnTo>
                  <a:lnTo>
                    <a:pt x="628" y="386"/>
                  </a:lnTo>
                  <a:lnTo>
                    <a:pt x="601" y="402"/>
                  </a:lnTo>
                  <a:lnTo>
                    <a:pt x="565" y="422"/>
                  </a:lnTo>
                  <a:lnTo>
                    <a:pt x="523" y="445"/>
                  </a:lnTo>
                  <a:lnTo>
                    <a:pt x="493" y="455"/>
                  </a:lnTo>
                  <a:lnTo>
                    <a:pt x="456" y="468"/>
                  </a:lnTo>
                  <a:lnTo>
                    <a:pt x="414" y="478"/>
                  </a:lnTo>
                  <a:lnTo>
                    <a:pt x="361" y="491"/>
                  </a:lnTo>
                  <a:lnTo>
                    <a:pt x="324" y="494"/>
                  </a:lnTo>
                  <a:lnTo>
                    <a:pt x="288" y="504"/>
                  </a:lnTo>
                  <a:lnTo>
                    <a:pt x="243" y="507"/>
                  </a:lnTo>
                  <a:lnTo>
                    <a:pt x="195" y="510"/>
                  </a:lnTo>
                  <a:lnTo>
                    <a:pt x="138" y="504"/>
                  </a:lnTo>
                  <a:lnTo>
                    <a:pt x="85" y="497"/>
                  </a:lnTo>
                  <a:lnTo>
                    <a:pt x="39" y="491"/>
                  </a:lnTo>
                  <a:lnTo>
                    <a:pt x="9" y="478"/>
                  </a:lnTo>
                  <a:lnTo>
                    <a:pt x="0" y="438"/>
                  </a:lnTo>
                  <a:close/>
                </a:path>
              </a:pathLst>
            </a:custGeom>
            <a:noFill/>
            <a:ln w="9525">
              <a:noFill/>
            </a:ln>
          </p:spPr>
          <p:txBody>
            <a:bodyPr/>
            <a:p>
              <a:endParaRPr lang="zh-CN" altLang="en-US"/>
            </a:p>
          </p:txBody>
        </p:sp>
        <p:sp>
          <p:nvSpPr>
            <p:cNvPr id="112677" name="任意多边形 112676"/>
            <p:cNvSpPr/>
            <p:nvPr/>
          </p:nvSpPr>
          <p:spPr>
            <a:xfrm>
              <a:off x="302" y="179"/>
              <a:ext cx="11" cy="10"/>
            </a:xfrm>
            <a:custGeom>
              <a:avLst/>
              <a:gdLst/>
              <a:ahLst/>
              <a:cxnLst/>
              <a:pathLst>
                <a:path w="95" h="111">
                  <a:moveTo>
                    <a:pt x="12" y="0"/>
                  </a:moveTo>
                  <a:lnTo>
                    <a:pt x="30" y="10"/>
                  </a:lnTo>
                  <a:lnTo>
                    <a:pt x="42" y="16"/>
                  </a:lnTo>
                  <a:lnTo>
                    <a:pt x="62" y="28"/>
                  </a:lnTo>
                  <a:lnTo>
                    <a:pt x="85" y="39"/>
                  </a:lnTo>
                  <a:lnTo>
                    <a:pt x="95" y="46"/>
                  </a:lnTo>
                  <a:lnTo>
                    <a:pt x="71" y="58"/>
                  </a:lnTo>
                  <a:lnTo>
                    <a:pt x="48" y="71"/>
                  </a:lnTo>
                  <a:lnTo>
                    <a:pt x="32" y="84"/>
                  </a:lnTo>
                  <a:lnTo>
                    <a:pt x="16" y="98"/>
                  </a:lnTo>
                  <a:lnTo>
                    <a:pt x="0" y="111"/>
                  </a:lnTo>
                  <a:lnTo>
                    <a:pt x="7" y="99"/>
                  </a:lnTo>
                  <a:lnTo>
                    <a:pt x="13" y="89"/>
                  </a:lnTo>
                  <a:lnTo>
                    <a:pt x="16" y="76"/>
                  </a:lnTo>
                  <a:lnTo>
                    <a:pt x="18" y="55"/>
                  </a:lnTo>
                  <a:lnTo>
                    <a:pt x="18" y="39"/>
                  </a:lnTo>
                  <a:lnTo>
                    <a:pt x="15" y="14"/>
                  </a:lnTo>
                  <a:lnTo>
                    <a:pt x="12" y="0"/>
                  </a:lnTo>
                  <a:close/>
                </a:path>
              </a:pathLst>
            </a:custGeom>
            <a:noFill/>
            <a:ln w="9525">
              <a:noFill/>
            </a:ln>
          </p:spPr>
          <p:txBody>
            <a:bodyPr/>
            <a:p>
              <a:endParaRPr lang="zh-CN" altLang="en-US"/>
            </a:p>
          </p:txBody>
        </p:sp>
        <p:sp>
          <p:nvSpPr>
            <p:cNvPr id="112678" name="任意多边形 112677"/>
            <p:cNvSpPr/>
            <p:nvPr/>
          </p:nvSpPr>
          <p:spPr>
            <a:xfrm>
              <a:off x="305" y="181"/>
              <a:ext cx="11" cy="6"/>
            </a:xfrm>
            <a:custGeom>
              <a:avLst/>
              <a:gdLst/>
              <a:ahLst/>
              <a:cxnLst/>
              <a:pathLst>
                <a:path w="98" h="73">
                  <a:moveTo>
                    <a:pt x="15" y="13"/>
                  </a:moveTo>
                  <a:lnTo>
                    <a:pt x="22" y="4"/>
                  </a:lnTo>
                  <a:lnTo>
                    <a:pt x="32" y="0"/>
                  </a:lnTo>
                  <a:lnTo>
                    <a:pt x="45" y="0"/>
                  </a:lnTo>
                  <a:lnTo>
                    <a:pt x="56" y="3"/>
                  </a:lnTo>
                  <a:lnTo>
                    <a:pt x="65" y="7"/>
                  </a:lnTo>
                  <a:lnTo>
                    <a:pt x="74" y="7"/>
                  </a:lnTo>
                  <a:lnTo>
                    <a:pt x="77" y="7"/>
                  </a:lnTo>
                  <a:lnTo>
                    <a:pt x="83" y="8"/>
                  </a:lnTo>
                  <a:lnTo>
                    <a:pt x="94" y="16"/>
                  </a:lnTo>
                  <a:lnTo>
                    <a:pt x="98" y="25"/>
                  </a:lnTo>
                  <a:lnTo>
                    <a:pt x="94" y="32"/>
                  </a:lnTo>
                  <a:lnTo>
                    <a:pt x="80" y="38"/>
                  </a:lnTo>
                  <a:lnTo>
                    <a:pt x="68" y="40"/>
                  </a:lnTo>
                  <a:lnTo>
                    <a:pt x="56" y="47"/>
                  </a:lnTo>
                  <a:lnTo>
                    <a:pt x="44" y="54"/>
                  </a:lnTo>
                  <a:lnTo>
                    <a:pt x="29" y="59"/>
                  </a:lnTo>
                  <a:lnTo>
                    <a:pt x="19" y="67"/>
                  </a:lnTo>
                  <a:lnTo>
                    <a:pt x="10" y="72"/>
                  </a:lnTo>
                  <a:lnTo>
                    <a:pt x="3" y="73"/>
                  </a:lnTo>
                  <a:lnTo>
                    <a:pt x="0" y="67"/>
                  </a:lnTo>
                  <a:lnTo>
                    <a:pt x="13" y="56"/>
                  </a:lnTo>
                  <a:lnTo>
                    <a:pt x="18" y="45"/>
                  </a:lnTo>
                  <a:lnTo>
                    <a:pt x="19" y="35"/>
                  </a:lnTo>
                  <a:lnTo>
                    <a:pt x="15" y="13"/>
                  </a:lnTo>
                  <a:close/>
                </a:path>
              </a:pathLst>
            </a:custGeom>
            <a:noFill/>
            <a:ln w="9525">
              <a:noFill/>
            </a:ln>
          </p:spPr>
          <p:txBody>
            <a:bodyPr/>
            <a:p>
              <a:endParaRPr lang="zh-CN" altLang="en-US"/>
            </a:p>
          </p:txBody>
        </p:sp>
        <p:sp>
          <p:nvSpPr>
            <p:cNvPr id="112679" name="任意多边形 112678"/>
            <p:cNvSpPr/>
            <p:nvPr/>
          </p:nvSpPr>
          <p:spPr>
            <a:xfrm>
              <a:off x="231" y="173"/>
              <a:ext cx="41" cy="35"/>
            </a:xfrm>
            <a:custGeom>
              <a:avLst/>
              <a:gdLst/>
              <a:ahLst/>
              <a:cxnLst/>
              <a:pathLst>
                <a:path w="369" h="415">
                  <a:moveTo>
                    <a:pt x="17" y="96"/>
                  </a:moveTo>
                  <a:lnTo>
                    <a:pt x="4" y="117"/>
                  </a:lnTo>
                  <a:lnTo>
                    <a:pt x="0" y="145"/>
                  </a:lnTo>
                  <a:lnTo>
                    <a:pt x="0" y="171"/>
                  </a:lnTo>
                  <a:lnTo>
                    <a:pt x="2" y="206"/>
                  </a:lnTo>
                  <a:lnTo>
                    <a:pt x="10" y="236"/>
                  </a:lnTo>
                  <a:lnTo>
                    <a:pt x="19" y="266"/>
                  </a:lnTo>
                  <a:lnTo>
                    <a:pt x="31" y="291"/>
                  </a:lnTo>
                  <a:lnTo>
                    <a:pt x="50" y="319"/>
                  </a:lnTo>
                  <a:lnTo>
                    <a:pt x="70" y="343"/>
                  </a:lnTo>
                  <a:lnTo>
                    <a:pt x="93" y="366"/>
                  </a:lnTo>
                  <a:lnTo>
                    <a:pt x="113" y="379"/>
                  </a:lnTo>
                  <a:lnTo>
                    <a:pt x="137" y="392"/>
                  </a:lnTo>
                  <a:lnTo>
                    <a:pt x="167" y="404"/>
                  </a:lnTo>
                  <a:lnTo>
                    <a:pt x="194" y="412"/>
                  </a:lnTo>
                  <a:lnTo>
                    <a:pt x="218" y="414"/>
                  </a:lnTo>
                  <a:lnTo>
                    <a:pt x="242" y="415"/>
                  </a:lnTo>
                  <a:lnTo>
                    <a:pt x="266" y="414"/>
                  </a:lnTo>
                  <a:lnTo>
                    <a:pt x="289" y="411"/>
                  </a:lnTo>
                  <a:lnTo>
                    <a:pt x="369" y="391"/>
                  </a:lnTo>
                  <a:lnTo>
                    <a:pt x="312" y="357"/>
                  </a:lnTo>
                  <a:lnTo>
                    <a:pt x="239" y="304"/>
                  </a:lnTo>
                  <a:lnTo>
                    <a:pt x="188" y="235"/>
                  </a:lnTo>
                  <a:lnTo>
                    <a:pt x="128" y="130"/>
                  </a:lnTo>
                  <a:lnTo>
                    <a:pt x="113" y="57"/>
                  </a:lnTo>
                  <a:lnTo>
                    <a:pt x="112" y="0"/>
                  </a:lnTo>
                  <a:lnTo>
                    <a:pt x="17" y="96"/>
                  </a:lnTo>
                  <a:close/>
                </a:path>
              </a:pathLst>
            </a:custGeom>
            <a:noFill/>
            <a:ln w="9525">
              <a:noFill/>
            </a:ln>
          </p:spPr>
          <p:txBody>
            <a:bodyPr/>
            <a:p>
              <a:endParaRPr lang="zh-CN" altLang="en-US"/>
            </a:p>
          </p:txBody>
        </p:sp>
        <p:sp>
          <p:nvSpPr>
            <p:cNvPr id="112680" name="任意多边形 112679"/>
            <p:cNvSpPr/>
            <p:nvPr/>
          </p:nvSpPr>
          <p:spPr>
            <a:xfrm>
              <a:off x="234" y="172"/>
              <a:ext cx="41" cy="34"/>
            </a:xfrm>
            <a:custGeom>
              <a:avLst/>
              <a:gdLst/>
              <a:ahLst/>
              <a:cxnLst/>
              <a:pathLst>
                <a:path w="371" h="416">
                  <a:moveTo>
                    <a:pt x="18" y="96"/>
                  </a:moveTo>
                  <a:lnTo>
                    <a:pt x="5" y="118"/>
                  </a:lnTo>
                  <a:lnTo>
                    <a:pt x="0" y="145"/>
                  </a:lnTo>
                  <a:lnTo>
                    <a:pt x="0" y="172"/>
                  </a:lnTo>
                  <a:lnTo>
                    <a:pt x="3" y="207"/>
                  </a:lnTo>
                  <a:lnTo>
                    <a:pt x="11" y="237"/>
                  </a:lnTo>
                  <a:lnTo>
                    <a:pt x="20" y="266"/>
                  </a:lnTo>
                  <a:lnTo>
                    <a:pt x="32" y="292"/>
                  </a:lnTo>
                  <a:lnTo>
                    <a:pt x="51" y="320"/>
                  </a:lnTo>
                  <a:lnTo>
                    <a:pt x="71" y="344"/>
                  </a:lnTo>
                  <a:lnTo>
                    <a:pt x="95" y="367"/>
                  </a:lnTo>
                  <a:lnTo>
                    <a:pt x="114" y="380"/>
                  </a:lnTo>
                  <a:lnTo>
                    <a:pt x="138" y="393"/>
                  </a:lnTo>
                  <a:lnTo>
                    <a:pt x="168" y="405"/>
                  </a:lnTo>
                  <a:lnTo>
                    <a:pt x="195" y="413"/>
                  </a:lnTo>
                  <a:lnTo>
                    <a:pt x="219" y="415"/>
                  </a:lnTo>
                  <a:lnTo>
                    <a:pt x="243" y="416"/>
                  </a:lnTo>
                  <a:lnTo>
                    <a:pt x="267" y="415"/>
                  </a:lnTo>
                  <a:lnTo>
                    <a:pt x="289" y="412"/>
                  </a:lnTo>
                  <a:lnTo>
                    <a:pt x="371" y="392"/>
                  </a:lnTo>
                  <a:lnTo>
                    <a:pt x="313" y="358"/>
                  </a:lnTo>
                  <a:lnTo>
                    <a:pt x="241" y="305"/>
                  </a:lnTo>
                  <a:lnTo>
                    <a:pt x="189" y="236"/>
                  </a:lnTo>
                  <a:lnTo>
                    <a:pt x="129" y="132"/>
                  </a:lnTo>
                  <a:lnTo>
                    <a:pt x="114" y="58"/>
                  </a:lnTo>
                  <a:lnTo>
                    <a:pt x="113" y="0"/>
                  </a:lnTo>
                  <a:lnTo>
                    <a:pt x="18" y="96"/>
                  </a:lnTo>
                  <a:close/>
                </a:path>
              </a:pathLst>
            </a:custGeom>
            <a:noFill/>
            <a:ln w="9525">
              <a:noFill/>
            </a:ln>
          </p:spPr>
          <p:txBody>
            <a:bodyPr/>
            <a:p>
              <a:endParaRPr lang="zh-CN" altLang="en-US"/>
            </a:p>
          </p:txBody>
        </p:sp>
        <p:sp>
          <p:nvSpPr>
            <p:cNvPr id="112681" name="任意多边形 112680"/>
            <p:cNvSpPr/>
            <p:nvPr/>
          </p:nvSpPr>
          <p:spPr>
            <a:xfrm>
              <a:off x="236" y="171"/>
              <a:ext cx="42" cy="34"/>
            </a:xfrm>
            <a:custGeom>
              <a:avLst/>
              <a:gdLst/>
              <a:ahLst/>
              <a:cxnLst/>
              <a:pathLst>
                <a:path w="371" h="416">
                  <a:moveTo>
                    <a:pt x="18" y="96"/>
                  </a:moveTo>
                  <a:lnTo>
                    <a:pt x="5" y="118"/>
                  </a:lnTo>
                  <a:lnTo>
                    <a:pt x="0" y="146"/>
                  </a:lnTo>
                  <a:lnTo>
                    <a:pt x="0" y="171"/>
                  </a:lnTo>
                  <a:lnTo>
                    <a:pt x="3" y="206"/>
                  </a:lnTo>
                  <a:lnTo>
                    <a:pt x="11" y="237"/>
                  </a:lnTo>
                  <a:lnTo>
                    <a:pt x="20" y="266"/>
                  </a:lnTo>
                  <a:lnTo>
                    <a:pt x="32" y="291"/>
                  </a:lnTo>
                  <a:lnTo>
                    <a:pt x="51" y="320"/>
                  </a:lnTo>
                  <a:lnTo>
                    <a:pt x="72" y="344"/>
                  </a:lnTo>
                  <a:lnTo>
                    <a:pt x="95" y="367"/>
                  </a:lnTo>
                  <a:lnTo>
                    <a:pt x="114" y="380"/>
                  </a:lnTo>
                  <a:lnTo>
                    <a:pt x="138" y="393"/>
                  </a:lnTo>
                  <a:lnTo>
                    <a:pt x="168" y="405"/>
                  </a:lnTo>
                  <a:lnTo>
                    <a:pt x="196" y="412"/>
                  </a:lnTo>
                  <a:lnTo>
                    <a:pt x="220" y="415"/>
                  </a:lnTo>
                  <a:lnTo>
                    <a:pt x="243" y="416"/>
                  </a:lnTo>
                  <a:lnTo>
                    <a:pt x="266" y="415"/>
                  </a:lnTo>
                  <a:lnTo>
                    <a:pt x="289" y="411"/>
                  </a:lnTo>
                  <a:lnTo>
                    <a:pt x="371" y="392"/>
                  </a:lnTo>
                  <a:lnTo>
                    <a:pt x="313" y="358"/>
                  </a:lnTo>
                  <a:lnTo>
                    <a:pt x="241" y="304"/>
                  </a:lnTo>
                  <a:lnTo>
                    <a:pt x="189" y="236"/>
                  </a:lnTo>
                  <a:lnTo>
                    <a:pt x="129" y="132"/>
                  </a:lnTo>
                  <a:lnTo>
                    <a:pt x="114" y="58"/>
                  </a:lnTo>
                  <a:lnTo>
                    <a:pt x="113" y="0"/>
                  </a:lnTo>
                  <a:lnTo>
                    <a:pt x="18" y="96"/>
                  </a:lnTo>
                  <a:close/>
                </a:path>
              </a:pathLst>
            </a:custGeom>
            <a:noFill/>
            <a:ln w="9525">
              <a:noFill/>
            </a:ln>
          </p:spPr>
          <p:txBody>
            <a:bodyPr/>
            <a:p>
              <a:endParaRPr lang="zh-CN" altLang="en-US"/>
            </a:p>
          </p:txBody>
        </p:sp>
        <p:sp>
          <p:nvSpPr>
            <p:cNvPr id="112682" name="任意多边形 112681"/>
            <p:cNvSpPr/>
            <p:nvPr/>
          </p:nvSpPr>
          <p:spPr>
            <a:xfrm>
              <a:off x="280" y="165"/>
              <a:ext cx="20" cy="39"/>
            </a:xfrm>
            <a:custGeom>
              <a:avLst/>
              <a:gdLst/>
              <a:ahLst/>
              <a:cxnLst/>
              <a:pathLst>
                <a:path w="180" h="467">
                  <a:moveTo>
                    <a:pt x="61" y="25"/>
                  </a:moveTo>
                  <a:lnTo>
                    <a:pt x="107" y="57"/>
                  </a:lnTo>
                  <a:lnTo>
                    <a:pt x="134" y="80"/>
                  </a:lnTo>
                  <a:lnTo>
                    <a:pt x="148" y="103"/>
                  </a:lnTo>
                  <a:lnTo>
                    <a:pt x="157" y="121"/>
                  </a:lnTo>
                  <a:lnTo>
                    <a:pt x="166" y="141"/>
                  </a:lnTo>
                  <a:lnTo>
                    <a:pt x="172" y="162"/>
                  </a:lnTo>
                  <a:lnTo>
                    <a:pt x="177" y="182"/>
                  </a:lnTo>
                  <a:lnTo>
                    <a:pt x="180" y="210"/>
                  </a:lnTo>
                  <a:lnTo>
                    <a:pt x="180" y="234"/>
                  </a:lnTo>
                  <a:lnTo>
                    <a:pt x="177" y="262"/>
                  </a:lnTo>
                  <a:lnTo>
                    <a:pt x="174" y="285"/>
                  </a:lnTo>
                  <a:lnTo>
                    <a:pt x="164" y="313"/>
                  </a:lnTo>
                  <a:lnTo>
                    <a:pt x="157" y="335"/>
                  </a:lnTo>
                  <a:lnTo>
                    <a:pt x="143" y="357"/>
                  </a:lnTo>
                  <a:lnTo>
                    <a:pt x="129" y="381"/>
                  </a:lnTo>
                  <a:lnTo>
                    <a:pt x="95" y="410"/>
                  </a:lnTo>
                  <a:lnTo>
                    <a:pt x="3" y="467"/>
                  </a:lnTo>
                  <a:lnTo>
                    <a:pt x="26" y="418"/>
                  </a:lnTo>
                  <a:lnTo>
                    <a:pt x="59" y="331"/>
                  </a:lnTo>
                  <a:lnTo>
                    <a:pt x="81" y="194"/>
                  </a:lnTo>
                  <a:lnTo>
                    <a:pt x="65" y="103"/>
                  </a:lnTo>
                  <a:lnTo>
                    <a:pt x="8" y="20"/>
                  </a:lnTo>
                  <a:lnTo>
                    <a:pt x="0" y="0"/>
                  </a:lnTo>
                  <a:lnTo>
                    <a:pt x="61" y="25"/>
                  </a:lnTo>
                  <a:close/>
                </a:path>
              </a:pathLst>
            </a:custGeom>
            <a:noFill/>
            <a:ln w="9525">
              <a:noFill/>
            </a:ln>
          </p:spPr>
          <p:txBody>
            <a:bodyPr/>
            <a:p>
              <a:endParaRPr lang="zh-CN" altLang="en-US"/>
            </a:p>
          </p:txBody>
        </p:sp>
        <p:sp>
          <p:nvSpPr>
            <p:cNvPr id="112683" name="任意多边形 112682"/>
            <p:cNvSpPr/>
            <p:nvPr/>
          </p:nvSpPr>
          <p:spPr>
            <a:xfrm>
              <a:off x="277" y="166"/>
              <a:ext cx="21" cy="38"/>
            </a:xfrm>
            <a:custGeom>
              <a:avLst/>
              <a:gdLst/>
              <a:ahLst/>
              <a:cxnLst/>
              <a:pathLst>
                <a:path w="181" h="467">
                  <a:moveTo>
                    <a:pt x="61" y="26"/>
                  </a:moveTo>
                  <a:lnTo>
                    <a:pt x="107" y="57"/>
                  </a:lnTo>
                  <a:lnTo>
                    <a:pt x="134" y="81"/>
                  </a:lnTo>
                  <a:lnTo>
                    <a:pt x="148" y="104"/>
                  </a:lnTo>
                  <a:lnTo>
                    <a:pt x="157" y="122"/>
                  </a:lnTo>
                  <a:lnTo>
                    <a:pt x="166" y="142"/>
                  </a:lnTo>
                  <a:lnTo>
                    <a:pt x="172" y="164"/>
                  </a:lnTo>
                  <a:lnTo>
                    <a:pt x="178" y="183"/>
                  </a:lnTo>
                  <a:lnTo>
                    <a:pt x="181" y="212"/>
                  </a:lnTo>
                  <a:lnTo>
                    <a:pt x="181" y="236"/>
                  </a:lnTo>
                  <a:lnTo>
                    <a:pt x="178" y="263"/>
                  </a:lnTo>
                  <a:lnTo>
                    <a:pt x="175" y="286"/>
                  </a:lnTo>
                  <a:lnTo>
                    <a:pt x="164" y="314"/>
                  </a:lnTo>
                  <a:lnTo>
                    <a:pt x="157" y="336"/>
                  </a:lnTo>
                  <a:lnTo>
                    <a:pt x="143" y="358"/>
                  </a:lnTo>
                  <a:lnTo>
                    <a:pt x="129" y="382"/>
                  </a:lnTo>
                  <a:lnTo>
                    <a:pt x="95" y="410"/>
                  </a:lnTo>
                  <a:lnTo>
                    <a:pt x="3" y="467"/>
                  </a:lnTo>
                  <a:lnTo>
                    <a:pt x="26" y="419"/>
                  </a:lnTo>
                  <a:lnTo>
                    <a:pt x="59" y="333"/>
                  </a:lnTo>
                  <a:lnTo>
                    <a:pt x="80" y="195"/>
                  </a:lnTo>
                  <a:lnTo>
                    <a:pt x="65" y="104"/>
                  </a:lnTo>
                  <a:lnTo>
                    <a:pt x="8" y="21"/>
                  </a:lnTo>
                  <a:lnTo>
                    <a:pt x="0" y="0"/>
                  </a:lnTo>
                  <a:lnTo>
                    <a:pt x="61" y="26"/>
                  </a:lnTo>
                  <a:close/>
                </a:path>
              </a:pathLst>
            </a:custGeom>
            <a:noFill/>
            <a:ln w="9525">
              <a:noFill/>
            </a:ln>
          </p:spPr>
          <p:txBody>
            <a:bodyPr/>
            <a:p>
              <a:endParaRPr lang="zh-CN" altLang="en-US"/>
            </a:p>
          </p:txBody>
        </p:sp>
        <p:sp>
          <p:nvSpPr>
            <p:cNvPr id="112684" name="任意多边形 112683"/>
            <p:cNvSpPr/>
            <p:nvPr/>
          </p:nvSpPr>
          <p:spPr>
            <a:xfrm>
              <a:off x="274" y="165"/>
              <a:ext cx="21" cy="39"/>
            </a:xfrm>
            <a:custGeom>
              <a:avLst/>
              <a:gdLst/>
              <a:ahLst/>
              <a:cxnLst/>
              <a:pathLst>
                <a:path w="181" h="468">
                  <a:moveTo>
                    <a:pt x="61" y="26"/>
                  </a:moveTo>
                  <a:lnTo>
                    <a:pt x="106" y="58"/>
                  </a:lnTo>
                  <a:lnTo>
                    <a:pt x="134" y="81"/>
                  </a:lnTo>
                  <a:lnTo>
                    <a:pt x="148" y="104"/>
                  </a:lnTo>
                  <a:lnTo>
                    <a:pt x="157" y="122"/>
                  </a:lnTo>
                  <a:lnTo>
                    <a:pt x="166" y="142"/>
                  </a:lnTo>
                  <a:lnTo>
                    <a:pt x="172" y="164"/>
                  </a:lnTo>
                  <a:lnTo>
                    <a:pt x="178" y="183"/>
                  </a:lnTo>
                  <a:lnTo>
                    <a:pt x="181" y="212"/>
                  </a:lnTo>
                  <a:lnTo>
                    <a:pt x="181" y="236"/>
                  </a:lnTo>
                  <a:lnTo>
                    <a:pt x="178" y="263"/>
                  </a:lnTo>
                  <a:lnTo>
                    <a:pt x="175" y="286"/>
                  </a:lnTo>
                  <a:lnTo>
                    <a:pt x="164" y="314"/>
                  </a:lnTo>
                  <a:lnTo>
                    <a:pt x="157" y="336"/>
                  </a:lnTo>
                  <a:lnTo>
                    <a:pt x="143" y="358"/>
                  </a:lnTo>
                  <a:lnTo>
                    <a:pt x="129" y="382"/>
                  </a:lnTo>
                  <a:lnTo>
                    <a:pt x="94" y="410"/>
                  </a:lnTo>
                  <a:lnTo>
                    <a:pt x="3" y="468"/>
                  </a:lnTo>
                  <a:lnTo>
                    <a:pt x="26" y="419"/>
                  </a:lnTo>
                  <a:lnTo>
                    <a:pt x="59" y="333"/>
                  </a:lnTo>
                  <a:lnTo>
                    <a:pt x="80" y="195"/>
                  </a:lnTo>
                  <a:lnTo>
                    <a:pt x="65" y="104"/>
                  </a:lnTo>
                  <a:lnTo>
                    <a:pt x="8" y="21"/>
                  </a:lnTo>
                  <a:lnTo>
                    <a:pt x="0" y="0"/>
                  </a:lnTo>
                  <a:lnTo>
                    <a:pt x="61" y="26"/>
                  </a:lnTo>
                  <a:close/>
                </a:path>
              </a:pathLst>
            </a:custGeom>
            <a:noFill/>
            <a:ln w="9525">
              <a:noFill/>
            </a:ln>
          </p:spPr>
          <p:txBody>
            <a:bodyPr/>
            <a:p>
              <a:endParaRPr lang="zh-CN" altLang="en-US"/>
            </a:p>
          </p:txBody>
        </p:sp>
        <p:sp>
          <p:nvSpPr>
            <p:cNvPr id="112685" name="任意多边形 112684"/>
            <p:cNvSpPr/>
            <p:nvPr/>
          </p:nvSpPr>
          <p:spPr>
            <a:xfrm>
              <a:off x="220" y="164"/>
              <a:ext cx="87" cy="38"/>
            </a:xfrm>
            <a:custGeom>
              <a:avLst/>
              <a:gdLst/>
              <a:ahLst/>
              <a:cxnLst/>
              <a:pathLst>
                <a:path w="781" h="448">
                  <a:moveTo>
                    <a:pt x="0" y="448"/>
                  </a:moveTo>
                  <a:lnTo>
                    <a:pt x="39" y="415"/>
                  </a:lnTo>
                  <a:lnTo>
                    <a:pt x="75" y="386"/>
                  </a:lnTo>
                  <a:lnTo>
                    <a:pt x="113" y="358"/>
                  </a:lnTo>
                  <a:lnTo>
                    <a:pt x="147" y="331"/>
                  </a:lnTo>
                  <a:lnTo>
                    <a:pt x="186" y="309"/>
                  </a:lnTo>
                  <a:lnTo>
                    <a:pt x="225" y="286"/>
                  </a:lnTo>
                  <a:lnTo>
                    <a:pt x="297" y="256"/>
                  </a:lnTo>
                  <a:lnTo>
                    <a:pt x="382" y="225"/>
                  </a:lnTo>
                  <a:lnTo>
                    <a:pt x="471" y="198"/>
                  </a:lnTo>
                  <a:lnTo>
                    <a:pt x="529" y="182"/>
                  </a:lnTo>
                  <a:lnTo>
                    <a:pt x="580" y="166"/>
                  </a:lnTo>
                  <a:lnTo>
                    <a:pt x="628" y="156"/>
                  </a:lnTo>
                  <a:lnTo>
                    <a:pt x="655" y="159"/>
                  </a:lnTo>
                  <a:lnTo>
                    <a:pt x="703" y="169"/>
                  </a:lnTo>
                  <a:lnTo>
                    <a:pt x="726" y="175"/>
                  </a:lnTo>
                  <a:lnTo>
                    <a:pt x="751" y="182"/>
                  </a:lnTo>
                  <a:lnTo>
                    <a:pt x="781" y="192"/>
                  </a:lnTo>
                  <a:lnTo>
                    <a:pt x="717" y="143"/>
                  </a:lnTo>
                  <a:lnTo>
                    <a:pt x="679" y="113"/>
                  </a:lnTo>
                  <a:lnTo>
                    <a:pt x="613" y="72"/>
                  </a:lnTo>
                  <a:lnTo>
                    <a:pt x="562" y="42"/>
                  </a:lnTo>
                  <a:lnTo>
                    <a:pt x="514" y="23"/>
                  </a:lnTo>
                  <a:lnTo>
                    <a:pt x="478" y="6"/>
                  </a:lnTo>
                  <a:lnTo>
                    <a:pt x="432" y="0"/>
                  </a:lnTo>
                  <a:lnTo>
                    <a:pt x="379" y="10"/>
                  </a:lnTo>
                  <a:lnTo>
                    <a:pt x="303" y="39"/>
                  </a:lnTo>
                  <a:lnTo>
                    <a:pt x="249" y="75"/>
                  </a:lnTo>
                  <a:lnTo>
                    <a:pt x="174" y="136"/>
                  </a:lnTo>
                  <a:lnTo>
                    <a:pt x="132" y="169"/>
                  </a:lnTo>
                  <a:lnTo>
                    <a:pt x="82" y="234"/>
                  </a:lnTo>
                  <a:lnTo>
                    <a:pt x="45" y="289"/>
                  </a:lnTo>
                  <a:lnTo>
                    <a:pt x="24" y="335"/>
                  </a:lnTo>
                  <a:lnTo>
                    <a:pt x="15" y="376"/>
                  </a:lnTo>
                  <a:lnTo>
                    <a:pt x="3" y="415"/>
                  </a:lnTo>
                  <a:lnTo>
                    <a:pt x="0" y="448"/>
                  </a:lnTo>
                  <a:close/>
                </a:path>
              </a:pathLst>
            </a:custGeom>
            <a:noFill/>
            <a:ln w="9525">
              <a:noFill/>
            </a:ln>
          </p:spPr>
          <p:txBody>
            <a:bodyPr/>
            <a:p>
              <a:endParaRPr lang="zh-CN" altLang="en-US"/>
            </a:p>
          </p:txBody>
        </p:sp>
        <p:sp>
          <p:nvSpPr>
            <p:cNvPr id="112686" name="椭圆 112685"/>
            <p:cNvSpPr/>
            <p:nvPr/>
          </p:nvSpPr>
          <p:spPr>
            <a:xfrm>
              <a:off x="239" y="163"/>
              <a:ext cx="53" cy="41"/>
            </a:xfrm>
            <a:prstGeom prst="ellipse">
              <a:avLst/>
            </a:prstGeom>
            <a:noFill/>
            <a:ln w="9525">
              <a:noFill/>
            </a:ln>
          </p:spPr>
          <p:txBody>
            <a:bodyPr/>
            <a:p>
              <a:endParaRPr lang="zh-CN" altLang="en-US"/>
            </a:p>
          </p:txBody>
        </p:sp>
        <p:sp>
          <p:nvSpPr>
            <p:cNvPr id="112687" name="任意多边形 112686"/>
            <p:cNvSpPr/>
            <p:nvPr/>
          </p:nvSpPr>
          <p:spPr>
            <a:xfrm>
              <a:off x="239" y="164"/>
              <a:ext cx="52" cy="26"/>
            </a:xfrm>
            <a:custGeom>
              <a:avLst/>
              <a:gdLst/>
              <a:ahLst/>
              <a:cxnLst/>
              <a:pathLst>
                <a:path w="466" h="314">
                  <a:moveTo>
                    <a:pt x="12" y="314"/>
                  </a:moveTo>
                  <a:lnTo>
                    <a:pt x="43" y="297"/>
                  </a:lnTo>
                  <a:lnTo>
                    <a:pt x="88" y="278"/>
                  </a:lnTo>
                  <a:lnTo>
                    <a:pt x="135" y="261"/>
                  </a:lnTo>
                  <a:lnTo>
                    <a:pt x="196" y="238"/>
                  </a:lnTo>
                  <a:lnTo>
                    <a:pt x="258" y="218"/>
                  </a:lnTo>
                  <a:lnTo>
                    <a:pt x="322" y="201"/>
                  </a:lnTo>
                  <a:lnTo>
                    <a:pt x="384" y="185"/>
                  </a:lnTo>
                  <a:lnTo>
                    <a:pt x="426" y="172"/>
                  </a:lnTo>
                  <a:lnTo>
                    <a:pt x="466" y="159"/>
                  </a:lnTo>
                  <a:lnTo>
                    <a:pt x="454" y="126"/>
                  </a:lnTo>
                  <a:lnTo>
                    <a:pt x="442" y="98"/>
                  </a:lnTo>
                  <a:lnTo>
                    <a:pt x="423" y="75"/>
                  </a:lnTo>
                  <a:lnTo>
                    <a:pt x="385" y="42"/>
                  </a:lnTo>
                  <a:lnTo>
                    <a:pt x="351" y="20"/>
                  </a:lnTo>
                  <a:lnTo>
                    <a:pt x="317" y="6"/>
                  </a:lnTo>
                  <a:lnTo>
                    <a:pt x="279" y="0"/>
                  </a:lnTo>
                  <a:lnTo>
                    <a:pt x="229" y="3"/>
                  </a:lnTo>
                  <a:lnTo>
                    <a:pt x="159" y="36"/>
                  </a:lnTo>
                  <a:lnTo>
                    <a:pt x="97" y="75"/>
                  </a:lnTo>
                  <a:lnTo>
                    <a:pt x="30" y="126"/>
                  </a:lnTo>
                  <a:lnTo>
                    <a:pt x="16" y="139"/>
                  </a:lnTo>
                  <a:lnTo>
                    <a:pt x="3" y="163"/>
                  </a:lnTo>
                  <a:lnTo>
                    <a:pt x="0" y="188"/>
                  </a:lnTo>
                  <a:lnTo>
                    <a:pt x="0" y="229"/>
                  </a:lnTo>
                  <a:lnTo>
                    <a:pt x="3" y="274"/>
                  </a:lnTo>
                  <a:lnTo>
                    <a:pt x="12" y="314"/>
                  </a:lnTo>
                  <a:close/>
                </a:path>
              </a:pathLst>
            </a:custGeom>
            <a:noFill/>
            <a:ln w="9525">
              <a:noFill/>
            </a:ln>
          </p:spPr>
          <p:txBody>
            <a:bodyPr/>
            <a:p>
              <a:endParaRPr lang="zh-CN" altLang="en-US"/>
            </a:p>
          </p:txBody>
        </p:sp>
        <p:sp>
          <p:nvSpPr>
            <p:cNvPr id="112688" name="椭圆 112687"/>
            <p:cNvSpPr/>
            <p:nvPr/>
          </p:nvSpPr>
          <p:spPr>
            <a:xfrm>
              <a:off x="254" y="175"/>
              <a:ext cx="24" cy="18"/>
            </a:xfrm>
            <a:prstGeom prst="ellipse">
              <a:avLst/>
            </a:prstGeom>
            <a:noFill/>
            <a:ln w="9525">
              <a:noFill/>
            </a:ln>
          </p:spPr>
          <p:txBody>
            <a:bodyPr/>
            <a:p>
              <a:endParaRPr lang="zh-CN" altLang="en-US"/>
            </a:p>
          </p:txBody>
        </p:sp>
        <p:sp>
          <p:nvSpPr>
            <p:cNvPr id="112689" name="椭圆 112688"/>
            <p:cNvSpPr/>
            <p:nvPr/>
          </p:nvSpPr>
          <p:spPr>
            <a:xfrm>
              <a:off x="253" y="174"/>
              <a:ext cx="10" cy="8"/>
            </a:xfrm>
            <a:prstGeom prst="ellipse">
              <a:avLst/>
            </a:prstGeom>
            <a:noFill/>
            <a:ln w="9525">
              <a:noFill/>
            </a:ln>
          </p:spPr>
          <p:txBody>
            <a:bodyPr/>
            <a:p>
              <a:endParaRPr lang="zh-CN" altLang="en-US"/>
            </a:p>
          </p:txBody>
        </p:sp>
        <p:sp>
          <p:nvSpPr>
            <p:cNvPr id="112690" name="任意多边形 112689"/>
            <p:cNvSpPr/>
            <p:nvPr/>
          </p:nvSpPr>
          <p:spPr>
            <a:xfrm>
              <a:off x="308" y="181"/>
              <a:ext cx="8" cy="5"/>
            </a:xfrm>
            <a:custGeom>
              <a:avLst/>
              <a:gdLst/>
              <a:ahLst/>
              <a:cxnLst/>
              <a:pathLst>
                <a:path w="70" h="63">
                  <a:moveTo>
                    <a:pt x="8" y="4"/>
                  </a:moveTo>
                  <a:lnTo>
                    <a:pt x="19" y="4"/>
                  </a:lnTo>
                  <a:lnTo>
                    <a:pt x="53" y="0"/>
                  </a:lnTo>
                  <a:lnTo>
                    <a:pt x="64" y="6"/>
                  </a:lnTo>
                  <a:lnTo>
                    <a:pt x="70" y="13"/>
                  </a:lnTo>
                  <a:lnTo>
                    <a:pt x="70" y="21"/>
                  </a:lnTo>
                  <a:lnTo>
                    <a:pt x="63" y="34"/>
                  </a:lnTo>
                  <a:lnTo>
                    <a:pt x="49" y="47"/>
                  </a:lnTo>
                  <a:lnTo>
                    <a:pt x="35" y="55"/>
                  </a:lnTo>
                  <a:lnTo>
                    <a:pt x="12" y="63"/>
                  </a:lnTo>
                  <a:lnTo>
                    <a:pt x="0" y="63"/>
                  </a:lnTo>
                  <a:lnTo>
                    <a:pt x="11" y="53"/>
                  </a:lnTo>
                  <a:lnTo>
                    <a:pt x="17" y="44"/>
                  </a:lnTo>
                  <a:lnTo>
                    <a:pt x="22" y="32"/>
                  </a:lnTo>
                  <a:lnTo>
                    <a:pt x="22" y="24"/>
                  </a:lnTo>
                  <a:lnTo>
                    <a:pt x="8" y="4"/>
                  </a:lnTo>
                  <a:close/>
                </a:path>
              </a:pathLst>
            </a:custGeom>
            <a:noFill/>
            <a:ln w="9525">
              <a:noFill/>
            </a:ln>
          </p:spPr>
          <p:txBody>
            <a:bodyPr/>
            <a:p>
              <a:endParaRPr lang="zh-CN" altLang="en-US"/>
            </a:p>
          </p:txBody>
        </p:sp>
        <p:sp>
          <p:nvSpPr>
            <p:cNvPr id="112691" name="任意多边形 112690"/>
            <p:cNvSpPr/>
            <p:nvPr/>
          </p:nvSpPr>
          <p:spPr>
            <a:xfrm>
              <a:off x="220" y="184"/>
              <a:ext cx="91" cy="26"/>
            </a:xfrm>
            <a:custGeom>
              <a:avLst/>
              <a:gdLst/>
              <a:ahLst/>
              <a:cxnLst/>
              <a:pathLst>
                <a:path w="826" h="321">
                  <a:moveTo>
                    <a:pt x="9" y="227"/>
                  </a:moveTo>
                  <a:lnTo>
                    <a:pt x="41" y="250"/>
                  </a:lnTo>
                  <a:lnTo>
                    <a:pt x="77" y="263"/>
                  </a:lnTo>
                  <a:lnTo>
                    <a:pt x="122" y="270"/>
                  </a:lnTo>
                  <a:lnTo>
                    <a:pt x="192" y="279"/>
                  </a:lnTo>
                  <a:lnTo>
                    <a:pt x="237" y="279"/>
                  </a:lnTo>
                  <a:lnTo>
                    <a:pt x="287" y="273"/>
                  </a:lnTo>
                  <a:lnTo>
                    <a:pt x="345" y="266"/>
                  </a:lnTo>
                  <a:lnTo>
                    <a:pt x="409" y="255"/>
                  </a:lnTo>
                  <a:lnTo>
                    <a:pt x="462" y="242"/>
                  </a:lnTo>
                  <a:lnTo>
                    <a:pt x="513" y="226"/>
                  </a:lnTo>
                  <a:lnTo>
                    <a:pt x="567" y="195"/>
                  </a:lnTo>
                  <a:lnTo>
                    <a:pt x="616" y="172"/>
                  </a:lnTo>
                  <a:lnTo>
                    <a:pt x="658" y="143"/>
                  </a:lnTo>
                  <a:lnTo>
                    <a:pt x="697" y="117"/>
                  </a:lnTo>
                  <a:lnTo>
                    <a:pt x="735" y="84"/>
                  </a:lnTo>
                  <a:lnTo>
                    <a:pt x="759" y="62"/>
                  </a:lnTo>
                  <a:lnTo>
                    <a:pt x="778" y="42"/>
                  </a:lnTo>
                  <a:lnTo>
                    <a:pt x="826" y="0"/>
                  </a:lnTo>
                  <a:lnTo>
                    <a:pt x="826" y="19"/>
                  </a:lnTo>
                  <a:lnTo>
                    <a:pt x="811" y="48"/>
                  </a:lnTo>
                  <a:lnTo>
                    <a:pt x="775" y="90"/>
                  </a:lnTo>
                  <a:lnTo>
                    <a:pt x="732" y="122"/>
                  </a:lnTo>
                  <a:lnTo>
                    <a:pt x="709" y="142"/>
                  </a:lnTo>
                  <a:lnTo>
                    <a:pt x="679" y="168"/>
                  </a:lnTo>
                  <a:lnTo>
                    <a:pt x="655" y="188"/>
                  </a:lnTo>
                  <a:lnTo>
                    <a:pt x="625" y="211"/>
                  </a:lnTo>
                  <a:lnTo>
                    <a:pt x="589" y="227"/>
                  </a:lnTo>
                  <a:lnTo>
                    <a:pt x="553" y="246"/>
                  </a:lnTo>
                  <a:lnTo>
                    <a:pt x="502" y="268"/>
                  </a:lnTo>
                  <a:lnTo>
                    <a:pt x="441" y="282"/>
                  </a:lnTo>
                  <a:lnTo>
                    <a:pt x="397" y="291"/>
                  </a:lnTo>
                  <a:lnTo>
                    <a:pt x="361" y="298"/>
                  </a:lnTo>
                  <a:lnTo>
                    <a:pt x="330" y="304"/>
                  </a:lnTo>
                  <a:lnTo>
                    <a:pt x="291" y="311"/>
                  </a:lnTo>
                  <a:lnTo>
                    <a:pt x="249" y="317"/>
                  </a:lnTo>
                  <a:lnTo>
                    <a:pt x="209" y="321"/>
                  </a:lnTo>
                  <a:lnTo>
                    <a:pt x="171" y="321"/>
                  </a:lnTo>
                  <a:lnTo>
                    <a:pt x="126" y="321"/>
                  </a:lnTo>
                  <a:lnTo>
                    <a:pt x="78" y="315"/>
                  </a:lnTo>
                  <a:lnTo>
                    <a:pt x="48" y="305"/>
                  </a:lnTo>
                  <a:lnTo>
                    <a:pt x="21" y="287"/>
                  </a:lnTo>
                  <a:lnTo>
                    <a:pt x="0" y="298"/>
                  </a:lnTo>
                  <a:lnTo>
                    <a:pt x="0" y="275"/>
                  </a:lnTo>
                  <a:lnTo>
                    <a:pt x="9" y="227"/>
                  </a:lnTo>
                  <a:close/>
                </a:path>
              </a:pathLst>
            </a:custGeom>
            <a:noFill/>
            <a:ln w="9525">
              <a:noFill/>
            </a:ln>
          </p:spPr>
          <p:txBody>
            <a:bodyPr/>
            <a:p>
              <a:endParaRPr lang="zh-CN" altLang="en-US"/>
            </a:p>
          </p:txBody>
        </p:sp>
        <p:sp>
          <p:nvSpPr>
            <p:cNvPr id="112692" name="任意多边形 112691"/>
            <p:cNvSpPr/>
            <p:nvPr/>
          </p:nvSpPr>
          <p:spPr>
            <a:xfrm>
              <a:off x="220" y="163"/>
              <a:ext cx="93" cy="38"/>
            </a:xfrm>
            <a:custGeom>
              <a:avLst/>
              <a:gdLst/>
              <a:ahLst/>
              <a:cxnLst/>
              <a:pathLst>
                <a:path w="839" h="464">
                  <a:moveTo>
                    <a:pt x="0" y="464"/>
                  </a:moveTo>
                  <a:lnTo>
                    <a:pt x="21" y="425"/>
                  </a:lnTo>
                  <a:lnTo>
                    <a:pt x="36" y="398"/>
                  </a:lnTo>
                  <a:lnTo>
                    <a:pt x="42" y="359"/>
                  </a:lnTo>
                  <a:lnTo>
                    <a:pt x="49" y="335"/>
                  </a:lnTo>
                  <a:lnTo>
                    <a:pt x="61" y="316"/>
                  </a:lnTo>
                  <a:lnTo>
                    <a:pt x="79" y="296"/>
                  </a:lnTo>
                  <a:lnTo>
                    <a:pt x="98" y="276"/>
                  </a:lnTo>
                  <a:lnTo>
                    <a:pt x="112" y="257"/>
                  </a:lnTo>
                  <a:lnTo>
                    <a:pt x="121" y="238"/>
                  </a:lnTo>
                  <a:lnTo>
                    <a:pt x="139" y="212"/>
                  </a:lnTo>
                  <a:lnTo>
                    <a:pt x="154" y="192"/>
                  </a:lnTo>
                  <a:lnTo>
                    <a:pt x="172" y="182"/>
                  </a:lnTo>
                  <a:lnTo>
                    <a:pt x="199" y="166"/>
                  </a:lnTo>
                  <a:lnTo>
                    <a:pt x="226" y="143"/>
                  </a:lnTo>
                  <a:lnTo>
                    <a:pt x="259" y="120"/>
                  </a:lnTo>
                  <a:lnTo>
                    <a:pt x="286" y="102"/>
                  </a:lnTo>
                  <a:lnTo>
                    <a:pt x="319" y="82"/>
                  </a:lnTo>
                  <a:lnTo>
                    <a:pt x="350" y="66"/>
                  </a:lnTo>
                  <a:lnTo>
                    <a:pt x="383" y="46"/>
                  </a:lnTo>
                  <a:lnTo>
                    <a:pt x="413" y="33"/>
                  </a:lnTo>
                  <a:lnTo>
                    <a:pt x="436" y="30"/>
                  </a:lnTo>
                  <a:lnTo>
                    <a:pt x="457" y="33"/>
                  </a:lnTo>
                  <a:lnTo>
                    <a:pt x="488" y="40"/>
                  </a:lnTo>
                  <a:lnTo>
                    <a:pt x="521" y="53"/>
                  </a:lnTo>
                  <a:lnTo>
                    <a:pt x="572" y="72"/>
                  </a:lnTo>
                  <a:lnTo>
                    <a:pt x="608" y="99"/>
                  </a:lnTo>
                  <a:lnTo>
                    <a:pt x="644" y="117"/>
                  </a:lnTo>
                  <a:lnTo>
                    <a:pt x="680" y="143"/>
                  </a:lnTo>
                  <a:lnTo>
                    <a:pt x="704" y="153"/>
                  </a:lnTo>
                  <a:lnTo>
                    <a:pt x="724" y="169"/>
                  </a:lnTo>
                  <a:lnTo>
                    <a:pt x="745" y="192"/>
                  </a:lnTo>
                  <a:lnTo>
                    <a:pt x="770" y="209"/>
                  </a:lnTo>
                  <a:lnTo>
                    <a:pt x="788" y="218"/>
                  </a:lnTo>
                  <a:lnTo>
                    <a:pt x="809" y="222"/>
                  </a:lnTo>
                  <a:lnTo>
                    <a:pt x="824" y="222"/>
                  </a:lnTo>
                  <a:lnTo>
                    <a:pt x="839" y="222"/>
                  </a:lnTo>
                  <a:lnTo>
                    <a:pt x="809" y="192"/>
                  </a:lnTo>
                  <a:lnTo>
                    <a:pt x="779" y="163"/>
                  </a:lnTo>
                  <a:lnTo>
                    <a:pt x="755" y="143"/>
                  </a:lnTo>
                  <a:lnTo>
                    <a:pt x="727" y="124"/>
                  </a:lnTo>
                  <a:lnTo>
                    <a:pt x="695" y="99"/>
                  </a:lnTo>
                  <a:lnTo>
                    <a:pt x="677" y="82"/>
                  </a:lnTo>
                  <a:lnTo>
                    <a:pt x="656" y="72"/>
                  </a:lnTo>
                  <a:lnTo>
                    <a:pt x="611" y="56"/>
                  </a:lnTo>
                  <a:lnTo>
                    <a:pt x="578" y="40"/>
                  </a:lnTo>
                  <a:lnTo>
                    <a:pt x="542" y="23"/>
                  </a:lnTo>
                  <a:lnTo>
                    <a:pt x="506" y="10"/>
                  </a:lnTo>
                  <a:lnTo>
                    <a:pt x="460" y="0"/>
                  </a:lnTo>
                  <a:lnTo>
                    <a:pt x="430" y="0"/>
                  </a:lnTo>
                  <a:lnTo>
                    <a:pt x="401" y="4"/>
                  </a:lnTo>
                  <a:lnTo>
                    <a:pt x="374" y="7"/>
                  </a:lnTo>
                  <a:lnTo>
                    <a:pt x="346" y="13"/>
                  </a:lnTo>
                  <a:lnTo>
                    <a:pt x="322" y="23"/>
                  </a:lnTo>
                  <a:lnTo>
                    <a:pt x="295" y="36"/>
                  </a:lnTo>
                  <a:lnTo>
                    <a:pt x="271" y="53"/>
                  </a:lnTo>
                  <a:lnTo>
                    <a:pt x="250" y="69"/>
                  </a:lnTo>
                  <a:lnTo>
                    <a:pt x="232" y="89"/>
                  </a:lnTo>
                  <a:lnTo>
                    <a:pt x="205" y="112"/>
                  </a:lnTo>
                  <a:lnTo>
                    <a:pt x="175" y="133"/>
                  </a:lnTo>
                  <a:lnTo>
                    <a:pt x="148" y="163"/>
                  </a:lnTo>
                  <a:lnTo>
                    <a:pt x="124" y="192"/>
                  </a:lnTo>
                  <a:lnTo>
                    <a:pt x="104" y="215"/>
                  </a:lnTo>
                  <a:lnTo>
                    <a:pt x="83" y="245"/>
                  </a:lnTo>
                  <a:lnTo>
                    <a:pt x="61" y="273"/>
                  </a:lnTo>
                  <a:lnTo>
                    <a:pt x="43" y="299"/>
                  </a:lnTo>
                  <a:lnTo>
                    <a:pt x="34" y="325"/>
                  </a:lnTo>
                  <a:lnTo>
                    <a:pt x="34" y="338"/>
                  </a:lnTo>
                  <a:lnTo>
                    <a:pt x="18" y="369"/>
                  </a:lnTo>
                  <a:lnTo>
                    <a:pt x="9" y="411"/>
                  </a:lnTo>
                  <a:lnTo>
                    <a:pt x="0" y="464"/>
                  </a:lnTo>
                  <a:close/>
                </a:path>
              </a:pathLst>
            </a:custGeom>
            <a:noFill/>
            <a:ln w="9525">
              <a:noFill/>
            </a:ln>
          </p:spPr>
          <p:txBody>
            <a:bodyPr/>
            <a:p>
              <a:endParaRPr lang="zh-CN" altLang="en-US"/>
            </a:p>
          </p:txBody>
        </p:sp>
      </p:grpSp>
      <p:graphicFrame>
        <p:nvGraphicFramePr>
          <p:cNvPr id="112693" name="对象 112692"/>
          <p:cNvGraphicFramePr/>
          <p:nvPr/>
        </p:nvGraphicFramePr>
        <p:xfrm>
          <a:off x="3765550" y="3959225"/>
          <a:ext cx="1752600" cy="249238"/>
        </p:xfrm>
        <a:graphic>
          <a:graphicData uri="http://schemas.openxmlformats.org/presentationml/2006/ole">
            <mc:AlternateContent xmlns:mc="http://schemas.openxmlformats.org/markup-compatibility/2006">
              <mc:Choice xmlns:v="urn:schemas-microsoft-com:vml" Requires="v">
                <p:oleObj spid="_x0000_s3082" name="" r:id="rId1" imgW="3048000" imgH="895350" progId="MSPhotoEd.3">
                  <p:embed/>
                </p:oleObj>
              </mc:Choice>
              <mc:Fallback>
                <p:oleObj name="" r:id="rId1" imgW="3048000" imgH="895350" progId="MSPhotoEd.3">
                  <p:embed/>
                  <p:pic>
                    <p:nvPicPr>
                      <p:cNvPr id="0" name="图片 3081"/>
                      <p:cNvPicPr/>
                      <p:nvPr/>
                    </p:nvPicPr>
                    <p:blipFill>
                      <a:blip r:embed="rId2">
                        <a:clrChange>
                          <a:clrFrom>
                            <a:srgbClr val="FFFFFF"/>
                          </a:clrFrom>
                          <a:clrTo>
                            <a:srgbClr val="FFFFFF">
                              <a:alpha val="0"/>
                            </a:srgbClr>
                          </a:clrTo>
                        </a:clrChange>
                      </a:blip>
                      <a:stretch>
                        <a:fillRect/>
                      </a:stretch>
                    </p:blipFill>
                    <p:spPr>
                      <a:xfrm>
                        <a:off x="3765550" y="3959225"/>
                        <a:ext cx="1752600" cy="249238"/>
                      </a:xfrm>
                      <a:prstGeom prst="rect">
                        <a:avLst/>
                      </a:prstGeom>
                      <a:noFill/>
                      <a:ln w="38100">
                        <a:noFill/>
                        <a:miter/>
                      </a:ln>
                    </p:spPr>
                  </p:pic>
                </p:oleObj>
              </mc:Fallback>
            </mc:AlternateContent>
          </a:graphicData>
        </a:graphic>
      </p:graphicFrame>
      <p:graphicFrame>
        <p:nvGraphicFramePr>
          <p:cNvPr id="112694" name="对象 112693"/>
          <p:cNvGraphicFramePr/>
          <p:nvPr/>
        </p:nvGraphicFramePr>
        <p:xfrm>
          <a:off x="3765550" y="5362575"/>
          <a:ext cx="1752600" cy="249238"/>
        </p:xfrm>
        <a:graphic>
          <a:graphicData uri="http://schemas.openxmlformats.org/presentationml/2006/ole">
            <mc:AlternateContent xmlns:mc="http://schemas.openxmlformats.org/markup-compatibility/2006">
              <mc:Choice xmlns:v="urn:schemas-microsoft-com:vml" Requires="v">
                <p:oleObj spid="_x0000_s3083" name="" r:id="rId3" imgW="3048000" imgH="895350" progId="MSPhotoEd.3">
                  <p:embed/>
                </p:oleObj>
              </mc:Choice>
              <mc:Fallback>
                <p:oleObj name="" r:id="rId3" imgW="3048000" imgH="895350" progId="MSPhotoEd.3">
                  <p:embed/>
                  <p:pic>
                    <p:nvPicPr>
                      <p:cNvPr id="0" name="图片 3082"/>
                      <p:cNvPicPr/>
                      <p:nvPr/>
                    </p:nvPicPr>
                    <p:blipFill>
                      <a:blip r:embed="rId2">
                        <a:clrChange>
                          <a:clrFrom>
                            <a:srgbClr val="FFFFFF"/>
                          </a:clrFrom>
                          <a:clrTo>
                            <a:srgbClr val="FFFFFF">
                              <a:alpha val="0"/>
                            </a:srgbClr>
                          </a:clrTo>
                        </a:clrChange>
                      </a:blip>
                      <a:stretch>
                        <a:fillRect/>
                      </a:stretch>
                    </p:blipFill>
                    <p:spPr>
                      <a:xfrm>
                        <a:off x="3765550" y="5362575"/>
                        <a:ext cx="1752600" cy="249238"/>
                      </a:xfrm>
                      <a:prstGeom prst="rect">
                        <a:avLst/>
                      </a:prstGeom>
                      <a:noFill/>
                      <a:ln w="38100">
                        <a:noFill/>
                        <a:miter/>
                      </a:ln>
                    </p:spPr>
                  </p:pic>
                </p:oleObj>
              </mc:Fallback>
            </mc:AlternateContent>
          </a:graphicData>
        </a:graphic>
      </p:graphicFrame>
      <p:graphicFrame>
        <p:nvGraphicFramePr>
          <p:cNvPr id="112695" name="对象 112694"/>
          <p:cNvGraphicFramePr/>
          <p:nvPr/>
        </p:nvGraphicFramePr>
        <p:xfrm>
          <a:off x="3765550" y="4686300"/>
          <a:ext cx="1752600" cy="249238"/>
        </p:xfrm>
        <a:graphic>
          <a:graphicData uri="http://schemas.openxmlformats.org/presentationml/2006/ole">
            <mc:AlternateContent xmlns:mc="http://schemas.openxmlformats.org/markup-compatibility/2006">
              <mc:Choice xmlns:v="urn:schemas-microsoft-com:vml" Requires="v">
                <p:oleObj spid="_x0000_s3084" name="" r:id="rId4" imgW="3048000" imgH="895350" progId="MSPhotoEd.3">
                  <p:embed/>
                </p:oleObj>
              </mc:Choice>
              <mc:Fallback>
                <p:oleObj name="" r:id="rId4" imgW="3048000" imgH="895350" progId="MSPhotoEd.3">
                  <p:embed/>
                  <p:pic>
                    <p:nvPicPr>
                      <p:cNvPr id="0" name="图片 3083"/>
                      <p:cNvPicPr/>
                      <p:nvPr/>
                    </p:nvPicPr>
                    <p:blipFill>
                      <a:blip r:embed="rId2">
                        <a:clrChange>
                          <a:clrFrom>
                            <a:srgbClr val="FFFFFF"/>
                          </a:clrFrom>
                          <a:clrTo>
                            <a:srgbClr val="FFFFFF">
                              <a:alpha val="0"/>
                            </a:srgbClr>
                          </a:clrTo>
                        </a:clrChange>
                      </a:blip>
                      <a:stretch>
                        <a:fillRect/>
                      </a:stretch>
                    </p:blipFill>
                    <p:spPr>
                      <a:xfrm>
                        <a:off x="3765550" y="4686300"/>
                        <a:ext cx="1752600" cy="249238"/>
                      </a:xfrm>
                      <a:prstGeom prst="rect">
                        <a:avLst/>
                      </a:prstGeom>
                      <a:noFill/>
                      <a:ln w="38100">
                        <a:noFill/>
                        <a:miter/>
                      </a:ln>
                    </p:spPr>
                  </p:pic>
                </p:oleObj>
              </mc:Fallback>
            </mc:AlternateContent>
          </a:graphicData>
        </a:graphic>
      </p:graphicFrame>
      <p:graphicFrame>
        <p:nvGraphicFramePr>
          <p:cNvPr id="112696" name="对象 112695"/>
          <p:cNvGraphicFramePr/>
          <p:nvPr/>
        </p:nvGraphicFramePr>
        <p:xfrm>
          <a:off x="3765550" y="3232150"/>
          <a:ext cx="1752600" cy="249238"/>
        </p:xfrm>
        <a:graphic>
          <a:graphicData uri="http://schemas.openxmlformats.org/presentationml/2006/ole">
            <mc:AlternateContent xmlns:mc="http://schemas.openxmlformats.org/markup-compatibility/2006">
              <mc:Choice xmlns:v="urn:schemas-microsoft-com:vml" Requires="v">
                <p:oleObj spid="_x0000_s3085" name="" r:id="rId5" imgW="3048000" imgH="895350" progId="MSPhotoEd.3">
                  <p:embed/>
                </p:oleObj>
              </mc:Choice>
              <mc:Fallback>
                <p:oleObj name="" r:id="rId5" imgW="3048000" imgH="895350" progId="MSPhotoEd.3">
                  <p:embed/>
                  <p:pic>
                    <p:nvPicPr>
                      <p:cNvPr id="0" name="图片 3084"/>
                      <p:cNvPicPr/>
                      <p:nvPr/>
                    </p:nvPicPr>
                    <p:blipFill>
                      <a:blip r:embed="rId2">
                        <a:clrChange>
                          <a:clrFrom>
                            <a:srgbClr val="FFFFFF"/>
                          </a:clrFrom>
                          <a:clrTo>
                            <a:srgbClr val="FFFFFF">
                              <a:alpha val="0"/>
                            </a:srgbClr>
                          </a:clrTo>
                        </a:clrChange>
                      </a:blip>
                      <a:stretch>
                        <a:fillRect/>
                      </a:stretch>
                    </p:blipFill>
                    <p:spPr>
                      <a:xfrm>
                        <a:off x="3765550" y="3232150"/>
                        <a:ext cx="1752600" cy="249238"/>
                      </a:xfrm>
                      <a:prstGeom prst="rect">
                        <a:avLst/>
                      </a:prstGeom>
                      <a:noFill/>
                      <a:ln w="38100">
                        <a:noFill/>
                        <a:miter/>
                      </a:ln>
                    </p:spPr>
                  </p:pic>
                </p:oleObj>
              </mc:Fallback>
            </mc:AlternateContent>
          </a:graphicData>
        </a:graphic>
      </p:graphicFrame>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52610" name="矩形 452609"/>
          <p:cNvSpPr/>
          <p:nvPr/>
        </p:nvSpPr>
        <p:spPr>
          <a:xfrm>
            <a:off x="1116013" y="404813"/>
            <a:ext cx="6192837" cy="823912"/>
          </a:xfrm>
          <a:prstGeom prst="rect">
            <a:avLst/>
          </a:prstGeom>
          <a:noFill/>
          <a:ln w="9525">
            <a:noFill/>
          </a:ln>
          <a:effectLst>
            <a:outerShdw dist="35921" dir="2699999" algn="ctr" rotWithShape="0">
              <a:schemeClr val="bg2"/>
            </a:outerShdw>
          </a:effectLst>
        </p:spPr>
        <p:txBody>
          <a:bodyPr lIns="92075" tIns="46038" rIns="92075" bIns="46038" anchor="b"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r>
              <a:rPr lang="zh-CN" altLang="en-US" sz="4000" u="sng" dirty="0"/>
              <a:t>经理与管理关系（</a:t>
            </a:r>
            <a:r>
              <a:rPr lang="en-US" altLang="zh-CN" sz="4000" u="sng"/>
              <a:t>2</a:t>
            </a:r>
            <a:r>
              <a:rPr lang="zh-CN" altLang="en-US" sz="4000" u="sng" dirty="0"/>
              <a:t>）</a:t>
            </a:r>
            <a:endParaRPr lang="zh-TW" altLang="en-US" sz="4000" u="sng" dirty="0"/>
          </a:p>
        </p:txBody>
      </p:sp>
      <p:grpSp>
        <p:nvGrpSpPr>
          <p:cNvPr id="452624" name="组合 452623"/>
          <p:cNvGrpSpPr/>
          <p:nvPr/>
        </p:nvGrpSpPr>
        <p:grpSpPr>
          <a:xfrm>
            <a:off x="1435100" y="2416175"/>
            <a:ext cx="685800" cy="407988"/>
            <a:chOff x="156" y="114"/>
            <a:chExt cx="215" cy="145"/>
          </a:xfrm>
        </p:grpSpPr>
        <p:sp>
          <p:nvSpPr>
            <p:cNvPr id="452625" name="任意多边形 452624"/>
            <p:cNvSpPr/>
            <p:nvPr/>
          </p:nvSpPr>
          <p:spPr>
            <a:xfrm>
              <a:off x="188" y="213"/>
              <a:ext cx="131" cy="46"/>
            </a:xfrm>
            <a:custGeom>
              <a:avLst/>
              <a:gdLst/>
              <a:ahLst/>
              <a:cxnLst/>
              <a:pathLst>
                <a:path w="1176" h="546">
                  <a:moveTo>
                    <a:pt x="0" y="410"/>
                  </a:moveTo>
                  <a:lnTo>
                    <a:pt x="39" y="390"/>
                  </a:lnTo>
                  <a:lnTo>
                    <a:pt x="69" y="354"/>
                  </a:lnTo>
                  <a:lnTo>
                    <a:pt x="117" y="331"/>
                  </a:lnTo>
                  <a:lnTo>
                    <a:pt x="159" y="325"/>
                  </a:lnTo>
                  <a:lnTo>
                    <a:pt x="204" y="325"/>
                  </a:lnTo>
                  <a:lnTo>
                    <a:pt x="256" y="334"/>
                  </a:lnTo>
                  <a:lnTo>
                    <a:pt x="318" y="338"/>
                  </a:lnTo>
                  <a:lnTo>
                    <a:pt x="402" y="344"/>
                  </a:lnTo>
                  <a:lnTo>
                    <a:pt x="468" y="341"/>
                  </a:lnTo>
                  <a:lnTo>
                    <a:pt x="550" y="318"/>
                  </a:lnTo>
                  <a:lnTo>
                    <a:pt x="632" y="280"/>
                  </a:lnTo>
                  <a:lnTo>
                    <a:pt x="727" y="228"/>
                  </a:lnTo>
                  <a:lnTo>
                    <a:pt x="830" y="169"/>
                  </a:lnTo>
                  <a:lnTo>
                    <a:pt x="944" y="108"/>
                  </a:lnTo>
                  <a:lnTo>
                    <a:pt x="1040" y="59"/>
                  </a:lnTo>
                  <a:lnTo>
                    <a:pt x="1130" y="19"/>
                  </a:lnTo>
                  <a:lnTo>
                    <a:pt x="1176" y="0"/>
                  </a:lnTo>
                  <a:lnTo>
                    <a:pt x="1148" y="26"/>
                  </a:lnTo>
                  <a:lnTo>
                    <a:pt x="1139" y="49"/>
                  </a:lnTo>
                  <a:lnTo>
                    <a:pt x="1142" y="62"/>
                  </a:lnTo>
                  <a:lnTo>
                    <a:pt x="1103" y="91"/>
                  </a:lnTo>
                  <a:lnTo>
                    <a:pt x="1082" y="104"/>
                  </a:lnTo>
                  <a:lnTo>
                    <a:pt x="1037" y="117"/>
                  </a:lnTo>
                  <a:lnTo>
                    <a:pt x="986" y="139"/>
                  </a:lnTo>
                  <a:lnTo>
                    <a:pt x="953" y="165"/>
                  </a:lnTo>
                  <a:lnTo>
                    <a:pt x="947" y="179"/>
                  </a:lnTo>
                  <a:lnTo>
                    <a:pt x="947" y="195"/>
                  </a:lnTo>
                  <a:lnTo>
                    <a:pt x="959" y="208"/>
                  </a:lnTo>
                  <a:lnTo>
                    <a:pt x="950" y="218"/>
                  </a:lnTo>
                  <a:lnTo>
                    <a:pt x="929" y="221"/>
                  </a:lnTo>
                  <a:lnTo>
                    <a:pt x="889" y="231"/>
                  </a:lnTo>
                  <a:lnTo>
                    <a:pt x="830" y="247"/>
                  </a:lnTo>
                  <a:lnTo>
                    <a:pt x="764" y="277"/>
                  </a:lnTo>
                  <a:lnTo>
                    <a:pt x="677" y="315"/>
                  </a:lnTo>
                  <a:lnTo>
                    <a:pt x="610" y="334"/>
                  </a:lnTo>
                  <a:lnTo>
                    <a:pt x="550" y="351"/>
                  </a:lnTo>
                  <a:lnTo>
                    <a:pt x="502" y="374"/>
                  </a:lnTo>
                  <a:lnTo>
                    <a:pt x="474" y="387"/>
                  </a:lnTo>
                  <a:lnTo>
                    <a:pt x="382" y="387"/>
                  </a:lnTo>
                  <a:lnTo>
                    <a:pt x="336" y="387"/>
                  </a:lnTo>
                  <a:lnTo>
                    <a:pt x="297" y="393"/>
                  </a:lnTo>
                  <a:lnTo>
                    <a:pt x="259" y="412"/>
                  </a:lnTo>
                  <a:lnTo>
                    <a:pt x="213" y="441"/>
                  </a:lnTo>
                  <a:lnTo>
                    <a:pt x="180" y="477"/>
                  </a:lnTo>
                  <a:lnTo>
                    <a:pt x="153" y="507"/>
                  </a:lnTo>
                  <a:lnTo>
                    <a:pt x="120" y="546"/>
                  </a:lnTo>
                  <a:lnTo>
                    <a:pt x="141" y="500"/>
                  </a:lnTo>
                  <a:lnTo>
                    <a:pt x="153" y="474"/>
                  </a:lnTo>
                  <a:lnTo>
                    <a:pt x="162" y="448"/>
                  </a:lnTo>
                  <a:lnTo>
                    <a:pt x="162" y="422"/>
                  </a:lnTo>
                  <a:lnTo>
                    <a:pt x="150" y="403"/>
                  </a:lnTo>
                  <a:lnTo>
                    <a:pt x="123" y="390"/>
                  </a:lnTo>
                  <a:lnTo>
                    <a:pt x="89" y="384"/>
                  </a:lnTo>
                  <a:lnTo>
                    <a:pt x="66" y="387"/>
                  </a:lnTo>
                  <a:lnTo>
                    <a:pt x="48" y="400"/>
                  </a:lnTo>
                  <a:lnTo>
                    <a:pt x="0" y="410"/>
                  </a:lnTo>
                  <a:close/>
                </a:path>
              </a:pathLst>
            </a:custGeom>
            <a:noFill/>
            <a:ln w="9525">
              <a:noFill/>
            </a:ln>
          </p:spPr>
          <p:txBody>
            <a:bodyPr/>
            <a:p>
              <a:endParaRPr lang="zh-CN" altLang="en-US"/>
            </a:p>
          </p:txBody>
        </p:sp>
        <p:sp>
          <p:nvSpPr>
            <p:cNvPr id="452626" name="任意多边形 452625"/>
            <p:cNvSpPr/>
            <p:nvPr/>
          </p:nvSpPr>
          <p:spPr>
            <a:xfrm>
              <a:off x="211" y="216"/>
              <a:ext cx="43" cy="9"/>
            </a:xfrm>
            <a:custGeom>
              <a:avLst/>
              <a:gdLst/>
              <a:ahLst/>
              <a:cxnLst/>
              <a:pathLst>
                <a:path w="383" h="108">
                  <a:moveTo>
                    <a:pt x="9" y="0"/>
                  </a:moveTo>
                  <a:lnTo>
                    <a:pt x="28" y="6"/>
                  </a:lnTo>
                  <a:lnTo>
                    <a:pt x="52" y="19"/>
                  </a:lnTo>
                  <a:lnTo>
                    <a:pt x="75" y="34"/>
                  </a:lnTo>
                  <a:lnTo>
                    <a:pt x="105" y="50"/>
                  </a:lnTo>
                  <a:lnTo>
                    <a:pt x="134" y="61"/>
                  </a:lnTo>
                  <a:lnTo>
                    <a:pt x="165" y="67"/>
                  </a:lnTo>
                  <a:lnTo>
                    <a:pt x="192" y="68"/>
                  </a:lnTo>
                  <a:lnTo>
                    <a:pt x="230" y="61"/>
                  </a:lnTo>
                  <a:lnTo>
                    <a:pt x="269" y="54"/>
                  </a:lnTo>
                  <a:lnTo>
                    <a:pt x="299" y="44"/>
                  </a:lnTo>
                  <a:lnTo>
                    <a:pt x="330" y="38"/>
                  </a:lnTo>
                  <a:lnTo>
                    <a:pt x="383" y="31"/>
                  </a:lnTo>
                  <a:lnTo>
                    <a:pt x="363" y="48"/>
                  </a:lnTo>
                  <a:lnTo>
                    <a:pt x="347" y="64"/>
                  </a:lnTo>
                  <a:lnTo>
                    <a:pt x="345" y="81"/>
                  </a:lnTo>
                  <a:lnTo>
                    <a:pt x="351" y="101"/>
                  </a:lnTo>
                  <a:lnTo>
                    <a:pt x="359" y="108"/>
                  </a:lnTo>
                  <a:lnTo>
                    <a:pt x="345" y="101"/>
                  </a:lnTo>
                  <a:lnTo>
                    <a:pt x="326" y="96"/>
                  </a:lnTo>
                  <a:lnTo>
                    <a:pt x="314" y="93"/>
                  </a:lnTo>
                  <a:lnTo>
                    <a:pt x="290" y="89"/>
                  </a:lnTo>
                  <a:lnTo>
                    <a:pt x="263" y="89"/>
                  </a:lnTo>
                  <a:lnTo>
                    <a:pt x="224" y="92"/>
                  </a:lnTo>
                  <a:lnTo>
                    <a:pt x="188" y="92"/>
                  </a:lnTo>
                  <a:lnTo>
                    <a:pt x="163" y="92"/>
                  </a:lnTo>
                  <a:lnTo>
                    <a:pt x="135" y="88"/>
                  </a:lnTo>
                  <a:lnTo>
                    <a:pt x="107" y="83"/>
                  </a:lnTo>
                  <a:lnTo>
                    <a:pt x="81" y="74"/>
                  </a:lnTo>
                  <a:lnTo>
                    <a:pt x="58" y="64"/>
                  </a:lnTo>
                  <a:lnTo>
                    <a:pt x="33" y="50"/>
                  </a:lnTo>
                  <a:lnTo>
                    <a:pt x="12" y="37"/>
                  </a:lnTo>
                  <a:lnTo>
                    <a:pt x="0" y="26"/>
                  </a:lnTo>
                  <a:lnTo>
                    <a:pt x="9" y="0"/>
                  </a:lnTo>
                  <a:close/>
                </a:path>
              </a:pathLst>
            </a:custGeom>
            <a:noFill/>
            <a:ln w="9525">
              <a:noFill/>
            </a:ln>
          </p:spPr>
          <p:txBody>
            <a:bodyPr/>
            <a:p>
              <a:endParaRPr lang="zh-CN" altLang="en-US"/>
            </a:p>
          </p:txBody>
        </p:sp>
        <p:sp>
          <p:nvSpPr>
            <p:cNvPr id="452627" name="任意多边形 452626"/>
            <p:cNvSpPr/>
            <p:nvPr/>
          </p:nvSpPr>
          <p:spPr>
            <a:xfrm>
              <a:off x="216" y="200"/>
              <a:ext cx="83" cy="17"/>
            </a:xfrm>
            <a:custGeom>
              <a:avLst/>
              <a:gdLst/>
              <a:ahLst/>
              <a:cxnLst/>
              <a:pathLst>
                <a:path w="745" h="203">
                  <a:moveTo>
                    <a:pt x="14" y="110"/>
                  </a:moveTo>
                  <a:lnTo>
                    <a:pt x="25" y="103"/>
                  </a:lnTo>
                  <a:lnTo>
                    <a:pt x="18" y="124"/>
                  </a:lnTo>
                  <a:lnTo>
                    <a:pt x="27" y="136"/>
                  </a:lnTo>
                  <a:lnTo>
                    <a:pt x="68" y="150"/>
                  </a:lnTo>
                  <a:lnTo>
                    <a:pt x="135" y="164"/>
                  </a:lnTo>
                  <a:lnTo>
                    <a:pt x="200" y="174"/>
                  </a:lnTo>
                  <a:lnTo>
                    <a:pt x="279" y="170"/>
                  </a:lnTo>
                  <a:lnTo>
                    <a:pt x="368" y="156"/>
                  </a:lnTo>
                  <a:lnTo>
                    <a:pt x="462" y="139"/>
                  </a:lnTo>
                  <a:lnTo>
                    <a:pt x="547" y="120"/>
                  </a:lnTo>
                  <a:lnTo>
                    <a:pt x="579" y="110"/>
                  </a:lnTo>
                  <a:lnTo>
                    <a:pt x="622" y="91"/>
                  </a:lnTo>
                  <a:lnTo>
                    <a:pt x="668" y="64"/>
                  </a:lnTo>
                  <a:lnTo>
                    <a:pt x="709" y="36"/>
                  </a:lnTo>
                  <a:lnTo>
                    <a:pt x="745" y="0"/>
                  </a:lnTo>
                  <a:lnTo>
                    <a:pt x="733" y="43"/>
                  </a:lnTo>
                  <a:lnTo>
                    <a:pt x="704" y="71"/>
                  </a:lnTo>
                  <a:lnTo>
                    <a:pt x="655" y="101"/>
                  </a:lnTo>
                  <a:lnTo>
                    <a:pt x="597" y="130"/>
                  </a:lnTo>
                  <a:lnTo>
                    <a:pt x="535" y="149"/>
                  </a:lnTo>
                  <a:lnTo>
                    <a:pt x="465" y="165"/>
                  </a:lnTo>
                  <a:lnTo>
                    <a:pt x="394" y="182"/>
                  </a:lnTo>
                  <a:lnTo>
                    <a:pt x="342" y="192"/>
                  </a:lnTo>
                  <a:lnTo>
                    <a:pt x="295" y="200"/>
                  </a:lnTo>
                  <a:lnTo>
                    <a:pt x="233" y="203"/>
                  </a:lnTo>
                  <a:lnTo>
                    <a:pt x="160" y="197"/>
                  </a:lnTo>
                  <a:lnTo>
                    <a:pt x="93" y="187"/>
                  </a:lnTo>
                  <a:lnTo>
                    <a:pt x="47" y="172"/>
                  </a:lnTo>
                  <a:lnTo>
                    <a:pt x="12" y="151"/>
                  </a:lnTo>
                  <a:lnTo>
                    <a:pt x="0" y="133"/>
                  </a:lnTo>
                  <a:lnTo>
                    <a:pt x="14" y="110"/>
                  </a:lnTo>
                  <a:close/>
                </a:path>
              </a:pathLst>
            </a:custGeom>
            <a:noFill/>
            <a:ln w="9525">
              <a:noFill/>
            </a:ln>
          </p:spPr>
          <p:txBody>
            <a:bodyPr/>
            <a:p>
              <a:endParaRPr lang="zh-CN" altLang="en-US"/>
            </a:p>
          </p:txBody>
        </p:sp>
        <p:sp>
          <p:nvSpPr>
            <p:cNvPr id="452628" name="任意多边形 452627"/>
            <p:cNvSpPr/>
            <p:nvPr/>
          </p:nvSpPr>
          <p:spPr>
            <a:xfrm>
              <a:off x="175" y="206"/>
              <a:ext cx="14" cy="4"/>
            </a:xfrm>
            <a:custGeom>
              <a:avLst/>
              <a:gdLst/>
              <a:ahLst/>
              <a:cxnLst/>
              <a:pathLst>
                <a:path w="129" h="49">
                  <a:moveTo>
                    <a:pt x="129" y="1"/>
                  </a:moveTo>
                  <a:lnTo>
                    <a:pt x="128" y="6"/>
                  </a:lnTo>
                  <a:lnTo>
                    <a:pt x="126" y="8"/>
                  </a:lnTo>
                  <a:lnTo>
                    <a:pt x="125" y="10"/>
                  </a:lnTo>
                  <a:lnTo>
                    <a:pt x="123" y="18"/>
                  </a:lnTo>
                  <a:lnTo>
                    <a:pt x="104" y="31"/>
                  </a:lnTo>
                  <a:lnTo>
                    <a:pt x="13" y="49"/>
                  </a:lnTo>
                  <a:lnTo>
                    <a:pt x="0" y="47"/>
                  </a:lnTo>
                  <a:lnTo>
                    <a:pt x="19" y="38"/>
                  </a:lnTo>
                  <a:lnTo>
                    <a:pt x="42" y="24"/>
                  </a:lnTo>
                  <a:lnTo>
                    <a:pt x="69" y="2"/>
                  </a:lnTo>
                  <a:lnTo>
                    <a:pt x="94" y="0"/>
                  </a:lnTo>
                  <a:lnTo>
                    <a:pt x="129" y="1"/>
                  </a:lnTo>
                  <a:close/>
                </a:path>
              </a:pathLst>
            </a:custGeom>
            <a:noFill/>
            <a:ln w="9525">
              <a:noFill/>
            </a:ln>
          </p:spPr>
          <p:txBody>
            <a:bodyPr/>
            <a:p>
              <a:endParaRPr lang="zh-CN" altLang="en-US"/>
            </a:p>
          </p:txBody>
        </p:sp>
        <p:sp>
          <p:nvSpPr>
            <p:cNvPr id="452629" name="任意多边形 452628"/>
            <p:cNvSpPr/>
            <p:nvPr/>
          </p:nvSpPr>
          <p:spPr>
            <a:xfrm>
              <a:off x="178" y="198"/>
              <a:ext cx="15" cy="5"/>
            </a:xfrm>
            <a:custGeom>
              <a:avLst/>
              <a:gdLst/>
              <a:ahLst/>
              <a:cxnLst/>
              <a:pathLst>
                <a:path w="134" h="58">
                  <a:moveTo>
                    <a:pt x="0" y="58"/>
                  </a:moveTo>
                  <a:lnTo>
                    <a:pt x="51" y="38"/>
                  </a:lnTo>
                  <a:lnTo>
                    <a:pt x="113" y="48"/>
                  </a:lnTo>
                  <a:lnTo>
                    <a:pt x="134" y="11"/>
                  </a:lnTo>
                  <a:lnTo>
                    <a:pt x="127" y="0"/>
                  </a:lnTo>
                  <a:lnTo>
                    <a:pt x="93" y="4"/>
                  </a:lnTo>
                  <a:lnTo>
                    <a:pt x="56" y="5"/>
                  </a:lnTo>
                  <a:lnTo>
                    <a:pt x="17" y="16"/>
                  </a:lnTo>
                  <a:lnTo>
                    <a:pt x="0" y="58"/>
                  </a:lnTo>
                  <a:close/>
                </a:path>
              </a:pathLst>
            </a:custGeom>
            <a:noFill/>
            <a:ln w="9525">
              <a:noFill/>
            </a:ln>
          </p:spPr>
          <p:txBody>
            <a:bodyPr/>
            <a:p>
              <a:endParaRPr lang="zh-CN" altLang="en-US"/>
            </a:p>
          </p:txBody>
        </p:sp>
        <p:sp>
          <p:nvSpPr>
            <p:cNvPr id="452630" name="任意多边形 452629"/>
            <p:cNvSpPr/>
            <p:nvPr/>
          </p:nvSpPr>
          <p:spPr>
            <a:xfrm>
              <a:off x="182" y="189"/>
              <a:ext cx="15" cy="6"/>
            </a:xfrm>
            <a:custGeom>
              <a:avLst/>
              <a:gdLst/>
              <a:ahLst/>
              <a:cxnLst/>
              <a:pathLst>
                <a:path w="132" h="74">
                  <a:moveTo>
                    <a:pt x="132" y="44"/>
                  </a:moveTo>
                  <a:lnTo>
                    <a:pt x="116" y="74"/>
                  </a:lnTo>
                  <a:lnTo>
                    <a:pt x="12" y="43"/>
                  </a:lnTo>
                  <a:lnTo>
                    <a:pt x="0" y="26"/>
                  </a:lnTo>
                  <a:lnTo>
                    <a:pt x="6" y="0"/>
                  </a:lnTo>
                  <a:lnTo>
                    <a:pt x="16" y="16"/>
                  </a:lnTo>
                  <a:lnTo>
                    <a:pt x="48" y="21"/>
                  </a:lnTo>
                  <a:lnTo>
                    <a:pt x="107" y="42"/>
                  </a:lnTo>
                  <a:lnTo>
                    <a:pt x="132" y="44"/>
                  </a:lnTo>
                  <a:close/>
                </a:path>
              </a:pathLst>
            </a:custGeom>
            <a:noFill/>
            <a:ln w="9525">
              <a:noFill/>
            </a:ln>
          </p:spPr>
          <p:txBody>
            <a:bodyPr/>
            <a:p>
              <a:endParaRPr lang="zh-CN" altLang="en-US"/>
            </a:p>
          </p:txBody>
        </p:sp>
        <p:sp>
          <p:nvSpPr>
            <p:cNvPr id="452631" name="任意多边形 452630"/>
            <p:cNvSpPr/>
            <p:nvPr/>
          </p:nvSpPr>
          <p:spPr>
            <a:xfrm>
              <a:off x="187" y="183"/>
              <a:ext cx="16" cy="5"/>
            </a:xfrm>
            <a:custGeom>
              <a:avLst/>
              <a:gdLst/>
              <a:ahLst/>
              <a:cxnLst/>
              <a:pathLst>
                <a:path w="144" h="61">
                  <a:moveTo>
                    <a:pt x="6" y="0"/>
                  </a:moveTo>
                  <a:lnTo>
                    <a:pt x="95" y="26"/>
                  </a:lnTo>
                  <a:lnTo>
                    <a:pt x="118" y="26"/>
                  </a:lnTo>
                  <a:lnTo>
                    <a:pt x="144" y="23"/>
                  </a:lnTo>
                  <a:lnTo>
                    <a:pt x="124" y="52"/>
                  </a:lnTo>
                  <a:lnTo>
                    <a:pt x="77" y="61"/>
                  </a:lnTo>
                  <a:lnTo>
                    <a:pt x="23" y="43"/>
                  </a:lnTo>
                  <a:lnTo>
                    <a:pt x="0" y="29"/>
                  </a:lnTo>
                  <a:lnTo>
                    <a:pt x="6" y="0"/>
                  </a:lnTo>
                  <a:close/>
                </a:path>
              </a:pathLst>
            </a:custGeom>
            <a:noFill/>
            <a:ln w="9525">
              <a:noFill/>
            </a:ln>
          </p:spPr>
          <p:txBody>
            <a:bodyPr/>
            <a:p>
              <a:endParaRPr lang="zh-CN" altLang="en-US"/>
            </a:p>
          </p:txBody>
        </p:sp>
        <p:sp>
          <p:nvSpPr>
            <p:cNvPr id="452632" name="任意多边形 452631"/>
            <p:cNvSpPr/>
            <p:nvPr/>
          </p:nvSpPr>
          <p:spPr>
            <a:xfrm>
              <a:off x="190" y="176"/>
              <a:ext cx="14" cy="4"/>
            </a:xfrm>
            <a:custGeom>
              <a:avLst/>
              <a:gdLst/>
              <a:ahLst/>
              <a:cxnLst/>
              <a:pathLst>
                <a:path w="128" h="54">
                  <a:moveTo>
                    <a:pt x="1" y="32"/>
                  </a:moveTo>
                  <a:lnTo>
                    <a:pt x="0" y="54"/>
                  </a:lnTo>
                  <a:lnTo>
                    <a:pt x="75" y="54"/>
                  </a:lnTo>
                  <a:lnTo>
                    <a:pt x="128" y="28"/>
                  </a:lnTo>
                  <a:lnTo>
                    <a:pt x="128" y="0"/>
                  </a:lnTo>
                  <a:lnTo>
                    <a:pt x="100" y="16"/>
                  </a:lnTo>
                  <a:lnTo>
                    <a:pt x="47" y="32"/>
                  </a:lnTo>
                  <a:lnTo>
                    <a:pt x="1" y="32"/>
                  </a:lnTo>
                  <a:close/>
                </a:path>
              </a:pathLst>
            </a:custGeom>
            <a:noFill/>
            <a:ln w="9525">
              <a:noFill/>
            </a:ln>
          </p:spPr>
          <p:txBody>
            <a:bodyPr/>
            <a:p>
              <a:endParaRPr lang="zh-CN" altLang="en-US"/>
            </a:p>
          </p:txBody>
        </p:sp>
        <p:sp>
          <p:nvSpPr>
            <p:cNvPr id="452633" name="任意多边形 452632"/>
            <p:cNvSpPr/>
            <p:nvPr/>
          </p:nvSpPr>
          <p:spPr>
            <a:xfrm>
              <a:off x="192" y="137"/>
              <a:ext cx="161" cy="77"/>
            </a:xfrm>
            <a:custGeom>
              <a:avLst/>
              <a:gdLst/>
              <a:ahLst/>
              <a:cxnLst/>
              <a:pathLst>
                <a:path w="1450" h="934">
                  <a:moveTo>
                    <a:pt x="156" y="391"/>
                  </a:moveTo>
                  <a:lnTo>
                    <a:pt x="0" y="463"/>
                  </a:lnTo>
                  <a:lnTo>
                    <a:pt x="24" y="410"/>
                  </a:lnTo>
                  <a:lnTo>
                    <a:pt x="66" y="332"/>
                  </a:lnTo>
                  <a:lnTo>
                    <a:pt x="108" y="263"/>
                  </a:lnTo>
                  <a:lnTo>
                    <a:pt x="180" y="200"/>
                  </a:lnTo>
                  <a:lnTo>
                    <a:pt x="286" y="128"/>
                  </a:lnTo>
                  <a:lnTo>
                    <a:pt x="361" y="82"/>
                  </a:lnTo>
                  <a:lnTo>
                    <a:pt x="438" y="46"/>
                  </a:lnTo>
                  <a:lnTo>
                    <a:pt x="517" y="23"/>
                  </a:lnTo>
                  <a:lnTo>
                    <a:pt x="596" y="7"/>
                  </a:lnTo>
                  <a:lnTo>
                    <a:pt x="667" y="4"/>
                  </a:lnTo>
                  <a:lnTo>
                    <a:pt x="764" y="0"/>
                  </a:lnTo>
                  <a:lnTo>
                    <a:pt x="854" y="7"/>
                  </a:lnTo>
                  <a:lnTo>
                    <a:pt x="933" y="23"/>
                  </a:lnTo>
                  <a:lnTo>
                    <a:pt x="1023" y="76"/>
                  </a:lnTo>
                  <a:lnTo>
                    <a:pt x="1077" y="115"/>
                  </a:lnTo>
                  <a:lnTo>
                    <a:pt x="1149" y="174"/>
                  </a:lnTo>
                  <a:lnTo>
                    <a:pt x="1203" y="233"/>
                  </a:lnTo>
                  <a:lnTo>
                    <a:pt x="1221" y="266"/>
                  </a:lnTo>
                  <a:lnTo>
                    <a:pt x="1224" y="325"/>
                  </a:lnTo>
                  <a:lnTo>
                    <a:pt x="1224" y="368"/>
                  </a:lnTo>
                  <a:lnTo>
                    <a:pt x="1317" y="365"/>
                  </a:lnTo>
                  <a:lnTo>
                    <a:pt x="1305" y="381"/>
                  </a:lnTo>
                  <a:lnTo>
                    <a:pt x="1296" y="407"/>
                  </a:lnTo>
                  <a:lnTo>
                    <a:pt x="1293" y="443"/>
                  </a:lnTo>
                  <a:lnTo>
                    <a:pt x="1302" y="486"/>
                  </a:lnTo>
                  <a:lnTo>
                    <a:pt x="1323" y="508"/>
                  </a:lnTo>
                  <a:lnTo>
                    <a:pt x="1353" y="535"/>
                  </a:lnTo>
                  <a:lnTo>
                    <a:pt x="1411" y="554"/>
                  </a:lnTo>
                  <a:lnTo>
                    <a:pt x="1450" y="564"/>
                  </a:lnTo>
                  <a:lnTo>
                    <a:pt x="1414" y="625"/>
                  </a:lnTo>
                  <a:lnTo>
                    <a:pt x="1396" y="671"/>
                  </a:lnTo>
                  <a:lnTo>
                    <a:pt x="1383" y="706"/>
                  </a:lnTo>
                  <a:lnTo>
                    <a:pt x="1371" y="761"/>
                  </a:lnTo>
                  <a:lnTo>
                    <a:pt x="1365" y="804"/>
                  </a:lnTo>
                  <a:lnTo>
                    <a:pt x="1365" y="833"/>
                  </a:lnTo>
                  <a:lnTo>
                    <a:pt x="1335" y="869"/>
                  </a:lnTo>
                  <a:lnTo>
                    <a:pt x="1275" y="934"/>
                  </a:lnTo>
                  <a:lnTo>
                    <a:pt x="1264" y="917"/>
                  </a:lnTo>
                  <a:lnTo>
                    <a:pt x="1281" y="886"/>
                  </a:lnTo>
                  <a:lnTo>
                    <a:pt x="1293" y="853"/>
                  </a:lnTo>
                  <a:lnTo>
                    <a:pt x="1299" y="814"/>
                  </a:lnTo>
                  <a:lnTo>
                    <a:pt x="1302" y="761"/>
                  </a:lnTo>
                  <a:lnTo>
                    <a:pt x="1308" y="732"/>
                  </a:lnTo>
                  <a:lnTo>
                    <a:pt x="1299" y="716"/>
                  </a:lnTo>
                  <a:lnTo>
                    <a:pt x="1290" y="703"/>
                  </a:lnTo>
                  <a:lnTo>
                    <a:pt x="1264" y="703"/>
                  </a:lnTo>
                  <a:lnTo>
                    <a:pt x="1203" y="709"/>
                  </a:lnTo>
                  <a:lnTo>
                    <a:pt x="1149" y="719"/>
                  </a:lnTo>
                  <a:lnTo>
                    <a:pt x="1103" y="725"/>
                  </a:lnTo>
                  <a:lnTo>
                    <a:pt x="1071" y="729"/>
                  </a:lnTo>
                  <a:lnTo>
                    <a:pt x="1020" y="722"/>
                  </a:lnTo>
                  <a:lnTo>
                    <a:pt x="999" y="716"/>
                  </a:lnTo>
                  <a:lnTo>
                    <a:pt x="951" y="703"/>
                  </a:lnTo>
                  <a:lnTo>
                    <a:pt x="930" y="691"/>
                  </a:lnTo>
                  <a:lnTo>
                    <a:pt x="1026" y="606"/>
                  </a:lnTo>
                  <a:lnTo>
                    <a:pt x="1065" y="592"/>
                  </a:lnTo>
                  <a:lnTo>
                    <a:pt x="1100" y="570"/>
                  </a:lnTo>
                  <a:lnTo>
                    <a:pt x="1115" y="548"/>
                  </a:lnTo>
                  <a:lnTo>
                    <a:pt x="1115" y="535"/>
                  </a:lnTo>
                  <a:lnTo>
                    <a:pt x="1088" y="502"/>
                  </a:lnTo>
                  <a:lnTo>
                    <a:pt x="1041" y="466"/>
                  </a:lnTo>
                  <a:lnTo>
                    <a:pt x="968" y="407"/>
                  </a:lnTo>
                  <a:lnTo>
                    <a:pt x="909" y="368"/>
                  </a:lnTo>
                  <a:lnTo>
                    <a:pt x="897" y="361"/>
                  </a:lnTo>
                  <a:lnTo>
                    <a:pt x="900" y="332"/>
                  </a:lnTo>
                  <a:lnTo>
                    <a:pt x="894" y="299"/>
                  </a:lnTo>
                  <a:lnTo>
                    <a:pt x="857" y="266"/>
                  </a:lnTo>
                  <a:lnTo>
                    <a:pt x="833" y="235"/>
                  </a:lnTo>
                  <a:lnTo>
                    <a:pt x="797" y="210"/>
                  </a:lnTo>
                  <a:lnTo>
                    <a:pt x="761" y="190"/>
                  </a:lnTo>
                  <a:lnTo>
                    <a:pt x="724" y="180"/>
                  </a:lnTo>
                  <a:lnTo>
                    <a:pt x="688" y="180"/>
                  </a:lnTo>
                  <a:lnTo>
                    <a:pt x="659" y="193"/>
                  </a:lnTo>
                  <a:lnTo>
                    <a:pt x="632" y="206"/>
                  </a:lnTo>
                  <a:lnTo>
                    <a:pt x="608" y="206"/>
                  </a:lnTo>
                  <a:lnTo>
                    <a:pt x="565" y="226"/>
                  </a:lnTo>
                  <a:lnTo>
                    <a:pt x="544" y="245"/>
                  </a:lnTo>
                  <a:lnTo>
                    <a:pt x="586" y="241"/>
                  </a:lnTo>
                  <a:lnTo>
                    <a:pt x="559" y="260"/>
                  </a:lnTo>
                  <a:lnTo>
                    <a:pt x="523" y="273"/>
                  </a:lnTo>
                  <a:lnTo>
                    <a:pt x="490" y="283"/>
                  </a:lnTo>
                  <a:lnTo>
                    <a:pt x="447" y="293"/>
                  </a:lnTo>
                  <a:lnTo>
                    <a:pt x="408" y="309"/>
                  </a:lnTo>
                  <a:lnTo>
                    <a:pt x="350" y="345"/>
                  </a:lnTo>
                  <a:lnTo>
                    <a:pt x="313" y="381"/>
                  </a:lnTo>
                  <a:lnTo>
                    <a:pt x="274" y="404"/>
                  </a:lnTo>
                  <a:lnTo>
                    <a:pt x="256" y="427"/>
                  </a:lnTo>
                  <a:lnTo>
                    <a:pt x="250" y="459"/>
                  </a:lnTo>
                  <a:lnTo>
                    <a:pt x="241" y="502"/>
                  </a:lnTo>
                  <a:lnTo>
                    <a:pt x="238" y="538"/>
                  </a:lnTo>
                  <a:lnTo>
                    <a:pt x="256" y="551"/>
                  </a:lnTo>
                  <a:lnTo>
                    <a:pt x="241" y="592"/>
                  </a:lnTo>
                  <a:lnTo>
                    <a:pt x="217" y="674"/>
                  </a:lnTo>
                  <a:lnTo>
                    <a:pt x="180" y="755"/>
                  </a:lnTo>
                  <a:lnTo>
                    <a:pt x="150" y="794"/>
                  </a:lnTo>
                  <a:lnTo>
                    <a:pt x="108" y="797"/>
                  </a:lnTo>
                  <a:lnTo>
                    <a:pt x="59" y="804"/>
                  </a:lnTo>
                  <a:lnTo>
                    <a:pt x="21" y="811"/>
                  </a:lnTo>
                  <a:lnTo>
                    <a:pt x="45" y="768"/>
                  </a:lnTo>
                  <a:lnTo>
                    <a:pt x="63" y="729"/>
                  </a:lnTo>
                  <a:lnTo>
                    <a:pt x="81" y="697"/>
                  </a:lnTo>
                  <a:lnTo>
                    <a:pt x="96" y="642"/>
                  </a:lnTo>
                  <a:lnTo>
                    <a:pt x="108" y="599"/>
                  </a:lnTo>
                  <a:lnTo>
                    <a:pt x="117" y="551"/>
                  </a:lnTo>
                  <a:lnTo>
                    <a:pt x="126" y="515"/>
                  </a:lnTo>
                  <a:lnTo>
                    <a:pt x="141" y="482"/>
                  </a:lnTo>
                  <a:lnTo>
                    <a:pt x="150" y="446"/>
                  </a:lnTo>
                  <a:lnTo>
                    <a:pt x="156" y="391"/>
                  </a:lnTo>
                  <a:close/>
                </a:path>
              </a:pathLst>
            </a:custGeom>
            <a:noFill/>
            <a:ln w="9525">
              <a:noFill/>
            </a:ln>
          </p:spPr>
          <p:txBody>
            <a:bodyPr/>
            <a:p>
              <a:endParaRPr lang="zh-CN" altLang="en-US"/>
            </a:p>
          </p:txBody>
        </p:sp>
        <p:sp>
          <p:nvSpPr>
            <p:cNvPr id="452634" name="任意多边形 452633"/>
            <p:cNvSpPr/>
            <p:nvPr/>
          </p:nvSpPr>
          <p:spPr>
            <a:xfrm>
              <a:off x="156" y="114"/>
              <a:ext cx="215" cy="97"/>
            </a:xfrm>
            <a:custGeom>
              <a:avLst/>
              <a:gdLst/>
              <a:ahLst/>
              <a:cxnLst/>
              <a:pathLst>
                <a:path w="1936" h="1164">
                  <a:moveTo>
                    <a:pt x="189" y="1096"/>
                  </a:moveTo>
                  <a:lnTo>
                    <a:pt x="150" y="1120"/>
                  </a:lnTo>
                  <a:lnTo>
                    <a:pt x="111" y="1142"/>
                  </a:lnTo>
                  <a:lnTo>
                    <a:pt x="6" y="1164"/>
                  </a:lnTo>
                  <a:lnTo>
                    <a:pt x="0" y="1080"/>
                  </a:lnTo>
                  <a:lnTo>
                    <a:pt x="12" y="947"/>
                  </a:lnTo>
                  <a:lnTo>
                    <a:pt x="68" y="852"/>
                  </a:lnTo>
                  <a:lnTo>
                    <a:pt x="106" y="767"/>
                  </a:lnTo>
                  <a:lnTo>
                    <a:pt x="133" y="724"/>
                  </a:lnTo>
                  <a:lnTo>
                    <a:pt x="137" y="616"/>
                  </a:lnTo>
                  <a:lnTo>
                    <a:pt x="155" y="574"/>
                  </a:lnTo>
                  <a:lnTo>
                    <a:pt x="211" y="450"/>
                  </a:lnTo>
                  <a:lnTo>
                    <a:pt x="244" y="391"/>
                  </a:lnTo>
                  <a:lnTo>
                    <a:pt x="258" y="368"/>
                  </a:lnTo>
                  <a:lnTo>
                    <a:pt x="306" y="368"/>
                  </a:lnTo>
                  <a:lnTo>
                    <a:pt x="332" y="300"/>
                  </a:lnTo>
                  <a:lnTo>
                    <a:pt x="341" y="322"/>
                  </a:lnTo>
                  <a:lnTo>
                    <a:pt x="354" y="319"/>
                  </a:lnTo>
                  <a:lnTo>
                    <a:pt x="380" y="228"/>
                  </a:lnTo>
                  <a:lnTo>
                    <a:pt x="418" y="187"/>
                  </a:lnTo>
                  <a:lnTo>
                    <a:pt x="411" y="287"/>
                  </a:lnTo>
                  <a:lnTo>
                    <a:pt x="484" y="242"/>
                  </a:lnTo>
                  <a:lnTo>
                    <a:pt x="568" y="183"/>
                  </a:lnTo>
                  <a:lnTo>
                    <a:pt x="628" y="129"/>
                  </a:lnTo>
                  <a:lnTo>
                    <a:pt x="634" y="164"/>
                  </a:lnTo>
                  <a:lnTo>
                    <a:pt x="678" y="141"/>
                  </a:lnTo>
                  <a:lnTo>
                    <a:pt x="713" y="102"/>
                  </a:lnTo>
                  <a:lnTo>
                    <a:pt x="736" y="112"/>
                  </a:lnTo>
                  <a:lnTo>
                    <a:pt x="760" y="138"/>
                  </a:lnTo>
                  <a:lnTo>
                    <a:pt x="788" y="100"/>
                  </a:lnTo>
                  <a:lnTo>
                    <a:pt x="848" y="46"/>
                  </a:lnTo>
                  <a:lnTo>
                    <a:pt x="824" y="108"/>
                  </a:lnTo>
                  <a:lnTo>
                    <a:pt x="845" y="85"/>
                  </a:lnTo>
                  <a:lnTo>
                    <a:pt x="924" y="7"/>
                  </a:lnTo>
                  <a:lnTo>
                    <a:pt x="879" y="54"/>
                  </a:lnTo>
                  <a:lnTo>
                    <a:pt x="878" y="85"/>
                  </a:lnTo>
                  <a:lnTo>
                    <a:pt x="905" y="76"/>
                  </a:lnTo>
                  <a:lnTo>
                    <a:pt x="927" y="72"/>
                  </a:lnTo>
                  <a:lnTo>
                    <a:pt x="967" y="37"/>
                  </a:lnTo>
                  <a:lnTo>
                    <a:pt x="1016" y="4"/>
                  </a:lnTo>
                  <a:lnTo>
                    <a:pt x="963" y="49"/>
                  </a:lnTo>
                  <a:lnTo>
                    <a:pt x="957" y="67"/>
                  </a:lnTo>
                  <a:lnTo>
                    <a:pt x="972" y="66"/>
                  </a:lnTo>
                  <a:lnTo>
                    <a:pt x="1031" y="43"/>
                  </a:lnTo>
                  <a:lnTo>
                    <a:pt x="1081" y="0"/>
                  </a:lnTo>
                  <a:lnTo>
                    <a:pt x="1052" y="49"/>
                  </a:lnTo>
                  <a:lnTo>
                    <a:pt x="1089" y="43"/>
                  </a:lnTo>
                  <a:lnTo>
                    <a:pt x="1145" y="33"/>
                  </a:lnTo>
                  <a:lnTo>
                    <a:pt x="1258" y="36"/>
                  </a:lnTo>
                  <a:lnTo>
                    <a:pt x="1296" y="40"/>
                  </a:lnTo>
                  <a:lnTo>
                    <a:pt x="1328" y="47"/>
                  </a:lnTo>
                  <a:lnTo>
                    <a:pt x="1356" y="59"/>
                  </a:lnTo>
                  <a:lnTo>
                    <a:pt x="1386" y="72"/>
                  </a:lnTo>
                  <a:lnTo>
                    <a:pt x="1480" y="49"/>
                  </a:lnTo>
                  <a:lnTo>
                    <a:pt x="1537" y="79"/>
                  </a:lnTo>
                  <a:lnTo>
                    <a:pt x="1579" y="112"/>
                  </a:lnTo>
                  <a:lnTo>
                    <a:pt x="1601" y="109"/>
                  </a:lnTo>
                  <a:lnTo>
                    <a:pt x="1640" y="83"/>
                  </a:lnTo>
                  <a:lnTo>
                    <a:pt x="1654" y="121"/>
                  </a:lnTo>
                  <a:lnTo>
                    <a:pt x="1627" y="155"/>
                  </a:lnTo>
                  <a:lnTo>
                    <a:pt x="1661" y="183"/>
                  </a:lnTo>
                  <a:lnTo>
                    <a:pt x="1679" y="181"/>
                  </a:lnTo>
                  <a:lnTo>
                    <a:pt x="1754" y="128"/>
                  </a:lnTo>
                  <a:lnTo>
                    <a:pt x="1787" y="80"/>
                  </a:lnTo>
                  <a:lnTo>
                    <a:pt x="1814" y="7"/>
                  </a:lnTo>
                  <a:lnTo>
                    <a:pt x="1784" y="132"/>
                  </a:lnTo>
                  <a:lnTo>
                    <a:pt x="1694" y="246"/>
                  </a:lnTo>
                  <a:lnTo>
                    <a:pt x="1757" y="348"/>
                  </a:lnTo>
                  <a:lnTo>
                    <a:pt x="1766" y="329"/>
                  </a:lnTo>
                  <a:lnTo>
                    <a:pt x="1834" y="312"/>
                  </a:lnTo>
                  <a:lnTo>
                    <a:pt x="1848" y="326"/>
                  </a:lnTo>
                  <a:lnTo>
                    <a:pt x="1790" y="400"/>
                  </a:lnTo>
                  <a:lnTo>
                    <a:pt x="1831" y="430"/>
                  </a:lnTo>
                  <a:lnTo>
                    <a:pt x="1936" y="383"/>
                  </a:lnTo>
                  <a:lnTo>
                    <a:pt x="1704" y="809"/>
                  </a:lnTo>
                  <a:lnTo>
                    <a:pt x="1663" y="793"/>
                  </a:lnTo>
                  <a:lnTo>
                    <a:pt x="1620" y="749"/>
                  </a:lnTo>
                  <a:lnTo>
                    <a:pt x="1620" y="653"/>
                  </a:lnTo>
                  <a:lnTo>
                    <a:pt x="1645" y="634"/>
                  </a:lnTo>
                  <a:lnTo>
                    <a:pt x="1542" y="633"/>
                  </a:lnTo>
                  <a:lnTo>
                    <a:pt x="1542" y="520"/>
                  </a:lnTo>
                  <a:lnTo>
                    <a:pt x="1434" y="417"/>
                  </a:lnTo>
                  <a:lnTo>
                    <a:pt x="1344" y="345"/>
                  </a:lnTo>
                  <a:lnTo>
                    <a:pt x="1254" y="293"/>
                  </a:lnTo>
                  <a:lnTo>
                    <a:pt x="1091" y="281"/>
                  </a:lnTo>
                  <a:lnTo>
                    <a:pt x="965" y="281"/>
                  </a:lnTo>
                  <a:lnTo>
                    <a:pt x="832" y="299"/>
                  </a:lnTo>
                  <a:lnTo>
                    <a:pt x="711" y="338"/>
                  </a:lnTo>
                  <a:lnTo>
                    <a:pt x="596" y="408"/>
                  </a:lnTo>
                  <a:lnTo>
                    <a:pt x="488" y="495"/>
                  </a:lnTo>
                  <a:lnTo>
                    <a:pt x="435" y="542"/>
                  </a:lnTo>
                  <a:lnTo>
                    <a:pt x="369" y="660"/>
                  </a:lnTo>
                  <a:lnTo>
                    <a:pt x="351" y="717"/>
                  </a:lnTo>
                  <a:lnTo>
                    <a:pt x="320" y="769"/>
                  </a:lnTo>
                  <a:lnTo>
                    <a:pt x="308" y="769"/>
                  </a:lnTo>
                  <a:lnTo>
                    <a:pt x="306" y="792"/>
                  </a:lnTo>
                  <a:lnTo>
                    <a:pt x="290" y="826"/>
                  </a:lnTo>
                  <a:lnTo>
                    <a:pt x="282" y="826"/>
                  </a:lnTo>
                  <a:lnTo>
                    <a:pt x="283" y="855"/>
                  </a:lnTo>
                  <a:lnTo>
                    <a:pt x="277" y="887"/>
                  </a:lnTo>
                  <a:lnTo>
                    <a:pt x="259" y="910"/>
                  </a:lnTo>
                  <a:lnTo>
                    <a:pt x="243" y="937"/>
                  </a:lnTo>
                  <a:lnTo>
                    <a:pt x="210" y="989"/>
                  </a:lnTo>
                  <a:lnTo>
                    <a:pt x="244" y="1014"/>
                  </a:lnTo>
                  <a:lnTo>
                    <a:pt x="219" y="1024"/>
                  </a:lnTo>
                  <a:lnTo>
                    <a:pt x="202" y="1067"/>
                  </a:lnTo>
                  <a:lnTo>
                    <a:pt x="220" y="1058"/>
                  </a:lnTo>
                  <a:lnTo>
                    <a:pt x="189" y="1096"/>
                  </a:lnTo>
                  <a:close/>
                </a:path>
              </a:pathLst>
            </a:custGeom>
            <a:noFill/>
            <a:ln w="9525">
              <a:noFill/>
            </a:ln>
          </p:spPr>
          <p:txBody>
            <a:bodyPr/>
            <a:p>
              <a:endParaRPr lang="zh-CN" altLang="en-US"/>
            </a:p>
          </p:txBody>
        </p:sp>
        <p:sp>
          <p:nvSpPr>
            <p:cNvPr id="452635" name="任意多边形 452634"/>
            <p:cNvSpPr/>
            <p:nvPr/>
          </p:nvSpPr>
          <p:spPr>
            <a:xfrm>
              <a:off x="219" y="153"/>
              <a:ext cx="75" cy="29"/>
            </a:xfrm>
            <a:custGeom>
              <a:avLst/>
              <a:gdLst/>
              <a:ahLst/>
              <a:cxnLst/>
              <a:pathLst>
                <a:path w="676" h="340">
                  <a:moveTo>
                    <a:pt x="0" y="253"/>
                  </a:moveTo>
                  <a:lnTo>
                    <a:pt x="12" y="214"/>
                  </a:lnTo>
                  <a:lnTo>
                    <a:pt x="54" y="174"/>
                  </a:lnTo>
                  <a:lnTo>
                    <a:pt x="103" y="135"/>
                  </a:lnTo>
                  <a:lnTo>
                    <a:pt x="141" y="109"/>
                  </a:lnTo>
                  <a:lnTo>
                    <a:pt x="182" y="89"/>
                  </a:lnTo>
                  <a:lnTo>
                    <a:pt x="234" y="68"/>
                  </a:lnTo>
                  <a:lnTo>
                    <a:pt x="294" y="51"/>
                  </a:lnTo>
                  <a:lnTo>
                    <a:pt x="348" y="36"/>
                  </a:lnTo>
                  <a:lnTo>
                    <a:pt x="385" y="23"/>
                  </a:lnTo>
                  <a:lnTo>
                    <a:pt x="435" y="6"/>
                  </a:lnTo>
                  <a:lnTo>
                    <a:pt x="474" y="0"/>
                  </a:lnTo>
                  <a:lnTo>
                    <a:pt x="516" y="0"/>
                  </a:lnTo>
                  <a:lnTo>
                    <a:pt x="549" y="23"/>
                  </a:lnTo>
                  <a:lnTo>
                    <a:pt x="582" y="51"/>
                  </a:lnTo>
                  <a:lnTo>
                    <a:pt x="612" y="86"/>
                  </a:lnTo>
                  <a:lnTo>
                    <a:pt x="652" y="112"/>
                  </a:lnTo>
                  <a:lnTo>
                    <a:pt x="676" y="132"/>
                  </a:lnTo>
                  <a:lnTo>
                    <a:pt x="657" y="161"/>
                  </a:lnTo>
                  <a:lnTo>
                    <a:pt x="612" y="138"/>
                  </a:lnTo>
                  <a:lnTo>
                    <a:pt x="560" y="109"/>
                  </a:lnTo>
                  <a:lnTo>
                    <a:pt x="524" y="93"/>
                  </a:lnTo>
                  <a:lnTo>
                    <a:pt x="477" y="74"/>
                  </a:lnTo>
                  <a:lnTo>
                    <a:pt x="444" y="72"/>
                  </a:lnTo>
                  <a:lnTo>
                    <a:pt x="411" y="74"/>
                  </a:lnTo>
                  <a:lnTo>
                    <a:pt x="387" y="85"/>
                  </a:lnTo>
                  <a:lnTo>
                    <a:pt x="347" y="109"/>
                  </a:lnTo>
                  <a:lnTo>
                    <a:pt x="302" y="135"/>
                  </a:lnTo>
                  <a:lnTo>
                    <a:pt x="264" y="158"/>
                  </a:lnTo>
                  <a:lnTo>
                    <a:pt x="224" y="182"/>
                  </a:lnTo>
                  <a:lnTo>
                    <a:pt x="184" y="210"/>
                  </a:lnTo>
                  <a:lnTo>
                    <a:pt x="159" y="233"/>
                  </a:lnTo>
                  <a:lnTo>
                    <a:pt x="126" y="255"/>
                  </a:lnTo>
                  <a:lnTo>
                    <a:pt x="88" y="284"/>
                  </a:lnTo>
                  <a:lnTo>
                    <a:pt x="45" y="314"/>
                  </a:lnTo>
                  <a:lnTo>
                    <a:pt x="9" y="340"/>
                  </a:lnTo>
                  <a:lnTo>
                    <a:pt x="0" y="330"/>
                  </a:lnTo>
                  <a:lnTo>
                    <a:pt x="0" y="298"/>
                  </a:lnTo>
                  <a:lnTo>
                    <a:pt x="0" y="253"/>
                  </a:lnTo>
                  <a:close/>
                </a:path>
              </a:pathLst>
            </a:custGeom>
            <a:noFill/>
            <a:ln w="9525">
              <a:noFill/>
            </a:ln>
          </p:spPr>
          <p:txBody>
            <a:bodyPr/>
            <a:p>
              <a:endParaRPr lang="zh-CN" altLang="en-US"/>
            </a:p>
          </p:txBody>
        </p:sp>
        <p:sp>
          <p:nvSpPr>
            <p:cNvPr id="452636" name="任意多边形 452635"/>
            <p:cNvSpPr/>
            <p:nvPr/>
          </p:nvSpPr>
          <p:spPr>
            <a:xfrm>
              <a:off x="219" y="160"/>
              <a:ext cx="33" cy="22"/>
            </a:xfrm>
            <a:custGeom>
              <a:avLst/>
              <a:gdLst/>
              <a:ahLst/>
              <a:cxnLst/>
              <a:pathLst>
                <a:path w="302" h="260">
                  <a:moveTo>
                    <a:pt x="302" y="1"/>
                  </a:moveTo>
                  <a:lnTo>
                    <a:pt x="275" y="27"/>
                  </a:lnTo>
                  <a:lnTo>
                    <a:pt x="244" y="46"/>
                  </a:lnTo>
                  <a:lnTo>
                    <a:pt x="203" y="67"/>
                  </a:lnTo>
                  <a:lnTo>
                    <a:pt x="155" y="97"/>
                  </a:lnTo>
                  <a:lnTo>
                    <a:pt x="125" y="118"/>
                  </a:lnTo>
                  <a:lnTo>
                    <a:pt x="105" y="136"/>
                  </a:lnTo>
                  <a:lnTo>
                    <a:pt x="95" y="152"/>
                  </a:lnTo>
                  <a:lnTo>
                    <a:pt x="95" y="162"/>
                  </a:lnTo>
                  <a:lnTo>
                    <a:pt x="105" y="166"/>
                  </a:lnTo>
                  <a:lnTo>
                    <a:pt x="115" y="166"/>
                  </a:lnTo>
                  <a:lnTo>
                    <a:pt x="128" y="162"/>
                  </a:lnTo>
                  <a:lnTo>
                    <a:pt x="143" y="156"/>
                  </a:lnTo>
                  <a:lnTo>
                    <a:pt x="163" y="150"/>
                  </a:lnTo>
                  <a:lnTo>
                    <a:pt x="154" y="159"/>
                  </a:lnTo>
                  <a:lnTo>
                    <a:pt x="137" y="179"/>
                  </a:lnTo>
                  <a:lnTo>
                    <a:pt x="122" y="192"/>
                  </a:lnTo>
                  <a:lnTo>
                    <a:pt x="101" y="210"/>
                  </a:lnTo>
                  <a:lnTo>
                    <a:pt x="80" y="223"/>
                  </a:lnTo>
                  <a:lnTo>
                    <a:pt x="57" y="241"/>
                  </a:lnTo>
                  <a:lnTo>
                    <a:pt x="36" y="253"/>
                  </a:lnTo>
                  <a:lnTo>
                    <a:pt x="17" y="260"/>
                  </a:lnTo>
                  <a:lnTo>
                    <a:pt x="0" y="260"/>
                  </a:lnTo>
                  <a:lnTo>
                    <a:pt x="3" y="237"/>
                  </a:lnTo>
                  <a:lnTo>
                    <a:pt x="6" y="211"/>
                  </a:lnTo>
                  <a:lnTo>
                    <a:pt x="14" y="176"/>
                  </a:lnTo>
                  <a:lnTo>
                    <a:pt x="23" y="152"/>
                  </a:lnTo>
                  <a:lnTo>
                    <a:pt x="32" y="136"/>
                  </a:lnTo>
                  <a:lnTo>
                    <a:pt x="50" y="120"/>
                  </a:lnTo>
                  <a:lnTo>
                    <a:pt x="72" y="103"/>
                  </a:lnTo>
                  <a:lnTo>
                    <a:pt x="101" y="84"/>
                  </a:lnTo>
                  <a:lnTo>
                    <a:pt x="125" y="67"/>
                  </a:lnTo>
                  <a:lnTo>
                    <a:pt x="152" y="50"/>
                  </a:lnTo>
                  <a:lnTo>
                    <a:pt x="178" y="36"/>
                  </a:lnTo>
                  <a:lnTo>
                    <a:pt x="200" y="23"/>
                  </a:lnTo>
                  <a:lnTo>
                    <a:pt x="217" y="11"/>
                  </a:lnTo>
                  <a:lnTo>
                    <a:pt x="230" y="7"/>
                  </a:lnTo>
                  <a:lnTo>
                    <a:pt x="244" y="4"/>
                  </a:lnTo>
                  <a:lnTo>
                    <a:pt x="262" y="1"/>
                  </a:lnTo>
                  <a:lnTo>
                    <a:pt x="280" y="0"/>
                  </a:lnTo>
                  <a:lnTo>
                    <a:pt x="302" y="1"/>
                  </a:lnTo>
                  <a:close/>
                </a:path>
              </a:pathLst>
            </a:custGeom>
            <a:noFill/>
            <a:ln w="9525">
              <a:noFill/>
            </a:ln>
          </p:spPr>
          <p:txBody>
            <a:bodyPr/>
            <a:p>
              <a:endParaRPr lang="zh-CN" altLang="en-US"/>
            </a:p>
          </p:txBody>
        </p:sp>
        <p:sp>
          <p:nvSpPr>
            <p:cNvPr id="452637" name="任意多边形 452636"/>
            <p:cNvSpPr/>
            <p:nvPr/>
          </p:nvSpPr>
          <p:spPr>
            <a:xfrm>
              <a:off x="164" y="142"/>
              <a:ext cx="137" cy="83"/>
            </a:xfrm>
            <a:custGeom>
              <a:avLst/>
              <a:gdLst/>
              <a:ahLst/>
              <a:cxnLst/>
              <a:pathLst>
                <a:path w="1227" h="995">
                  <a:moveTo>
                    <a:pt x="0" y="985"/>
                  </a:moveTo>
                  <a:lnTo>
                    <a:pt x="18" y="995"/>
                  </a:lnTo>
                  <a:lnTo>
                    <a:pt x="52" y="995"/>
                  </a:lnTo>
                  <a:lnTo>
                    <a:pt x="85" y="985"/>
                  </a:lnTo>
                  <a:lnTo>
                    <a:pt x="121" y="956"/>
                  </a:lnTo>
                  <a:lnTo>
                    <a:pt x="154" y="930"/>
                  </a:lnTo>
                  <a:lnTo>
                    <a:pt x="179" y="897"/>
                  </a:lnTo>
                  <a:lnTo>
                    <a:pt x="206" y="861"/>
                  </a:lnTo>
                  <a:lnTo>
                    <a:pt x="233" y="823"/>
                  </a:lnTo>
                  <a:lnTo>
                    <a:pt x="263" y="780"/>
                  </a:lnTo>
                  <a:lnTo>
                    <a:pt x="284" y="745"/>
                  </a:lnTo>
                  <a:lnTo>
                    <a:pt x="301" y="700"/>
                  </a:lnTo>
                  <a:lnTo>
                    <a:pt x="328" y="641"/>
                  </a:lnTo>
                  <a:lnTo>
                    <a:pt x="343" y="601"/>
                  </a:lnTo>
                  <a:lnTo>
                    <a:pt x="355" y="562"/>
                  </a:lnTo>
                  <a:lnTo>
                    <a:pt x="367" y="536"/>
                  </a:lnTo>
                  <a:lnTo>
                    <a:pt x="394" y="510"/>
                  </a:lnTo>
                  <a:lnTo>
                    <a:pt x="418" y="472"/>
                  </a:lnTo>
                  <a:lnTo>
                    <a:pt x="436" y="445"/>
                  </a:lnTo>
                  <a:lnTo>
                    <a:pt x="455" y="413"/>
                  </a:lnTo>
                  <a:lnTo>
                    <a:pt x="470" y="380"/>
                  </a:lnTo>
                  <a:lnTo>
                    <a:pt x="485" y="347"/>
                  </a:lnTo>
                  <a:lnTo>
                    <a:pt x="503" y="311"/>
                  </a:lnTo>
                  <a:lnTo>
                    <a:pt x="524" y="282"/>
                  </a:lnTo>
                  <a:lnTo>
                    <a:pt x="560" y="247"/>
                  </a:lnTo>
                  <a:lnTo>
                    <a:pt x="605" y="211"/>
                  </a:lnTo>
                  <a:lnTo>
                    <a:pt x="644" y="176"/>
                  </a:lnTo>
                  <a:lnTo>
                    <a:pt x="686" y="147"/>
                  </a:lnTo>
                  <a:lnTo>
                    <a:pt x="726" y="124"/>
                  </a:lnTo>
                  <a:lnTo>
                    <a:pt x="783" y="104"/>
                  </a:lnTo>
                  <a:lnTo>
                    <a:pt x="840" y="85"/>
                  </a:lnTo>
                  <a:lnTo>
                    <a:pt x="883" y="75"/>
                  </a:lnTo>
                  <a:lnTo>
                    <a:pt x="918" y="68"/>
                  </a:lnTo>
                  <a:lnTo>
                    <a:pt x="962" y="68"/>
                  </a:lnTo>
                  <a:lnTo>
                    <a:pt x="1002" y="75"/>
                  </a:lnTo>
                  <a:lnTo>
                    <a:pt x="1041" y="88"/>
                  </a:lnTo>
                  <a:lnTo>
                    <a:pt x="1083" y="104"/>
                  </a:lnTo>
                  <a:lnTo>
                    <a:pt x="1123" y="124"/>
                  </a:lnTo>
                  <a:lnTo>
                    <a:pt x="1153" y="140"/>
                  </a:lnTo>
                  <a:lnTo>
                    <a:pt x="1183" y="153"/>
                  </a:lnTo>
                  <a:lnTo>
                    <a:pt x="1207" y="170"/>
                  </a:lnTo>
                  <a:lnTo>
                    <a:pt x="1227" y="191"/>
                  </a:lnTo>
                  <a:lnTo>
                    <a:pt x="1227" y="173"/>
                  </a:lnTo>
                  <a:lnTo>
                    <a:pt x="1227" y="160"/>
                  </a:lnTo>
                  <a:lnTo>
                    <a:pt x="1227" y="147"/>
                  </a:lnTo>
                  <a:lnTo>
                    <a:pt x="1192" y="124"/>
                  </a:lnTo>
                  <a:lnTo>
                    <a:pt x="1126" y="94"/>
                  </a:lnTo>
                  <a:lnTo>
                    <a:pt x="1083" y="75"/>
                  </a:lnTo>
                  <a:lnTo>
                    <a:pt x="1050" y="55"/>
                  </a:lnTo>
                  <a:lnTo>
                    <a:pt x="1032" y="42"/>
                  </a:lnTo>
                  <a:lnTo>
                    <a:pt x="1020" y="32"/>
                  </a:lnTo>
                  <a:lnTo>
                    <a:pt x="1044" y="32"/>
                  </a:lnTo>
                  <a:lnTo>
                    <a:pt x="1074" y="39"/>
                  </a:lnTo>
                  <a:lnTo>
                    <a:pt x="1114" y="42"/>
                  </a:lnTo>
                  <a:lnTo>
                    <a:pt x="1138" y="42"/>
                  </a:lnTo>
                  <a:lnTo>
                    <a:pt x="1171" y="39"/>
                  </a:lnTo>
                  <a:lnTo>
                    <a:pt x="1180" y="39"/>
                  </a:lnTo>
                  <a:lnTo>
                    <a:pt x="1195" y="52"/>
                  </a:lnTo>
                  <a:lnTo>
                    <a:pt x="1198" y="58"/>
                  </a:lnTo>
                  <a:lnTo>
                    <a:pt x="1204" y="75"/>
                  </a:lnTo>
                  <a:lnTo>
                    <a:pt x="1207" y="52"/>
                  </a:lnTo>
                  <a:lnTo>
                    <a:pt x="1189" y="32"/>
                  </a:lnTo>
                  <a:lnTo>
                    <a:pt x="1168" y="22"/>
                  </a:lnTo>
                  <a:lnTo>
                    <a:pt x="1144" y="13"/>
                  </a:lnTo>
                  <a:lnTo>
                    <a:pt x="1114" y="6"/>
                  </a:lnTo>
                  <a:lnTo>
                    <a:pt x="1083" y="3"/>
                  </a:lnTo>
                  <a:lnTo>
                    <a:pt x="1056" y="0"/>
                  </a:lnTo>
                  <a:lnTo>
                    <a:pt x="1026" y="0"/>
                  </a:lnTo>
                  <a:lnTo>
                    <a:pt x="999" y="6"/>
                  </a:lnTo>
                  <a:lnTo>
                    <a:pt x="968" y="22"/>
                  </a:lnTo>
                  <a:lnTo>
                    <a:pt x="944" y="32"/>
                  </a:lnTo>
                  <a:lnTo>
                    <a:pt x="910" y="45"/>
                  </a:lnTo>
                  <a:lnTo>
                    <a:pt x="880" y="52"/>
                  </a:lnTo>
                  <a:lnTo>
                    <a:pt x="843" y="62"/>
                  </a:lnTo>
                  <a:lnTo>
                    <a:pt x="807" y="75"/>
                  </a:lnTo>
                  <a:lnTo>
                    <a:pt x="759" y="91"/>
                  </a:lnTo>
                  <a:lnTo>
                    <a:pt x="729" y="101"/>
                  </a:lnTo>
                  <a:lnTo>
                    <a:pt x="704" y="111"/>
                  </a:lnTo>
                  <a:lnTo>
                    <a:pt x="668" y="124"/>
                  </a:lnTo>
                  <a:lnTo>
                    <a:pt x="638" y="137"/>
                  </a:lnTo>
                  <a:lnTo>
                    <a:pt x="611" y="163"/>
                  </a:lnTo>
                  <a:lnTo>
                    <a:pt x="591" y="188"/>
                  </a:lnTo>
                  <a:lnTo>
                    <a:pt x="554" y="214"/>
                  </a:lnTo>
                  <a:lnTo>
                    <a:pt x="521" y="252"/>
                  </a:lnTo>
                  <a:lnTo>
                    <a:pt x="485" y="285"/>
                  </a:lnTo>
                  <a:lnTo>
                    <a:pt x="464" y="318"/>
                  </a:lnTo>
                  <a:lnTo>
                    <a:pt x="436" y="357"/>
                  </a:lnTo>
                  <a:lnTo>
                    <a:pt x="415" y="390"/>
                  </a:lnTo>
                  <a:lnTo>
                    <a:pt x="388" y="429"/>
                  </a:lnTo>
                  <a:lnTo>
                    <a:pt x="364" y="475"/>
                  </a:lnTo>
                  <a:lnTo>
                    <a:pt x="343" y="513"/>
                  </a:lnTo>
                  <a:lnTo>
                    <a:pt x="328" y="539"/>
                  </a:lnTo>
                  <a:lnTo>
                    <a:pt x="307" y="579"/>
                  </a:lnTo>
                  <a:lnTo>
                    <a:pt x="296" y="608"/>
                  </a:lnTo>
                  <a:lnTo>
                    <a:pt x="278" y="650"/>
                  </a:lnTo>
                  <a:lnTo>
                    <a:pt x="257" y="690"/>
                  </a:lnTo>
                  <a:lnTo>
                    <a:pt x="242" y="729"/>
                  </a:lnTo>
                  <a:lnTo>
                    <a:pt x="233" y="754"/>
                  </a:lnTo>
                  <a:lnTo>
                    <a:pt x="221" y="780"/>
                  </a:lnTo>
                  <a:lnTo>
                    <a:pt x="206" y="806"/>
                  </a:lnTo>
                  <a:lnTo>
                    <a:pt x="185" y="823"/>
                  </a:lnTo>
                  <a:lnTo>
                    <a:pt x="157" y="841"/>
                  </a:lnTo>
                  <a:lnTo>
                    <a:pt x="133" y="877"/>
                  </a:lnTo>
                  <a:lnTo>
                    <a:pt x="115" y="903"/>
                  </a:lnTo>
                  <a:lnTo>
                    <a:pt x="91" y="917"/>
                  </a:lnTo>
                  <a:lnTo>
                    <a:pt x="64" y="933"/>
                  </a:lnTo>
                  <a:lnTo>
                    <a:pt x="0" y="985"/>
                  </a:lnTo>
                  <a:close/>
                </a:path>
              </a:pathLst>
            </a:custGeom>
            <a:noFill/>
            <a:ln w="9525">
              <a:noFill/>
            </a:ln>
          </p:spPr>
          <p:txBody>
            <a:bodyPr/>
            <a:p>
              <a:endParaRPr lang="zh-CN" altLang="en-US"/>
            </a:p>
          </p:txBody>
        </p:sp>
        <p:sp>
          <p:nvSpPr>
            <p:cNvPr id="452638" name="任意多边形 452637"/>
            <p:cNvSpPr/>
            <p:nvPr/>
          </p:nvSpPr>
          <p:spPr>
            <a:xfrm>
              <a:off x="251" y="151"/>
              <a:ext cx="67" cy="23"/>
            </a:xfrm>
            <a:custGeom>
              <a:avLst/>
              <a:gdLst/>
              <a:ahLst/>
              <a:cxnLst/>
              <a:pathLst>
                <a:path w="600" h="276">
                  <a:moveTo>
                    <a:pt x="382" y="164"/>
                  </a:moveTo>
                  <a:lnTo>
                    <a:pt x="488" y="224"/>
                  </a:lnTo>
                  <a:lnTo>
                    <a:pt x="522" y="256"/>
                  </a:lnTo>
                  <a:lnTo>
                    <a:pt x="565" y="276"/>
                  </a:lnTo>
                  <a:lnTo>
                    <a:pt x="600" y="276"/>
                  </a:lnTo>
                  <a:lnTo>
                    <a:pt x="545" y="246"/>
                  </a:lnTo>
                  <a:lnTo>
                    <a:pt x="431" y="172"/>
                  </a:lnTo>
                  <a:lnTo>
                    <a:pt x="394" y="143"/>
                  </a:lnTo>
                  <a:lnTo>
                    <a:pt x="359" y="119"/>
                  </a:lnTo>
                  <a:lnTo>
                    <a:pt x="333" y="93"/>
                  </a:lnTo>
                  <a:lnTo>
                    <a:pt x="310" y="68"/>
                  </a:lnTo>
                  <a:lnTo>
                    <a:pt x="282" y="40"/>
                  </a:lnTo>
                  <a:lnTo>
                    <a:pt x="267" y="33"/>
                  </a:lnTo>
                  <a:lnTo>
                    <a:pt x="230" y="11"/>
                  </a:lnTo>
                  <a:lnTo>
                    <a:pt x="192" y="0"/>
                  </a:lnTo>
                  <a:lnTo>
                    <a:pt x="155" y="4"/>
                  </a:lnTo>
                  <a:lnTo>
                    <a:pt x="107" y="22"/>
                  </a:lnTo>
                  <a:lnTo>
                    <a:pt x="84" y="26"/>
                  </a:lnTo>
                  <a:lnTo>
                    <a:pt x="45" y="47"/>
                  </a:lnTo>
                  <a:lnTo>
                    <a:pt x="0" y="81"/>
                  </a:lnTo>
                  <a:lnTo>
                    <a:pt x="30" y="81"/>
                  </a:lnTo>
                  <a:lnTo>
                    <a:pt x="81" y="68"/>
                  </a:lnTo>
                  <a:lnTo>
                    <a:pt x="130" y="52"/>
                  </a:lnTo>
                  <a:lnTo>
                    <a:pt x="162" y="40"/>
                  </a:lnTo>
                  <a:lnTo>
                    <a:pt x="190" y="35"/>
                  </a:lnTo>
                  <a:lnTo>
                    <a:pt x="233" y="40"/>
                  </a:lnTo>
                  <a:lnTo>
                    <a:pt x="288" y="83"/>
                  </a:lnTo>
                  <a:lnTo>
                    <a:pt x="351" y="143"/>
                  </a:lnTo>
                  <a:lnTo>
                    <a:pt x="382" y="164"/>
                  </a:lnTo>
                  <a:close/>
                </a:path>
              </a:pathLst>
            </a:custGeom>
            <a:noFill/>
            <a:ln w="9525">
              <a:noFill/>
            </a:ln>
          </p:spPr>
          <p:txBody>
            <a:bodyPr/>
            <a:p>
              <a:endParaRPr lang="zh-CN" altLang="en-US"/>
            </a:p>
          </p:txBody>
        </p:sp>
        <p:sp>
          <p:nvSpPr>
            <p:cNvPr id="452639" name="任意多边形 452638"/>
            <p:cNvSpPr/>
            <p:nvPr/>
          </p:nvSpPr>
          <p:spPr>
            <a:xfrm>
              <a:off x="162" y="159"/>
              <a:ext cx="156" cy="91"/>
            </a:xfrm>
            <a:custGeom>
              <a:avLst/>
              <a:gdLst/>
              <a:ahLst/>
              <a:cxnLst/>
              <a:pathLst>
                <a:path w="1399" h="1094">
                  <a:moveTo>
                    <a:pt x="23" y="980"/>
                  </a:moveTo>
                  <a:lnTo>
                    <a:pt x="9" y="1016"/>
                  </a:lnTo>
                  <a:lnTo>
                    <a:pt x="3" y="1035"/>
                  </a:lnTo>
                  <a:lnTo>
                    <a:pt x="0" y="1058"/>
                  </a:lnTo>
                  <a:lnTo>
                    <a:pt x="11" y="1081"/>
                  </a:lnTo>
                  <a:lnTo>
                    <a:pt x="23" y="1088"/>
                  </a:lnTo>
                  <a:lnTo>
                    <a:pt x="41" y="1094"/>
                  </a:lnTo>
                  <a:lnTo>
                    <a:pt x="63" y="1094"/>
                  </a:lnTo>
                  <a:lnTo>
                    <a:pt x="84" y="1078"/>
                  </a:lnTo>
                  <a:lnTo>
                    <a:pt x="102" y="1058"/>
                  </a:lnTo>
                  <a:lnTo>
                    <a:pt x="144" y="1019"/>
                  </a:lnTo>
                  <a:lnTo>
                    <a:pt x="186" y="970"/>
                  </a:lnTo>
                  <a:lnTo>
                    <a:pt x="238" y="902"/>
                  </a:lnTo>
                  <a:lnTo>
                    <a:pt x="274" y="843"/>
                  </a:lnTo>
                  <a:lnTo>
                    <a:pt x="313" y="792"/>
                  </a:lnTo>
                  <a:lnTo>
                    <a:pt x="343" y="753"/>
                  </a:lnTo>
                  <a:lnTo>
                    <a:pt x="366" y="727"/>
                  </a:lnTo>
                  <a:lnTo>
                    <a:pt x="378" y="710"/>
                  </a:lnTo>
                  <a:lnTo>
                    <a:pt x="393" y="704"/>
                  </a:lnTo>
                  <a:lnTo>
                    <a:pt x="420" y="707"/>
                  </a:lnTo>
                  <a:lnTo>
                    <a:pt x="432" y="710"/>
                  </a:lnTo>
                  <a:lnTo>
                    <a:pt x="453" y="720"/>
                  </a:lnTo>
                  <a:lnTo>
                    <a:pt x="459" y="710"/>
                  </a:lnTo>
                  <a:lnTo>
                    <a:pt x="459" y="684"/>
                  </a:lnTo>
                  <a:lnTo>
                    <a:pt x="459" y="668"/>
                  </a:lnTo>
                  <a:lnTo>
                    <a:pt x="469" y="655"/>
                  </a:lnTo>
                  <a:lnTo>
                    <a:pt x="478" y="642"/>
                  </a:lnTo>
                  <a:lnTo>
                    <a:pt x="493" y="628"/>
                  </a:lnTo>
                  <a:lnTo>
                    <a:pt x="508" y="620"/>
                  </a:lnTo>
                  <a:lnTo>
                    <a:pt x="520" y="610"/>
                  </a:lnTo>
                  <a:lnTo>
                    <a:pt x="523" y="603"/>
                  </a:lnTo>
                  <a:lnTo>
                    <a:pt x="526" y="590"/>
                  </a:lnTo>
                  <a:lnTo>
                    <a:pt x="529" y="584"/>
                  </a:lnTo>
                  <a:lnTo>
                    <a:pt x="541" y="587"/>
                  </a:lnTo>
                  <a:lnTo>
                    <a:pt x="550" y="597"/>
                  </a:lnTo>
                  <a:lnTo>
                    <a:pt x="568" y="607"/>
                  </a:lnTo>
                  <a:lnTo>
                    <a:pt x="586" y="613"/>
                  </a:lnTo>
                  <a:lnTo>
                    <a:pt x="614" y="620"/>
                  </a:lnTo>
                  <a:lnTo>
                    <a:pt x="631" y="620"/>
                  </a:lnTo>
                  <a:lnTo>
                    <a:pt x="664" y="620"/>
                  </a:lnTo>
                  <a:lnTo>
                    <a:pt x="700" y="620"/>
                  </a:lnTo>
                  <a:lnTo>
                    <a:pt x="737" y="620"/>
                  </a:lnTo>
                  <a:lnTo>
                    <a:pt x="764" y="616"/>
                  </a:lnTo>
                  <a:lnTo>
                    <a:pt x="800" y="610"/>
                  </a:lnTo>
                  <a:lnTo>
                    <a:pt x="836" y="603"/>
                  </a:lnTo>
                  <a:lnTo>
                    <a:pt x="879" y="590"/>
                  </a:lnTo>
                  <a:lnTo>
                    <a:pt x="915" y="584"/>
                  </a:lnTo>
                  <a:lnTo>
                    <a:pt x="944" y="577"/>
                  </a:lnTo>
                  <a:lnTo>
                    <a:pt x="974" y="571"/>
                  </a:lnTo>
                  <a:lnTo>
                    <a:pt x="1008" y="564"/>
                  </a:lnTo>
                  <a:lnTo>
                    <a:pt x="1035" y="554"/>
                  </a:lnTo>
                  <a:lnTo>
                    <a:pt x="1058" y="545"/>
                  </a:lnTo>
                  <a:lnTo>
                    <a:pt x="1088" y="531"/>
                  </a:lnTo>
                  <a:lnTo>
                    <a:pt x="1112" y="518"/>
                  </a:lnTo>
                  <a:lnTo>
                    <a:pt x="1131" y="505"/>
                  </a:lnTo>
                  <a:lnTo>
                    <a:pt x="1170" y="479"/>
                  </a:lnTo>
                  <a:lnTo>
                    <a:pt x="1194" y="459"/>
                  </a:lnTo>
                  <a:lnTo>
                    <a:pt x="1224" y="433"/>
                  </a:lnTo>
                  <a:lnTo>
                    <a:pt x="1256" y="407"/>
                  </a:lnTo>
                  <a:lnTo>
                    <a:pt x="1284" y="384"/>
                  </a:lnTo>
                  <a:lnTo>
                    <a:pt x="1308" y="355"/>
                  </a:lnTo>
                  <a:lnTo>
                    <a:pt x="1338" y="322"/>
                  </a:lnTo>
                  <a:lnTo>
                    <a:pt x="1341" y="297"/>
                  </a:lnTo>
                  <a:lnTo>
                    <a:pt x="1356" y="287"/>
                  </a:lnTo>
                  <a:lnTo>
                    <a:pt x="1383" y="284"/>
                  </a:lnTo>
                  <a:lnTo>
                    <a:pt x="1399" y="284"/>
                  </a:lnTo>
                  <a:lnTo>
                    <a:pt x="1389" y="252"/>
                  </a:lnTo>
                  <a:lnTo>
                    <a:pt x="1365" y="233"/>
                  </a:lnTo>
                  <a:lnTo>
                    <a:pt x="1332" y="203"/>
                  </a:lnTo>
                  <a:lnTo>
                    <a:pt x="1302" y="180"/>
                  </a:lnTo>
                  <a:lnTo>
                    <a:pt x="1269" y="151"/>
                  </a:lnTo>
                  <a:lnTo>
                    <a:pt x="1235" y="125"/>
                  </a:lnTo>
                  <a:lnTo>
                    <a:pt x="1200" y="102"/>
                  </a:lnTo>
                  <a:lnTo>
                    <a:pt x="1155" y="82"/>
                  </a:lnTo>
                  <a:lnTo>
                    <a:pt x="1115" y="59"/>
                  </a:lnTo>
                  <a:lnTo>
                    <a:pt x="1085" y="43"/>
                  </a:lnTo>
                  <a:lnTo>
                    <a:pt x="1055" y="27"/>
                  </a:lnTo>
                  <a:lnTo>
                    <a:pt x="1029" y="17"/>
                  </a:lnTo>
                  <a:lnTo>
                    <a:pt x="1002" y="7"/>
                  </a:lnTo>
                  <a:lnTo>
                    <a:pt x="959" y="0"/>
                  </a:lnTo>
                  <a:lnTo>
                    <a:pt x="935" y="4"/>
                  </a:lnTo>
                  <a:lnTo>
                    <a:pt x="900" y="14"/>
                  </a:lnTo>
                  <a:lnTo>
                    <a:pt x="876" y="27"/>
                  </a:lnTo>
                  <a:lnTo>
                    <a:pt x="851" y="43"/>
                  </a:lnTo>
                  <a:lnTo>
                    <a:pt x="824" y="63"/>
                  </a:lnTo>
                  <a:lnTo>
                    <a:pt x="800" y="76"/>
                  </a:lnTo>
                  <a:lnTo>
                    <a:pt x="767" y="92"/>
                  </a:lnTo>
                  <a:lnTo>
                    <a:pt x="743" y="105"/>
                  </a:lnTo>
                  <a:lnTo>
                    <a:pt x="718" y="125"/>
                  </a:lnTo>
                  <a:lnTo>
                    <a:pt x="694" y="144"/>
                  </a:lnTo>
                  <a:lnTo>
                    <a:pt x="664" y="167"/>
                  </a:lnTo>
                  <a:lnTo>
                    <a:pt x="643" y="187"/>
                  </a:lnTo>
                  <a:lnTo>
                    <a:pt x="617" y="210"/>
                  </a:lnTo>
                  <a:lnTo>
                    <a:pt x="599" y="223"/>
                  </a:lnTo>
                  <a:lnTo>
                    <a:pt x="577" y="239"/>
                  </a:lnTo>
                  <a:lnTo>
                    <a:pt x="559" y="252"/>
                  </a:lnTo>
                  <a:lnTo>
                    <a:pt x="544" y="262"/>
                  </a:lnTo>
                  <a:lnTo>
                    <a:pt x="526" y="269"/>
                  </a:lnTo>
                  <a:lnTo>
                    <a:pt x="514" y="300"/>
                  </a:lnTo>
                  <a:lnTo>
                    <a:pt x="502" y="332"/>
                  </a:lnTo>
                  <a:lnTo>
                    <a:pt x="487" y="381"/>
                  </a:lnTo>
                  <a:lnTo>
                    <a:pt x="472" y="420"/>
                  </a:lnTo>
                  <a:lnTo>
                    <a:pt x="459" y="450"/>
                  </a:lnTo>
                  <a:lnTo>
                    <a:pt x="432" y="499"/>
                  </a:lnTo>
                  <a:lnTo>
                    <a:pt x="411" y="535"/>
                  </a:lnTo>
                  <a:lnTo>
                    <a:pt x="387" y="567"/>
                  </a:lnTo>
                  <a:lnTo>
                    <a:pt x="360" y="600"/>
                  </a:lnTo>
                  <a:lnTo>
                    <a:pt x="334" y="635"/>
                  </a:lnTo>
                  <a:lnTo>
                    <a:pt x="307" y="674"/>
                  </a:lnTo>
                  <a:lnTo>
                    <a:pt x="283" y="714"/>
                  </a:lnTo>
                  <a:lnTo>
                    <a:pt x="268" y="746"/>
                  </a:lnTo>
                  <a:lnTo>
                    <a:pt x="256" y="769"/>
                  </a:lnTo>
                  <a:lnTo>
                    <a:pt x="241" y="795"/>
                  </a:lnTo>
                  <a:lnTo>
                    <a:pt x="223" y="818"/>
                  </a:lnTo>
                  <a:lnTo>
                    <a:pt x="199" y="847"/>
                  </a:lnTo>
                  <a:lnTo>
                    <a:pt x="156" y="886"/>
                  </a:lnTo>
                  <a:lnTo>
                    <a:pt x="105" y="925"/>
                  </a:lnTo>
                  <a:lnTo>
                    <a:pt x="23" y="980"/>
                  </a:lnTo>
                  <a:close/>
                </a:path>
              </a:pathLst>
            </a:custGeom>
            <a:noFill/>
            <a:ln w="9525">
              <a:noFill/>
            </a:ln>
          </p:spPr>
          <p:txBody>
            <a:bodyPr/>
            <a:p>
              <a:endParaRPr lang="zh-CN" altLang="en-US"/>
            </a:p>
          </p:txBody>
        </p:sp>
        <p:sp>
          <p:nvSpPr>
            <p:cNvPr id="452640" name="任意多边形 452639"/>
            <p:cNvSpPr/>
            <p:nvPr/>
          </p:nvSpPr>
          <p:spPr>
            <a:xfrm>
              <a:off x="220" y="164"/>
              <a:ext cx="91" cy="43"/>
            </a:xfrm>
            <a:custGeom>
              <a:avLst/>
              <a:gdLst/>
              <a:ahLst/>
              <a:cxnLst/>
              <a:pathLst>
                <a:path w="814" h="510">
                  <a:moveTo>
                    <a:pt x="0" y="438"/>
                  </a:moveTo>
                  <a:lnTo>
                    <a:pt x="21" y="364"/>
                  </a:lnTo>
                  <a:lnTo>
                    <a:pt x="48" y="286"/>
                  </a:lnTo>
                  <a:lnTo>
                    <a:pt x="97" y="221"/>
                  </a:lnTo>
                  <a:lnTo>
                    <a:pt x="141" y="169"/>
                  </a:lnTo>
                  <a:lnTo>
                    <a:pt x="198" y="111"/>
                  </a:lnTo>
                  <a:lnTo>
                    <a:pt x="279" y="56"/>
                  </a:lnTo>
                  <a:lnTo>
                    <a:pt x="352" y="16"/>
                  </a:lnTo>
                  <a:lnTo>
                    <a:pt x="397" y="7"/>
                  </a:lnTo>
                  <a:lnTo>
                    <a:pt x="444" y="0"/>
                  </a:lnTo>
                  <a:lnTo>
                    <a:pt x="502" y="10"/>
                  </a:lnTo>
                  <a:lnTo>
                    <a:pt x="553" y="29"/>
                  </a:lnTo>
                  <a:lnTo>
                    <a:pt x="611" y="59"/>
                  </a:lnTo>
                  <a:lnTo>
                    <a:pt x="664" y="92"/>
                  </a:lnTo>
                  <a:lnTo>
                    <a:pt x="717" y="133"/>
                  </a:lnTo>
                  <a:lnTo>
                    <a:pt x="763" y="169"/>
                  </a:lnTo>
                  <a:lnTo>
                    <a:pt x="802" y="195"/>
                  </a:lnTo>
                  <a:lnTo>
                    <a:pt x="814" y="218"/>
                  </a:lnTo>
                  <a:lnTo>
                    <a:pt x="790" y="253"/>
                  </a:lnTo>
                  <a:lnTo>
                    <a:pt x="763" y="279"/>
                  </a:lnTo>
                  <a:lnTo>
                    <a:pt x="729" y="309"/>
                  </a:lnTo>
                  <a:lnTo>
                    <a:pt x="700" y="338"/>
                  </a:lnTo>
                  <a:lnTo>
                    <a:pt x="658" y="367"/>
                  </a:lnTo>
                  <a:lnTo>
                    <a:pt x="628" y="386"/>
                  </a:lnTo>
                  <a:lnTo>
                    <a:pt x="601" y="402"/>
                  </a:lnTo>
                  <a:lnTo>
                    <a:pt x="565" y="422"/>
                  </a:lnTo>
                  <a:lnTo>
                    <a:pt x="523" y="445"/>
                  </a:lnTo>
                  <a:lnTo>
                    <a:pt x="493" y="455"/>
                  </a:lnTo>
                  <a:lnTo>
                    <a:pt x="456" y="468"/>
                  </a:lnTo>
                  <a:lnTo>
                    <a:pt x="414" y="478"/>
                  </a:lnTo>
                  <a:lnTo>
                    <a:pt x="361" y="491"/>
                  </a:lnTo>
                  <a:lnTo>
                    <a:pt x="324" y="494"/>
                  </a:lnTo>
                  <a:lnTo>
                    <a:pt x="288" y="504"/>
                  </a:lnTo>
                  <a:lnTo>
                    <a:pt x="243" y="507"/>
                  </a:lnTo>
                  <a:lnTo>
                    <a:pt x="195" y="510"/>
                  </a:lnTo>
                  <a:lnTo>
                    <a:pt x="138" y="504"/>
                  </a:lnTo>
                  <a:lnTo>
                    <a:pt x="85" y="497"/>
                  </a:lnTo>
                  <a:lnTo>
                    <a:pt x="39" y="491"/>
                  </a:lnTo>
                  <a:lnTo>
                    <a:pt x="9" y="478"/>
                  </a:lnTo>
                  <a:lnTo>
                    <a:pt x="0" y="438"/>
                  </a:lnTo>
                  <a:close/>
                </a:path>
              </a:pathLst>
            </a:custGeom>
            <a:noFill/>
            <a:ln w="9525">
              <a:noFill/>
            </a:ln>
          </p:spPr>
          <p:txBody>
            <a:bodyPr/>
            <a:p>
              <a:endParaRPr lang="zh-CN" altLang="en-US"/>
            </a:p>
          </p:txBody>
        </p:sp>
        <p:sp>
          <p:nvSpPr>
            <p:cNvPr id="452641" name="任意多边形 452640"/>
            <p:cNvSpPr/>
            <p:nvPr/>
          </p:nvSpPr>
          <p:spPr>
            <a:xfrm>
              <a:off x="302" y="179"/>
              <a:ext cx="11" cy="10"/>
            </a:xfrm>
            <a:custGeom>
              <a:avLst/>
              <a:gdLst/>
              <a:ahLst/>
              <a:cxnLst/>
              <a:pathLst>
                <a:path w="95" h="111">
                  <a:moveTo>
                    <a:pt x="12" y="0"/>
                  </a:moveTo>
                  <a:lnTo>
                    <a:pt x="30" y="10"/>
                  </a:lnTo>
                  <a:lnTo>
                    <a:pt x="42" y="16"/>
                  </a:lnTo>
                  <a:lnTo>
                    <a:pt x="62" y="28"/>
                  </a:lnTo>
                  <a:lnTo>
                    <a:pt x="85" y="39"/>
                  </a:lnTo>
                  <a:lnTo>
                    <a:pt x="95" y="46"/>
                  </a:lnTo>
                  <a:lnTo>
                    <a:pt x="71" y="58"/>
                  </a:lnTo>
                  <a:lnTo>
                    <a:pt x="48" y="71"/>
                  </a:lnTo>
                  <a:lnTo>
                    <a:pt x="32" y="84"/>
                  </a:lnTo>
                  <a:lnTo>
                    <a:pt x="16" y="98"/>
                  </a:lnTo>
                  <a:lnTo>
                    <a:pt x="0" y="111"/>
                  </a:lnTo>
                  <a:lnTo>
                    <a:pt x="7" y="99"/>
                  </a:lnTo>
                  <a:lnTo>
                    <a:pt x="13" y="89"/>
                  </a:lnTo>
                  <a:lnTo>
                    <a:pt x="16" y="76"/>
                  </a:lnTo>
                  <a:lnTo>
                    <a:pt x="18" y="55"/>
                  </a:lnTo>
                  <a:lnTo>
                    <a:pt x="18" y="39"/>
                  </a:lnTo>
                  <a:lnTo>
                    <a:pt x="15" y="14"/>
                  </a:lnTo>
                  <a:lnTo>
                    <a:pt x="12" y="0"/>
                  </a:lnTo>
                  <a:close/>
                </a:path>
              </a:pathLst>
            </a:custGeom>
            <a:noFill/>
            <a:ln w="9525">
              <a:noFill/>
            </a:ln>
          </p:spPr>
          <p:txBody>
            <a:bodyPr/>
            <a:p>
              <a:endParaRPr lang="zh-CN" altLang="en-US"/>
            </a:p>
          </p:txBody>
        </p:sp>
        <p:sp>
          <p:nvSpPr>
            <p:cNvPr id="452642" name="任意多边形 452641"/>
            <p:cNvSpPr/>
            <p:nvPr/>
          </p:nvSpPr>
          <p:spPr>
            <a:xfrm>
              <a:off x="305" y="181"/>
              <a:ext cx="11" cy="6"/>
            </a:xfrm>
            <a:custGeom>
              <a:avLst/>
              <a:gdLst/>
              <a:ahLst/>
              <a:cxnLst/>
              <a:pathLst>
                <a:path w="98" h="73">
                  <a:moveTo>
                    <a:pt x="15" y="13"/>
                  </a:moveTo>
                  <a:lnTo>
                    <a:pt x="22" y="4"/>
                  </a:lnTo>
                  <a:lnTo>
                    <a:pt x="32" y="0"/>
                  </a:lnTo>
                  <a:lnTo>
                    <a:pt x="45" y="0"/>
                  </a:lnTo>
                  <a:lnTo>
                    <a:pt x="56" y="3"/>
                  </a:lnTo>
                  <a:lnTo>
                    <a:pt x="65" y="7"/>
                  </a:lnTo>
                  <a:lnTo>
                    <a:pt x="74" y="7"/>
                  </a:lnTo>
                  <a:lnTo>
                    <a:pt x="77" y="7"/>
                  </a:lnTo>
                  <a:lnTo>
                    <a:pt x="83" y="8"/>
                  </a:lnTo>
                  <a:lnTo>
                    <a:pt x="94" y="16"/>
                  </a:lnTo>
                  <a:lnTo>
                    <a:pt x="98" y="25"/>
                  </a:lnTo>
                  <a:lnTo>
                    <a:pt x="94" y="32"/>
                  </a:lnTo>
                  <a:lnTo>
                    <a:pt x="80" y="38"/>
                  </a:lnTo>
                  <a:lnTo>
                    <a:pt x="68" y="40"/>
                  </a:lnTo>
                  <a:lnTo>
                    <a:pt x="56" y="47"/>
                  </a:lnTo>
                  <a:lnTo>
                    <a:pt x="44" y="54"/>
                  </a:lnTo>
                  <a:lnTo>
                    <a:pt x="29" y="59"/>
                  </a:lnTo>
                  <a:lnTo>
                    <a:pt x="19" y="67"/>
                  </a:lnTo>
                  <a:lnTo>
                    <a:pt x="10" y="72"/>
                  </a:lnTo>
                  <a:lnTo>
                    <a:pt x="3" y="73"/>
                  </a:lnTo>
                  <a:lnTo>
                    <a:pt x="0" y="67"/>
                  </a:lnTo>
                  <a:lnTo>
                    <a:pt x="13" y="56"/>
                  </a:lnTo>
                  <a:lnTo>
                    <a:pt x="18" y="45"/>
                  </a:lnTo>
                  <a:lnTo>
                    <a:pt x="19" y="35"/>
                  </a:lnTo>
                  <a:lnTo>
                    <a:pt x="15" y="13"/>
                  </a:lnTo>
                  <a:close/>
                </a:path>
              </a:pathLst>
            </a:custGeom>
            <a:noFill/>
            <a:ln w="9525">
              <a:noFill/>
            </a:ln>
          </p:spPr>
          <p:txBody>
            <a:bodyPr/>
            <a:p>
              <a:endParaRPr lang="zh-CN" altLang="en-US"/>
            </a:p>
          </p:txBody>
        </p:sp>
        <p:sp>
          <p:nvSpPr>
            <p:cNvPr id="452643" name="任意多边形 452642"/>
            <p:cNvSpPr/>
            <p:nvPr/>
          </p:nvSpPr>
          <p:spPr>
            <a:xfrm>
              <a:off x="231" y="173"/>
              <a:ext cx="41" cy="35"/>
            </a:xfrm>
            <a:custGeom>
              <a:avLst/>
              <a:gdLst/>
              <a:ahLst/>
              <a:cxnLst/>
              <a:pathLst>
                <a:path w="369" h="415">
                  <a:moveTo>
                    <a:pt x="17" y="96"/>
                  </a:moveTo>
                  <a:lnTo>
                    <a:pt x="4" y="117"/>
                  </a:lnTo>
                  <a:lnTo>
                    <a:pt x="0" y="145"/>
                  </a:lnTo>
                  <a:lnTo>
                    <a:pt x="0" y="171"/>
                  </a:lnTo>
                  <a:lnTo>
                    <a:pt x="2" y="206"/>
                  </a:lnTo>
                  <a:lnTo>
                    <a:pt x="10" y="236"/>
                  </a:lnTo>
                  <a:lnTo>
                    <a:pt x="19" y="266"/>
                  </a:lnTo>
                  <a:lnTo>
                    <a:pt x="31" y="291"/>
                  </a:lnTo>
                  <a:lnTo>
                    <a:pt x="50" y="319"/>
                  </a:lnTo>
                  <a:lnTo>
                    <a:pt x="70" y="343"/>
                  </a:lnTo>
                  <a:lnTo>
                    <a:pt x="93" y="366"/>
                  </a:lnTo>
                  <a:lnTo>
                    <a:pt x="113" y="379"/>
                  </a:lnTo>
                  <a:lnTo>
                    <a:pt x="137" y="392"/>
                  </a:lnTo>
                  <a:lnTo>
                    <a:pt x="167" y="404"/>
                  </a:lnTo>
                  <a:lnTo>
                    <a:pt x="194" y="412"/>
                  </a:lnTo>
                  <a:lnTo>
                    <a:pt x="218" y="414"/>
                  </a:lnTo>
                  <a:lnTo>
                    <a:pt x="242" y="415"/>
                  </a:lnTo>
                  <a:lnTo>
                    <a:pt x="266" y="414"/>
                  </a:lnTo>
                  <a:lnTo>
                    <a:pt x="289" y="411"/>
                  </a:lnTo>
                  <a:lnTo>
                    <a:pt x="369" y="391"/>
                  </a:lnTo>
                  <a:lnTo>
                    <a:pt x="312" y="357"/>
                  </a:lnTo>
                  <a:lnTo>
                    <a:pt x="239" y="304"/>
                  </a:lnTo>
                  <a:lnTo>
                    <a:pt x="188" y="235"/>
                  </a:lnTo>
                  <a:lnTo>
                    <a:pt x="128" y="130"/>
                  </a:lnTo>
                  <a:lnTo>
                    <a:pt x="113" y="57"/>
                  </a:lnTo>
                  <a:lnTo>
                    <a:pt x="112" y="0"/>
                  </a:lnTo>
                  <a:lnTo>
                    <a:pt x="17" y="96"/>
                  </a:lnTo>
                  <a:close/>
                </a:path>
              </a:pathLst>
            </a:custGeom>
            <a:noFill/>
            <a:ln w="9525">
              <a:noFill/>
            </a:ln>
          </p:spPr>
          <p:txBody>
            <a:bodyPr/>
            <a:p>
              <a:endParaRPr lang="zh-CN" altLang="en-US"/>
            </a:p>
          </p:txBody>
        </p:sp>
        <p:sp>
          <p:nvSpPr>
            <p:cNvPr id="452644" name="任意多边形 452643"/>
            <p:cNvSpPr/>
            <p:nvPr/>
          </p:nvSpPr>
          <p:spPr>
            <a:xfrm>
              <a:off x="234" y="172"/>
              <a:ext cx="41" cy="34"/>
            </a:xfrm>
            <a:custGeom>
              <a:avLst/>
              <a:gdLst/>
              <a:ahLst/>
              <a:cxnLst/>
              <a:pathLst>
                <a:path w="371" h="416">
                  <a:moveTo>
                    <a:pt x="18" y="96"/>
                  </a:moveTo>
                  <a:lnTo>
                    <a:pt x="5" y="118"/>
                  </a:lnTo>
                  <a:lnTo>
                    <a:pt x="0" y="145"/>
                  </a:lnTo>
                  <a:lnTo>
                    <a:pt x="0" y="172"/>
                  </a:lnTo>
                  <a:lnTo>
                    <a:pt x="3" y="207"/>
                  </a:lnTo>
                  <a:lnTo>
                    <a:pt x="11" y="237"/>
                  </a:lnTo>
                  <a:lnTo>
                    <a:pt x="20" y="266"/>
                  </a:lnTo>
                  <a:lnTo>
                    <a:pt x="32" y="292"/>
                  </a:lnTo>
                  <a:lnTo>
                    <a:pt x="51" y="320"/>
                  </a:lnTo>
                  <a:lnTo>
                    <a:pt x="71" y="344"/>
                  </a:lnTo>
                  <a:lnTo>
                    <a:pt x="95" y="367"/>
                  </a:lnTo>
                  <a:lnTo>
                    <a:pt x="114" y="380"/>
                  </a:lnTo>
                  <a:lnTo>
                    <a:pt x="138" y="393"/>
                  </a:lnTo>
                  <a:lnTo>
                    <a:pt x="168" y="405"/>
                  </a:lnTo>
                  <a:lnTo>
                    <a:pt x="195" y="413"/>
                  </a:lnTo>
                  <a:lnTo>
                    <a:pt x="219" y="415"/>
                  </a:lnTo>
                  <a:lnTo>
                    <a:pt x="243" y="416"/>
                  </a:lnTo>
                  <a:lnTo>
                    <a:pt x="267" y="415"/>
                  </a:lnTo>
                  <a:lnTo>
                    <a:pt x="289" y="412"/>
                  </a:lnTo>
                  <a:lnTo>
                    <a:pt x="371" y="392"/>
                  </a:lnTo>
                  <a:lnTo>
                    <a:pt x="313" y="358"/>
                  </a:lnTo>
                  <a:lnTo>
                    <a:pt x="241" y="305"/>
                  </a:lnTo>
                  <a:lnTo>
                    <a:pt x="189" y="236"/>
                  </a:lnTo>
                  <a:lnTo>
                    <a:pt x="129" y="132"/>
                  </a:lnTo>
                  <a:lnTo>
                    <a:pt x="114" y="58"/>
                  </a:lnTo>
                  <a:lnTo>
                    <a:pt x="113" y="0"/>
                  </a:lnTo>
                  <a:lnTo>
                    <a:pt x="18" y="96"/>
                  </a:lnTo>
                  <a:close/>
                </a:path>
              </a:pathLst>
            </a:custGeom>
            <a:noFill/>
            <a:ln w="9525">
              <a:noFill/>
            </a:ln>
          </p:spPr>
          <p:txBody>
            <a:bodyPr/>
            <a:p>
              <a:endParaRPr lang="zh-CN" altLang="en-US"/>
            </a:p>
          </p:txBody>
        </p:sp>
        <p:sp>
          <p:nvSpPr>
            <p:cNvPr id="452645" name="任意多边形 452644"/>
            <p:cNvSpPr/>
            <p:nvPr/>
          </p:nvSpPr>
          <p:spPr>
            <a:xfrm>
              <a:off x="236" y="171"/>
              <a:ext cx="42" cy="34"/>
            </a:xfrm>
            <a:custGeom>
              <a:avLst/>
              <a:gdLst/>
              <a:ahLst/>
              <a:cxnLst/>
              <a:pathLst>
                <a:path w="371" h="416">
                  <a:moveTo>
                    <a:pt x="18" y="96"/>
                  </a:moveTo>
                  <a:lnTo>
                    <a:pt x="5" y="118"/>
                  </a:lnTo>
                  <a:lnTo>
                    <a:pt x="0" y="146"/>
                  </a:lnTo>
                  <a:lnTo>
                    <a:pt x="0" y="171"/>
                  </a:lnTo>
                  <a:lnTo>
                    <a:pt x="3" y="206"/>
                  </a:lnTo>
                  <a:lnTo>
                    <a:pt x="11" y="237"/>
                  </a:lnTo>
                  <a:lnTo>
                    <a:pt x="20" y="266"/>
                  </a:lnTo>
                  <a:lnTo>
                    <a:pt x="32" y="291"/>
                  </a:lnTo>
                  <a:lnTo>
                    <a:pt x="51" y="320"/>
                  </a:lnTo>
                  <a:lnTo>
                    <a:pt x="72" y="344"/>
                  </a:lnTo>
                  <a:lnTo>
                    <a:pt x="95" y="367"/>
                  </a:lnTo>
                  <a:lnTo>
                    <a:pt x="114" y="380"/>
                  </a:lnTo>
                  <a:lnTo>
                    <a:pt x="138" y="393"/>
                  </a:lnTo>
                  <a:lnTo>
                    <a:pt x="168" y="405"/>
                  </a:lnTo>
                  <a:lnTo>
                    <a:pt x="196" y="412"/>
                  </a:lnTo>
                  <a:lnTo>
                    <a:pt x="220" y="415"/>
                  </a:lnTo>
                  <a:lnTo>
                    <a:pt x="243" y="416"/>
                  </a:lnTo>
                  <a:lnTo>
                    <a:pt x="266" y="415"/>
                  </a:lnTo>
                  <a:lnTo>
                    <a:pt x="289" y="411"/>
                  </a:lnTo>
                  <a:lnTo>
                    <a:pt x="371" y="392"/>
                  </a:lnTo>
                  <a:lnTo>
                    <a:pt x="313" y="358"/>
                  </a:lnTo>
                  <a:lnTo>
                    <a:pt x="241" y="304"/>
                  </a:lnTo>
                  <a:lnTo>
                    <a:pt x="189" y="236"/>
                  </a:lnTo>
                  <a:lnTo>
                    <a:pt x="129" y="132"/>
                  </a:lnTo>
                  <a:lnTo>
                    <a:pt x="114" y="58"/>
                  </a:lnTo>
                  <a:lnTo>
                    <a:pt x="113" y="0"/>
                  </a:lnTo>
                  <a:lnTo>
                    <a:pt x="18" y="96"/>
                  </a:lnTo>
                  <a:close/>
                </a:path>
              </a:pathLst>
            </a:custGeom>
            <a:noFill/>
            <a:ln w="9525">
              <a:noFill/>
            </a:ln>
          </p:spPr>
          <p:txBody>
            <a:bodyPr/>
            <a:p>
              <a:endParaRPr lang="zh-CN" altLang="en-US"/>
            </a:p>
          </p:txBody>
        </p:sp>
        <p:sp>
          <p:nvSpPr>
            <p:cNvPr id="452646" name="任意多边形 452645"/>
            <p:cNvSpPr/>
            <p:nvPr/>
          </p:nvSpPr>
          <p:spPr>
            <a:xfrm>
              <a:off x="280" y="165"/>
              <a:ext cx="20" cy="39"/>
            </a:xfrm>
            <a:custGeom>
              <a:avLst/>
              <a:gdLst/>
              <a:ahLst/>
              <a:cxnLst/>
              <a:pathLst>
                <a:path w="180" h="467">
                  <a:moveTo>
                    <a:pt x="61" y="25"/>
                  </a:moveTo>
                  <a:lnTo>
                    <a:pt x="107" y="57"/>
                  </a:lnTo>
                  <a:lnTo>
                    <a:pt x="134" y="80"/>
                  </a:lnTo>
                  <a:lnTo>
                    <a:pt x="148" y="103"/>
                  </a:lnTo>
                  <a:lnTo>
                    <a:pt x="157" y="121"/>
                  </a:lnTo>
                  <a:lnTo>
                    <a:pt x="166" y="141"/>
                  </a:lnTo>
                  <a:lnTo>
                    <a:pt x="172" y="162"/>
                  </a:lnTo>
                  <a:lnTo>
                    <a:pt x="177" y="182"/>
                  </a:lnTo>
                  <a:lnTo>
                    <a:pt x="180" y="210"/>
                  </a:lnTo>
                  <a:lnTo>
                    <a:pt x="180" y="234"/>
                  </a:lnTo>
                  <a:lnTo>
                    <a:pt x="177" y="262"/>
                  </a:lnTo>
                  <a:lnTo>
                    <a:pt x="174" y="285"/>
                  </a:lnTo>
                  <a:lnTo>
                    <a:pt x="164" y="313"/>
                  </a:lnTo>
                  <a:lnTo>
                    <a:pt x="157" y="335"/>
                  </a:lnTo>
                  <a:lnTo>
                    <a:pt x="143" y="357"/>
                  </a:lnTo>
                  <a:lnTo>
                    <a:pt x="129" y="381"/>
                  </a:lnTo>
                  <a:lnTo>
                    <a:pt x="95" y="410"/>
                  </a:lnTo>
                  <a:lnTo>
                    <a:pt x="3" y="467"/>
                  </a:lnTo>
                  <a:lnTo>
                    <a:pt x="26" y="418"/>
                  </a:lnTo>
                  <a:lnTo>
                    <a:pt x="59" y="331"/>
                  </a:lnTo>
                  <a:lnTo>
                    <a:pt x="81" y="194"/>
                  </a:lnTo>
                  <a:lnTo>
                    <a:pt x="65" y="103"/>
                  </a:lnTo>
                  <a:lnTo>
                    <a:pt x="8" y="20"/>
                  </a:lnTo>
                  <a:lnTo>
                    <a:pt x="0" y="0"/>
                  </a:lnTo>
                  <a:lnTo>
                    <a:pt x="61" y="25"/>
                  </a:lnTo>
                  <a:close/>
                </a:path>
              </a:pathLst>
            </a:custGeom>
            <a:noFill/>
            <a:ln w="9525">
              <a:noFill/>
            </a:ln>
          </p:spPr>
          <p:txBody>
            <a:bodyPr/>
            <a:p>
              <a:endParaRPr lang="zh-CN" altLang="en-US"/>
            </a:p>
          </p:txBody>
        </p:sp>
        <p:sp>
          <p:nvSpPr>
            <p:cNvPr id="452647" name="任意多边形 452646"/>
            <p:cNvSpPr/>
            <p:nvPr/>
          </p:nvSpPr>
          <p:spPr>
            <a:xfrm>
              <a:off x="277" y="166"/>
              <a:ext cx="21" cy="38"/>
            </a:xfrm>
            <a:custGeom>
              <a:avLst/>
              <a:gdLst/>
              <a:ahLst/>
              <a:cxnLst/>
              <a:pathLst>
                <a:path w="181" h="467">
                  <a:moveTo>
                    <a:pt x="61" y="26"/>
                  </a:moveTo>
                  <a:lnTo>
                    <a:pt x="107" y="57"/>
                  </a:lnTo>
                  <a:lnTo>
                    <a:pt x="134" y="81"/>
                  </a:lnTo>
                  <a:lnTo>
                    <a:pt x="148" y="104"/>
                  </a:lnTo>
                  <a:lnTo>
                    <a:pt x="157" y="122"/>
                  </a:lnTo>
                  <a:lnTo>
                    <a:pt x="166" y="142"/>
                  </a:lnTo>
                  <a:lnTo>
                    <a:pt x="172" y="164"/>
                  </a:lnTo>
                  <a:lnTo>
                    <a:pt x="178" y="183"/>
                  </a:lnTo>
                  <a:lnTo>
                    <a:pt x="181" y="212"/>
                  </a:lnTo>
                  <a:lnTo>
                    <a:pt x="181" y="236"/>
                  </a:lnTo>
                  <a:lnTo>
                    <a:pt x="178" y="263"/>
                  </a:lnTo>
                  <a:lnTo>
                    <a:pt x="175" y="286"/>
                  </a:lnTo>
                  <a:lnTo>
                    <a:pt x="164" y="314"/>
                  </a:lnTo>
                  <a:lnTo>
                    <a:pt x="157" y="336"/>
                  </a:lnTo>
                  <a:lnTo>
                    <a:pt x="143" y="358"/>
                  </a:lnTo>
                  <a:lnTo>
                    <a:pt x="129" y="382"/>
                  </a:lnTo>
                  <a:lnTo>
                    <a:pt x="95" y="410"/>
                  </a:lnTo>
                  <a:lnTo>
                    <a:pt x="3" y="467"/>
                  </a:lnTo>
                  <a:lnTo>
                    <a:pt x="26" y="419"/>
                  </a:lnTo>
                  <a:lnTo>
                    <a:pt x="59" y="333"/>
                  </a:lnTo>
                  <a:lnTo>
                    <a:pt x="80" y="195"/>
                  </a:lnTo>
                  <a:lnTo>
                    <a:pt x="65" y="104"/>
                  </a:lnTo>
                  <a:lnTo>
                    <a:pt x="8" y="21"/>
                  </a:lnTo>
                  <a:lnTo>
                    <a:pt x="0" y="0"/>
                  </a:lnTo>
                  <a:lnTo>
                    <a:pt x="61" y="26"/>
                  </a:lnTo>
                  <a:close/>
                </a:path>
              </a:pathLst>
            </a:custGeom>
            <a:noFill/>
            <a:ln w="9525">
              <a:noFill/>
            </a:ln>
          </p:spPr>
          <p:txBody>
            <a:bodyPr/>
            <a:p>
              <a:endParaRPr lang="zh-CN" altLang="en-US"/>
            </a:p>
          </p:txBody>
        </p:sp>
        <p:sp>
          <p:nvSpPr>
            <p:cNvPr id="452648" name="任意多边形 452647"/>
            <p:cNvSpPr/>
            <p:nvPr/>
          </p:nvSpPr>
          <p:spPr>
            <a:xfrm>
              <a:off x="274" y="165"/>
              <a:ext cx="21" cy="39"/>
            </a:xfrm>
            <a:custGeom>
              <a:avLst/>
              <a:gdLst/>
              <a:ahLst/>
              <a:cxnLst/>
              <a:pathLst>
                <a:path w="181" h="468">
                  <a:moveTo>
                    <a:pt x="61" y="26"/>
                  </a:moveTo>
                  <a:lnTo>
                    <a:pt x="106" y="58"/>
                  </a:lnTo>
                  <a:lnTo>
                    <a:pt x="134" y="81"/>
                  </a:lnTo>
                  <a:lnTo>
                    <a:pt x="148" y="104"/>
                  </a:lnTo>
                  <a:lnTo>
                    <a:pt x="157" y="122"/>
                  </a:lnTo>
                  <a:lnTo>
                    <a:pt x="166" y="142"/>
                  </a:lnTo>
                  <a:lnTo>
                    <a:pt x="172" y="164"/>
                  </a:lnTo>
                  <a:lnTo>
                    <a:pt x="178" y="183"/>
                  </a:lnTo>
                  <a:lnTo>
                    <a:pt x="181" y="212"/>
                  </a:lnTo>
                  <a:lnTo>
                    <a:pt x="181" y="236"/>
                  </a:lnTo>
                  <a:lnTo>
                    <a:pt x="178" y="263"/>
                  </a:lnTo>
                  <a:lnTo>
                    <a:pt x="175" y="286"/>
                  </a:lnTo>
                  <a:lnTo>
                    <a:pt x="164" y="314"/>
                  </a:lnTo>
                  <a:lnTo>
                    <a:pt x="157" y="336"/>
                  </a:lnTo>
                  <a:lnTo>
                    <a:pt x="143" y="358"/>
                  </a:lnTo>
                  <a:lnTo>
                    <a:pt x="129" y="382"/>
                  </a:lnTo>
                  <a:lnTo>
                    <a:pt x="94" y="410"/>
                  </a:lnTo>
                  <a:lnTo>
                    <a:pt x="3" y="468"/>
                  </a:lnTo>
                  <a:lnTo>
                    <a:pt x="26" y="419"/>
                  </a:lnTo>
                  <a:lnTo>
                    <a:pt x="59" y="333"/>
                  </a:lnTo>
                  <a:lnTo>
                    <a:pt x="80" y="195"/>
                  </a:lnTo>
                  <a:lnTo>
                    <a:pt x="65" y="104"/>
                  </a:lnTo>
                  <a:lnTo>
                    <a:pt x="8" y="21"/>
                  </a:lnTo>
                  <a:lnTo>
                    <a:pt x="0" y="0"/>
                  </a:lnTo>
                  <a:lnTo>
                    <a:pt x="61" y="26"/>
                  </a:lnTo>
                  <a:close/>
                </a:path>
              </a:pathLst>
            </a:custGeom>
            <a:noFill/>
            <a:ln w="9525">
              <a:noFill/>
            </a:ln>
          </p:spPr>
          <p:txBody>
            <a:bodyPr/>
            <a:p>
              <a:endParaRPr lang="zh-CN" altLang="en-US"/>
            </a:p>
          </p:txBody>
        </p:sp>
        <p:sp>
          <p:nvSpPr>
            <p:cNvPr id="452649" name="任意多边形 452648"/>
            <p:cNvSpPr/>
            <p:nvPr/>
          </p:nvSpPr>
          <p:spPr>
            <a:xfrm>
              <a:off x="220" y="164"/>
              <a:ext cx="87" cy="38"/>
            </a:xfrm>
            <a:custGeom>
              <a:avLst/>
              <a:gdLst/>
              <a:ahLst/>
              <a:cxnLst/>
              <a:pathLst>
                <a:path w="781" h="448">
                  <a:moveTo>
                    <a:pt x="0" y="448"/>
                  </a:moveTo>
                  <a:lnTo>
                    <a:pt x="39" y="415"/>
                  </a:lnTo>
                  <a:lnTo>
                    <a:pt x="75" y="386"/>
                  </a:lnTo>
                  <a:lnTo>
                    <a:pt x="113" y="358"/>
                  </a:lnTo>
                  <a:lnTo>
                    <a:pt x="147" y="331"/>
                  </a:lnTo>
                  <a:lnTo>
                    <a:pt x="186" y="309"/>
                  </a:lnTo>
                  <a:lnTo>
                    <a:pt x="225" y="286"/>
                  </a:lnTo>
                  <a:lnTo>
                    <a:pt x="297" y="256"/>
                  </a:lnTo>
                  <a:lnTo>
                    <a:pt x="382" y="225"/>
                  </a:lnTo>
                  <a:lnTo>
                    <a:pt x="471" y="198"/>
                  </a:lnTo>
                  <a:lnTo>
                    <a:pt x="529" y="182"/>
                  </a:lnTo>
                  <a:lnTo>
                    <a:pt x="580" y="166"/>
                  </a:lnTo>
                  <a:lnTo>
                    <a:pt x="628" y="156"/>
                  </a:lnTo>
                  <a:lnTo>
                    <a:pt x="655" y="159"/>
                  </a:lnTo>
                  <a:lnTo>
                    <a:pt x="703" y="169"/>
                  </a:lnTo>
                  <a:lnTo>
                    <a:pt x="726" y="175"/>
                  </a:lnTo>
                  <a:lnTo>
                    <a:pt x="751" y="182"/>
                  </a:lnTo>
                  <a:lnTo>
                    <a:pt x="781" y="192"/>
                  </a:lnTo>
                  <a:lnTo>
                    <a:pt x="717" y="143"/>
                  </a:lnTo>
                  <a:lnTo>
                    <a:pt x="679" y="113"/>
                  </a:lnTo>
                  <a:lnTo>
                    <a:pt x="613" y="72"/>
                  </a:lnTo>
                  <a:lnTo>
                    <a:pt x="562" y="42"/>
                  </a:lnTo>
                  <a:lnTo>
                    <a:pt x="514" y="23"/>
                  </a:lnTo>
                  <a:lnTo>
                    <a:pt x="478" y="6"/>
                  </a:lnTo>
                  <a:lnTo>
                    <a:pt x="432" y="0"/>
                  </a:lnTo>
                  <a:lnTo>
                    <a:pt x="379" y="10"/>
                  </a:lnTo>
                  <a:lnTo>
                    <a:pt x="303" y="39"/>
                  </a:lnTo>
                  <a:lnTo>
                    <a:pt x="249" y="75"/>
                  </a:lnTo>
                  <a:lnTo>
                    <a:pt x="174" y="136"/>
                  </a:lnTo>
                  <a:lnTo>
                    <a:pt x="132" y="169"/>
                  </a:lnTo>
                  <a:lnTo>
                    <a:pt x="82" y="234"/>
                  </a:lnTo>
                  <a:lnTo>
                    <a:pt x="45" y="289"/>
                  </a:lnTo>
                  <a:lnTo>
                    <a:pt x="24" y="335"/>
                  </a:lnTo>
                  <a:lnTo>
                    <a:pt x="15" y="376"/>
                  </a:lnTo>
                  <a:lnTo>
                    <a:pt x="3" y="415"/>
                  </a:lnTo>
                  <a:lnTo>
                    <a:pt x="0" y="448"/>
                  </a:lnTo>
                  <a:close/>
                </a:path>
              </a:pathLst>
            </a:custGeom>
            <a:noFill/>
            <a:ln w="9525">
              <a:noFill/>
            </a:ln>
          </p:spPr>
          <p:txBody>
            <a:bodyPr/>
            <a:p>
              <a:endParaRPr lang="zh-CN" altLang="en-US"/>
            </a:p>
          </p:txBody>
        </p:sp>
        <p:sp>
          <p:nvSpPr>
            <p:cNvPr id="452650" name="椭圆 452649"/>
            <p:cNvSpPr/>
            <p:nvPr/>
          </p:nvSpPr>
          <p:spPr>
            <a:xfrm>
              <a:off x="239" y="163"/>
              <a:ext cx="53" cy="41"/>
            </a:xfrm>
            <a:prstGeom prst="ellipse">
              <a:avLst/>
            </a:prstGeom>
            <a:noFill/>
            <a:ln w="9525">
              <a:noFill/>
            </a:ln>
          </p:spPr>
          <p:txBody>
            <a:bodyPr/>
            <a:p>
              <a:endParaRPr lang="zh-CN" altLang="en-US"/>
            </a:p>
          </p:txBody>
        </p:sp>
        <p:sp>
          <p:nvSpPr>
            <p:cNvPr id="452651" name="任意多边形 452650"/>
            <p:cNvSpPr/>
            <p:nvPr/>
          </p:nvSpPr>
          <p:spPr>
            <a:xfrm>
              <a:off x="239" y="164"/>
              <a:ext cx="52" cy="26"/>
            </a:xfrm>
            <a:custGeom>
              <a:avLst/>
              <a:gdLst/>
              <a:ahLst/>
              <a:cxnLst/>
              <a:pathLst>
                <a:path w="466" h="314">
                  <a:moveTo>
                    <a:pt x="12" y="314"/>
                  </a:moveTo>
                  <a:lnTo>
                    <a:pt x="43" y="297"/>
                  </a:lnTo>
                  <a:lnTo>
                    <a:pt x="88" y="278"/>
                  </a:lnTo>
                  <a:lnTo>
                    <a:pt x="135" y="261"/>
                  </a:lnTo>
                  <a:lnTo>
                    <a:pt x="196" y="238"/>
                  </a:lnTo>
                  <a:lnTo>
                    <a:pt x="258" y="218"/>
                  </a:lnTo>
                  <a:lnTo>
                    <a:pt x="322" y="201"/>
                  </a:lnTo>
                  <a:lnTo>
                    <a:pt x="384" y="185"/>
                  </a:lnTo>
                  <a:lnTo>
                    <a:pt x="426" y="172"/>
                  </a:lnTo>
                  <a:lnTo>
                    <a:pt x="466" y="159"/>
                  </a:lnTo>
                  <a:lnTo>
                    <a:pt x="454" y="126"/>
                  </a:lnTo>
                  <a:lnTo>
                    <a:pt x="442" y="98"/>
                  </a:lnTo>
                  <a:lnTo>
                    <a:pt x="423" y="75"/>
                  </a:lnTo>
                  <a:lnTo>
                    <a:pt x="385" y="42"/>
                  </a:lnTo>
                  <a:lnTo>
                    <a:pt x="351" y="20"/>
                  </a:lnTo>
                  <a:lnTo>
                    <a:pt x="317" y="6"/>
                  </a:lnTo>
                  <a:lnTo>
                    <a:pt x="279" y="0"/>
                  </a:lnTo>
                  <a:lnTo>
                    <a:pt x="229" y="3"/>
                  </a:lnTo>
                  <a:lnTo>
                    <a:pt x="159" y="36"/>
                  </a:lnTo>
                  <a:lnTo>
                    <a:pt x="97" y="75"/>
                  </a:lnTo>
                  <a:lnTo>
                    <a:pt x="30" y="126"/>
                  </a:lnTo>
                  <a:lnTo>
                    <a:pt x="16" y="139"/>
                  </a:lnTo>
                  <a:lnTo>
                    <a:pt x="3" y="163"/>
                  </a:lnTo>
                  <a:lnTo>
                    <a:pt x="0" y="188"/>
                  </a:lnTo>
                  <a:lnTo>
                    <a:pt x="0" y="229"/>
                  </a:lnTo>
                  <a:lnTo>
                    <a:pt x="3" y="274"/>
                  </a:lnTo>
                  <a:lnTo>
                    <a:pt x="12" y="314"/>
                  </a:lnTo>
                  <a:close/>
                </a:path>
              </a:pathLst>
            </a:custGeom>
            <a:noFill/>
            <a:ln w="9525">
              <a:noFill/>
            </a:ln>
          </p:spPr>
          <p:txBody>
            <a:bodyPr/>
            <a:p>
              <a:endParaRPr lang="zh-CN" altLang="en-US"/>
            </a:p>
          </p:txBody>
        </p:sp>
        <p:sp>
          <p:nvSpPr>
            <p:cNvPr id="452652" name="椭圆 452651"/>
            <p:cNvSpPr/>
            <p:nvPr/>
          </p:nvSpPr>
          <p:spPr>
            <a:xfrm>
              <a:off x="254" y="175"/>
              <a:ext cx="24" cy="18"/>
            </a:xfrm>
            <a:prstGeom prst="ellipse">
              <a:avLst/>
            </a:prstGeom>
            <a:noFill/>
            <a:ln w="9525">
              <a:noFill/>
            </a:ln>
          </p:spPr>
          <p:txBody>
            <a:bodyPr/>
            <a:p>
              <a:endParaRPr lang="zh-CN" altLang="en-US"/>
            </a:p>
          </p:txBody>
        </p:sp>
        <p:sp>
          <p:nvSpPr>
            <p:cNvPr id="452653" name="椭圆 452652"/>
            <p:cNvSpPr/>
            <p:nvPr/>
          </p:nvSpPr>
          <p:spPr>
            <a:xfrm>
              <a:off x="253" y="174"/>
              <a:ext cx="10" cy="8"/>
            </a:xfrm>
            <a:prstGeom prst="ellipse">
              <a:avLst/>
            </a:prstGeom>
            <a:noFill/>
            <a:ln w="9525">
              <a:noFill/>
            </a:ln>
          </p:spPr>
          <p:txBody>
            <a:bodyPr/>
            <a:p>
              <a:endParaRPr lang="zh-CN" altLang="en-US"/>
            </a:p>
          </p:txBody>
        </p:sp>
        <p:sp>
          <p:nvSpPr>
            <p:cNvPr id="452654" name="任意多边形 452653"/>
            <p:cNvSpPr/>
            <p:nvPr/>
          </p:nvSpPr>
          <p:spPr>
            <a:xfrm>
              <a:off x="308" y="181"/>
              <a:ext cx="8" cy="5"/>
            </a:xfrm>
            <a:custGeom>
              <a:avLst/>
              <a:gdLst/>
              <a:ahLst/>
              <a:cxnLst/>
              <a:pathLst>
                <a:path w="70" h="63">
                  <a:moveTo>
                    <a:pt x="8" y="4"/>
                  </a:moveTo>
                  <a:lnTo>
                    <a:pt x="19" y="4"/>
                  </a:lnTo>
                  <a:lnTo>
                    <a:pt x="53" y="0"/>
                  </a:lnTo>
                  <a:lnTo>
                    <a:pt x="64" y="6"/>
                  </a:lnTo>
                  <a:lnTo>
                    <a:pt x="70" y="13"/>
                  </a:lnTo>
                  <a:lnTo>
                    <a:pt x="70" y="21"/>
                  </a:lnTo>
                  <a:lnTo>
                    <a:pt x="63" y="34"/>
                  </a:lnTo>
                  <a:lnTo>
                    <a:pt x="49" y="47"/>
                  </a:lnTo>
                  <a:lnTo>
                    <a:pt x="35" y="55"/>
                  </a:lnTo>
                  <a:lnTo>
                    <a:pt x="12" y="63"/>
                  </a:lnTo>
                  <a:lnTo>
                    <a:pt x="0" y="63"/>
                  </a:lnTo>
                  <a:lnTo>
                    <a:pt x="11" y="53"/>
                  </a:lnTo>
                  <a:lnTo>
                    <a:pt x="17" y="44"/>
                  </a:lnTo>
                  <a:lnTo>
                    <a:pt x="22" y="32"/>
                  </a:lnTo>
                  <a:lnTo>
                    <a:pt x="22" y="24"/>
                  </a:lnTo>
                  <a:lnTo>
                    <a:pt x="8" y="4"/>
                  </a:lnTo>
                  <a:close/>
                </a:path>
              </a:pathLst>
            </a:custGeom>
            <a:noFill/>
            <a:ln w="9525">
              <a:noFill/>
            </a:ln>
          </p:spPr>
          <p:txBody>
            <a:bodyPr/>
            <a:p>
              <a:endParaRPr lang="zh-CN" altLang="en-US"/>
            </a:p>
          </p:txBody>
        </p:sp>
        <p:sp>
          <p:nvSpPr>
            <p:cNvPr id="452655" name="任意多边形 452654"/>
            <p:cNvSpPr/>
            <p:nvPr/>
          </p:nvSpPr>
          <p:spPr>
            <a:xfrm>
              <a:off x="220" y="184"/>
              <a:ext cx="91" cy="26"/>
            </a:xfrm>
            <a:custGeom>
              <a:avLst/>
              <a:gdLst/>
              <a:ahLst/>
              <a:cxnLst/>
              <a:pathLst>
                <a:path w="826" h="321">
                  <a:moveTo>
                    <a:pt x="9" y="227"/>
                  </a:moveTo>
                  <a:lnTo>
                    <a:pt x="41" y="250"/>
                  </a:lnTo>
                  <a:lnTo>
                    <a:pt x="77" y="263"/>
                  </a:lnTo>
                  <a:lnTo>
                    <a:pt x="122" y="270"/>
                  </a:lnTo>
                  <a:lnTo>
                    <a:pt x="192" y="279"/>
                  </a:lnTo>
                  <a:lnTo>
                    <a:pt x="237" y="279"/>
                  </a:lnTo>
                  <a:lnTo>
                    <a:pt x="287" y="273"/>
                  </a:lnTo>
                  <a:lnTo>
                    <a:pt x="345" y="266"/>
                  </a:lnTo>
                  <a:lnTo>
                    <a:pt x="409" y="255"/>
                  </a:lnTo>
                  <a:lnTo>
                    <a:pt x="462" y="242"/>
                  </a:lnTo>
                  <a:lnTo>
                    <a:pt x="513" y="226"/>
                  </a:lnTo>
                  <a:lnTo>
                    <a:pt x="567" y="195"/>
                  </a:lnTo>
                  <a:lnTo>
                    <a:pt x="616" y="172"/>
                  </a:lnTo>
                  <a:lnTo>
                    <a:pt x="658" y="143"/>
                  </a:lnTo>
                  <a:lnTo>
                    <a:pt x="697" y="117"/>
                  </a:lnTo>
                  <a:lnTo>
                    <a:pt x="735" y="84"/>
                  </a:lnTo>
                  <a:lnTo>
                    <a:pt x="759" y="62"/>
                  </a:lnTo>
                  <a:lnTo>
                    <a:pt x="778" y="42"/>
                  </a:lnTo>
                  <a:lnTo>
                    <a:pt x="826" y="0"/>
                  </a:lnTo>
                  <a:lnTo>
                    <a:pt x="826" y="19"/>
                  </a:lnTo>
                  <a:lnTo>
                    <a:pt x="811" y="48"/>
                  </a:lnTo>
                  <a:lnTo>
                    <a:pt x="775" y="90"/>
                  </a:lnTo>
                  <a:lnTo>
                    <a:pt x="732" y="122"/>
                  </a:lnTo>
                  <a:lnTo>
                    <a:pt x="709" y="142"/>
                  </a:lnTo>
                  <a:lnTo>
                    <a:pt x="679" y="168"/>
                  </a:lnTo>
                  <a:lnTo>
                    <a:pt x="655" y="188"/>
                  </a:lnTo>
                  <a:lnTo>
                    <a:pt x="625" y="211"/>
                  </a:lnTo>
                  <a:lnTo>
                    <a:pt x="589" y="227"/>
                  </a:lnTo>
                  <a:lnTo>
                    <a:pt x="553" y="246"/>
                  </a:lnTo>
                  <a:lnTo>
                    <a:pt x="502" y="268"/>
                  </a:lnTo>
                  <a:lnTo>
                    <a:pt x="441" y="282"/>
                  </a:lnTo>
                  <a:lnTo>
                    <a:pt x="397" y="291"/>
                  </a:lnTo>
                  <a:lnTo>
                    <a:pt x="361" y="298"/>
                  </a:lnTo>
                  <a:lnTo>
                    <a:pt x="330" y="304"/>
                  </a:lnTo>
                  <a:lnTo>
                    <a:pt x="291" y="311"/>
                  </a:lnTo>
                  <a:lnTo>
                    <a:pt x="249" y="317"/>
                  </a:lnTo>
                  <a:lnTo>
                    <a:pt x="209" y="321"/>
                  </a:lnTo>
                  <a:lnTo>
                    <a:pt x="171" y="321"/>
                  </a:lnTo>
                  <a:lnTo>
                    <a:pt x="126" y="321"/>
                  </a:lnTo>
                  <a:lnTo>
                    <a:pt x="78" y="315"/>
                  </a:lnTo>
                  <a:lnTo>
                    <a:pt x="48" y="305"/>
                  </a:lnTo>
                  <a:lnTo>
                    <a:pt x="21" y="287"/>
                  </a:lnTo>
                  <a:lnTo>
                    <a:pt x="0" y="298"/>
                  </a:lnTo>
                  <a:lnTo>
                    <a:pt x="0" y="275"/>
                  </a:lnTo>
                  <a:lnTo>
                    <a:pt x="9" y="227"/>
                  </a:lnTo>
                  <a:close/>
                </a:path>
              </a:pathLst>
            </a:custGeom>
            <a:noFill/>
            <a:ln w="9525">
              <a:noFill/>
            </a:ln>
          </p:spPr>
          <p:txBody>
            <a:bodyPr/>
            <a:p>
              <a:endParaRPr lang="zh-CN" altLang="en-US"/>
            </a:p>
          </p:txBody>
        </p:sp>
        <p:sp>
          <p:nvSpPr>
            <p:cNvPr id="452656" name="任意多边形 452655"/>
            <p:cNvSpPr/>
            <p:nvPr/>
          </p:nvSpPr>
          <p:spPr>
            <a:xfrm>
              <a:off x="220" y="163"/>
              <a:ext cx="93" cy="38"/>
            </a:xfrm>
            <a:custGeom>
              <a:avLst/>
              <a:gdLst/>
              <a:ahLst/>
              <a:cxnLst/>
              <a:pathLst>
                <a:path w="839" h="464">
                  <a:moveTo>
                    <a:pt x="0" y="464"/>
                  </a:moveTo>
                  <a:lnTo>
                    <a:pt x="21" y="425"/>
                  </a:lnTo>
                  <a:lnTo>
                    <a:pt x="36" y="398"/>
                  </a:lnTo>
                  <a:lnTo>
                    <a:pt x="42" y="359"/>
                  </a:lnTo>
                  <a:lnTo>
                    <a:pt x="49" y="335"/>
                  </a:lnTo>
                  <a:lnTo>
                    <a:pt x="61" y="316"/>
                  </a:lnTo>
                  <a:lnTo>
                    <a:pt x="79" y="296"/>
                  </a:lnTo>
                  <a:lnTo>
                    <a:pt x="98" y="276"/>
                  </a:lnTo>
                  <a:lnTo>
                    <a:pt x="112" y="257"/>
                  </a:lnTo>
                  <a:lnTo>
                    <a:pt x="121" y="238"/>
                  </a:lnTo>
                  <a:lnTo>
                    <a:pt x="139" y="212"/>
                  </a:lnTo>
                  <a:lnTo>
                    <a:pt x="154" y="192"/>
                  </a:lnTo>
                  <a:lnTo>
                    <a:pt x="172" y="182"/>
                  </a:lnTo>
                  <a:lnTo>
                    <a:pt x="199" y="166"/>
                  </a:lnTo>
                  <a:lnTo>
                    <a:pt x="226" y="143"/>
                  </a:lnTo>
                  <a:lnTo>
                    <a:pt x="259" y="120"/>
                  </a:lnTo>
                  <a:lnTo>
                    <a:pt x="286" y="102"/>
                  </a:lnTo>
                  <a:lnTo>
                    <a:pt x="319" y="82"/>
                  </a:lnTo>
                  <a:lnTo>
                    <a:pt x="350" y="66"/>
                  </a:lnTo>
                  <a:lnTo>
                    <a:pt x="383" y="46"/>
                  </a:lnTo>
                  <a:lnTo>
                    <a:pt x="413" y="33"/>
                  </a:lnTo>
                  <a:lnTo>
                    <a:pt x="436" y="30"/>
                  </a:lnTo>
                  <a:lnTo>
                    <a:pt x="457" y="33"/>
                  </a:lnTo>
                  <a:lnTo>
                    <a:pt x="488" y="40"/>
                  </a:lnTo>
                  <a:lnTo>
                    <a:pt x="521" y="53"/>
                  </a:lnTo>
                  <a:lnTo>
                    <a:pt x="572" y="72"/>
                  </a:lnTo>
                  <a:lnTo>
                    <a:pt x="608" y="99"/>
                  </a:lnTo>
                  <a:lnTo>
                    <a:pt x="644" y="117"/>
                  </a:lnTo>
                  <a:lnTo>
                    <a:pt x="680" y="143"/>
                  </a:lnTo>
                  <a:lnTo>
                    <a:pt x="704" y="153"/>
                  </a:lnTo>
                  <a:lnTo>
                    <a:pt x="724" y="169"/>
                  </a:lnTo>
                  <a:lnTo>
                    <a:pt x="745" y="192"/>
                  </a:lnTo>
                  <a:lnTo>
                    <a:pt x="770" y="209"/>
                  </a:lnTo>
                  <a:lnTo>
                    <a:pt x="788" y="218"/>
                  </a:lnTo>
                  <a:lnTo>
                    <a:pt x="809" y="222"/>
                  </a:lnTo>
                  <a:lnTo>
                    <a:pt x="824" y="222"/>
                  </a:lnTo>
                  <a:lnTo>
                    <a:pt x="839" y="222"/>
                  </a:lnTo>
                  <a:lnTo>
                    <a:pt x="809" y="192"/>
                  </a:lnTo>
                  <a:lnTo>
                    <a:pt x="779" y="163"/>
                  </a:lnTo>
                  <a:lnTo>
                    <a:pt x="755" y="143"/>
                  </a:lnTo>
                  <a:lnTo>
                    <a:pt x="727" y="124"/>
                  </a:lnTo>
                  <a:lnTo>
                    <a:pt x="695" y="99"/>
                  </a:lnTo>
                  <a:lnTo>
                    <a:pt x="677" y="82"/>
                  </a:lnTo>
                  <a:lnTo>
                    <a:pt x="656" y="72"/>
                  </a:lnTo>
                  <a:lnTo>
                    <a:pt x="611" y="56"/>
                  </a:lnTo>
                  <a:lnTo>
                    <a:pt x="578" y="40"/>
                  </a:lnTo>
                  <a:lnTo>
                    <a:pt x="542" y="23"/>
                  </a:lnTo>
                  <a:lnTo>
                    <a:pt x="506" y="10"/>
                  </a:lnTo>
                  <a:lnTo>
                    <a:pt x="460" y="0"/>
                  </a:lnTo>
                  <a:lnTo>
                    <a:pt x="430" y="0"/>
                  </a:lnTo>
                  <a:lnTo>
                    <a:pt x="401" y="4"/>
                  </a:lnTo>
                  <a:lnTo>
                    <a:pt x="374" y="7"/>
                  </a:lnTo>
                  <a:lnTo>
                    <a:pt x="346" y="13"/>
                  </a:lnTo>
                  <a:lnTo>
                    <a:pt x="322" y="23"/>
                  </a:lnTo>
                  <a:lnTo>
                    <a:pt x="295" y="36"/>
                  </a:lnTo>
                  <a:lnTo>
                    <a:pt x="271" y="53"/>
                  </a:lnTo>
                  <a:lnTo>
                    <a:pt x="250" y="69"/>
                  </a:lnTo>
                  <a:lnTo>
                    <a:pt x="232" y="89"/>
                  </a:lnTo>
                  <a:lnTo>
                    <a:pt x="205" y="112"/>
                  </a:lnTo>
                  <a:lnTo>
                    <a:pt x="175" y="133"/>
                  </a:lnTo>
                  <a:lnTo>
                    <a:pt x="148" y="163"/>
                  </a:lnTo>
                  <a:lnTo>
                    <a:pt x="124" y="192"/>
                  </a:lnTo>
                  <a:lnTo>
                    <a:pt x="104" y="215"/>
                  </a:lnTo>
                  <a:lnTo>
                    <a:pt x="83" y="245"/>
                  </a:lnTo>
                  <a:lnTo>
                    <a:pt x="61" y="273"/>
                  </a:lnTo>
                  <a:lnTo>
                    <a:pt x="43" y="299"/>
                  </a:lnTo>
                  <a:lnTo>
                    <a:pt x="34" y="325"/>
                  </a:lnTo>
                  <a:lnTo>
                    <a:pt x="34" y="338"/>
                  </a:lnTo>
                  <a:lnTo>
                    <a:pt x="18" y="369"/>
                  </a:lnTo>
                  <a:lnTo>
                    <a:pt x="9" y="411"/>
                  </a:lnTo>
                  <a:lnTo>
                    <a:pt x="0" y="464"/>
                  </a:lnTo>
                  <a:close/>
                </a:path>
              </a:pathLst>
            </a:custGeom>
            <a:noFill/>
            <a:ln w="9525">
              <a:noFill/>
            </a:ln>
          </p:spPr>
          <p:txBody>
            <a:bodyPr/>
            <a:p>
              <a:endParaRPr lang="zh-CN" altLang="en-US"/>
            </a:p>
          </p:txBody>
        </p:sp>
      </p:grpSp>
      <p:graphicFrame>
        <p:nvGraphicFramePr>
          <p:cNvPr id="452695" name="表格 452694"/>
          <p:cNvGraphicFramePr/>
          <p:nvPr/>
        </p:nvGraphicFramePr>
        <p:xfrm>
          <a:off x="903288" y="1773238"/>
          <a:ext cx="7700962" cy="4449762"/>
        </p:xfrm>
        <a:graphic>
          <a:graphicData uri="http://schemas.openxmlformats.org/drawingml/2006/table">
            <a:tbl>
              <a:tblPr/>
              <a:tblGrid>
                <a:gridCol w="1908175"/>
                <a:gridCol w="3400425"/>
                <a:gridCol w="2392363"/>
              </a:tblGrid>
              <a:tr h="5238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项目</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管理</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领导、经理</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546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工作准则</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a:t>把</a:t>
                      </a:r>
                      <a:r>
                        <a:rPr lang="zh-CN" altLang="en-US" sz="2000" b="1" dirty="0"/>
                        <a:t>事情做对</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a:t>做对的事</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38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工作的关注点</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效率（过程）</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效果（结果）</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28712">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工作的重点</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系统、流程、规范、标准的建立</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远景、战略、价值观、企业文化的确立</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38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工作方式</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命令、督促、控制</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鼓动、激励、</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38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权利的基础</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职位</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个人魅力</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008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部属动力来源</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福利待遇</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2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1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目标共享、追随的动力</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49577" name="内容占位符 449576"/>
          <p:cNvSpPr/>
          <p:nvPr>
            <p:ph idx="1"/>
          </p:nvPr>
        </p:nvSpPr>
        <p:spPr>
          <a:xfrm>
            <a:off x="755650" y="1700213"/>
            <a:ext cx="7772400" cy="4530725"/>
          </a:xfrm>
          <a:solidFill>
            <a:srgbClr val="EEF0F2">
              <a:alpha val="100000"/>
            </a:srgbClr>
          </a:solidFill>
          <a:ln/>
        </p:spPr>
        <p:txBody>
          <a:bodyPr vert="horz" wrap="square" lIns="91440" tIns="45720" rIns="91440" bIns="45720" anchor="t" anchorCtr="0"/>
          <a:p>
            <a:r>
              <a:rPr lang="zh-CN" altLang="en-US" b="1" dirty="0"/>
              <a:t>领导者与管理者</a:t>
            </a:r>
            <a:endParaRPr lang="zh-CN" altLang="en-US" b="1" dirty="0"/>
          </a:p>
          <a:p>
            <a:pPr lvl="1"/>
            <a:r>
              <a:rPr lang="zh-CN" altLang="en-US" dirty="0"/>
              <a:t>管理者是明智的决策者和问题的解决者。被寄予希望用他们有分析的头脑去建立和达到组织目标。</a:t>
            </a:r>
            <a:endParaRPr lang="zh-CN" altLang="en-US" dirty="0"/>
          </a:p>
          <a:p>
            <a:pPr lvl="1"/>
            <a:r>
              <a:rPr lang="zh-CN" altLang="en-US" dirty="0"/>
              <a:t> 领导者是有远大理想和领袖魅力的人，能够改变追随者的精神境界，增强他们的希望。</a:t>
            </a:r>
            <a:endParaRPr lang="zh-CN" altLang="en-US" dirty="0"/>
          </a:p>
          <a:p>
            <a:pPr lvl="1"/>
            <a:r>
              <a:rPr lang="zh-CN" altLang="en-US" dirty="0"/>
              <a:t>领导是为别人创造理想和有能力把理想变成现实并使之持续下去的过程。</a:t>
            </a:r>
            <a:endParaRPr lang="zh-CN" altLang="en-US"/>
          </a:p>
        </p:txBody>
      </p:sp>
      <p:sp>
        <p:nvSpPr>
          <p:cNvPr id="449578" name="矩形 449577"/>
          <p:cNvSpPr/>
          <p:nvPr/>
        </p:nvSpPr>
        <p:spPr>
          <a:xfrm>
            <a:off x="827088" y="404813"/>
            <a:ext cx="6192837" cy="823912"/>
          </a:xfrm>
          <a:prstGeom prst="rect">
            <a:avLst/>
          </a:prstGeom>
          <a:noFill/>
          <a:ln w="9525">
            <a:noFill/>
          </a:ln>
          <a:effectLst>
            <a:outerShdw dist="35921" dir="2699999" algn="ctr" rotWithShape="0">
              <a:schemeClr val="bg2"/>
            </a:outerShdw>
          </a:effectLst>
        </p:spPr>
        <p:txBody>
          <a:bodyPr lIns="92075" tIns="46038" rIns="92075" bIns="46038" anchor="b"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r>
              <a:rPr lang="zh-CN" altLang="en-US" sz="4000" u="sng" dirty="0"/>
              <a:t>经理与管理关系（</a:t>
            </a:r>
            <a:r>
              <a:rPr lang="en-US" altLang="zh-CN" sz="4000" u="sng"/>
              <a:t>3</a:t>
            </a:r>
            <a:r>
              <a:rPr lang="zh-CN" altLang="en-US" sz="4000" u="sng" dirty="0"/>
              <a:t>）</a:t>
            </a:r>
            <a:endParaRPr lang="zh-TW" altLang="en-US" sz="4000" u="sng" dirty="0"/>
          </a:p>
        </p:txBody>
      </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9577"/>
                                        </p:tgtEl>
                                        <p:attrNameLst>
                                          <p:attrName>style.visibility</p:attrName>
                                        </p:attrNameLst>
                                      </p:cBhvr>
                                      <p:to>
                                        <p:strVal val="visible"/>
                                      </p:to>
                                    </p:set>
                                    <p:animEffect transition="in" filter="diamond(in)">
                                      <p:cBhvr>
                                        <p:cTn id="7" dur="2000"/>
                                        <p:tgtEl>
                                          <p:spTgt spid="44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72067" name="矩形 472066"/>
          <p:cNvSpPr/>
          <p:nvPr/>
        </p:nvSpPr>
        <p:spPr>
          <a:xfrm>
            <a:off x="827088" y="404813"/>
            <a:ext cx="6192837" cy="823912"/>
          </a:xfrm>
          <a:prstGeom prst="rect">
            <a:avLst/>
          </a:prstGeom>
          <a:noFill/>
          <a:ln w="9525">
            <a:noFill/>
          </a:ln>
          <a:effectLst>
            <a:outerShdw dist="35921" dir="2699999" algn="ctr" rotWithShape="0">
              <a:schemeClr val="bg2"/>
            </a:outerShdw>
          </a:effectLst>
        </p:spPr>
        <p:txBody>
          <a:bodyPr lIns="92075" tIns="46038" rIns="92075" bIns="46038" anchor="b"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r>
              <a:rPr lang="zh-CN" altLang="en-US" sz="4000" u="sng" dirty="0"/>
              <a:t>经理与管理关系（</a:t>
            </a:r>
            <a:r>
              <a:rPr lang="en-US" altLang="zh-CN" sz="4000" u="sng"/>
              <a:t>4</a:t>
            </a:r>
            <a:r>
              <a:rPr lang="zh-CN" altLang="en-US" sz="4000" u="sng" dirty="0"/>
              <a:t>）</a:t>
            </a:r>
            <a:endParaRPr lang="zh-TW" altLang="en-US" sz="4000" u="sng" dirty="0"/>
          </a:p>
        </p:txBody>
      </p:sp>
      <p:sp>
        <p:nvSpPr>
          <p:cNvPr id="472069" name="内容占位符 472068"/>
          <p:cNvSpPr txBox="1"/>
          <p:nvPr>
            <p:ph idx="1"/>
          </p:nvPr>
        </p:nvSpPr>
        <p:spPr>
          <a:xfrm>
            <a:off x="914400" y="1778000"/>
            <a:ext cx="7772400" cy="4530725"/>
          </a:xfrm>
          <a:ln/>
        </p:spPr>
        <p:txBody>
          <a:bodyPr vert="horz" wrap="square" lIns="91440" tIns="45720" rIns="91440" bIns="45720" anchor="t" anchorCtr="0"/>
          <a:p>
            <a:r>
              <a:rPr lang="zh-CN" altLang="en-US"/>
              <a:t> </a:t>
            </a:r>
            <a:r>
              <a:rPr lang="zh-CN" altLang="en-US" dirty="0"/>
              <a:t> 领导是一种艺术，而管理是一种科学  </a:t>
            </a:r>
            <a:endParaRPr lang="zh-CN" altLang="en-US" dirty="0"/>
          </a:p>
          <a:p>
            <a:r>
              <a:rPr lang="zh-CN" altLang="en-US" b="1" i="1" dirty="0"/>
              <a:t> </a:t>
            </a:r>
            <a:r>
              <a:rPr lang="zh-CN" altLang="en-US" dirty="0"/>
              <a:t>领导提供远大的理念构想，而管理则提供行动方向。</a:t>
            </a:r>
            <a:endParaRPr lang="zh-CN" altLang="en-US" dirty="0"/>
          </a:p>
          <a:p>
            <a:r>
              <a:rPr lang="zh-CN" altLang="en-US" b="1" i="1" dirty="0"/>
              <a:t> </a:t>
            </a:r>
            <a:r>
              <a:rPr lang="zh-CN" altLang="en-US" dirty="0"/>
              <a:t>领导是激励他人，而管理则提供行为技巧。</a:t>
            </a:r>
            <a:endParaRPr lang="zh-CN" altLang="en-US" dirty="0"/>
          </a:p>
          <a:p>
            <a:r>
              <a:rPr lang="zh-CN" altLang="en-US" b="1" i="1" dirty="0"/>
              <a:t> </a:t>
            </a:r>
            <a:r>
              <a:rPr lang="zh-CN" altLang="en-US" dirty="0"/>
              <a:t>领导使人工作有效能，管理使人工作有效率。</a:t>
            </a:r>
            <a:endParaRPr lang="zh-CN" altLang="en-US" dirty="0"/>
          </a:p>
          <a:p>
            <a:r>
              <a:rPr lang="zh-CN" altLang="en-US" b="1" i="1" dirty="0"/>
              <a:t> </a:t>
            </a:r>
            <a:r>
              <a:rPr lang="zh-CN" altLang="en-US" dirty="0"/>
              <a:t>领导使人向颠峰挑战，而管理则提供让人达到最颠峰的训练及支援。</a:t>
            </a:r>
            <a:endParaRPr lang="zh-CN" altLang="en-US" dirty="0"/>
          </a:p>
          <a:p>
            <a:r>
              <a:rPr lang="zh-CN" altLang="en-US" b="1" i="1" dirty="0"/>
              <a:t> </a:t>
            </a:r>
            <a:r>
              <a:rPr lang="zh-CN" altLang="en-US" dirty="0"/>
              <a:t>人需要领导，而资源需要管理。</a:t>
            </a:r>
            <a:endParaRPr lang="zh-CN" altLang="en-US"/>
          </a:p>
        </p:txBody>
      </p:sp>
    </p:spTree>
  </p:cSld>
  <p:clrMapOvr>
    <a:masterClrMapping/>
  </p:clrMapOvr>
  <p:transition spd="med" advClick="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196610" name="标题 196609"/>
          <p:cNvSpPr>
            <a:spLocks noGrp="1"/>
          </p:cNvSpPr>
          <p:nvPr>
            <p:ph type="title"/>
          </p:nvPr>
        </p:nvSpPr>
        <p:spPr>
          <a:ln/>
        </p:spPr>
        <p:txBody>
          <a:bodyPr anchor="ctr" anchorCtr="0"/>
          <a:p>
            <a:r>
              <a:rPr lang="zh-CN" altLang="en-US" dirty="0"/>
              <a:t>本课程大纲</a:t>
            </a:r>
            <a:endParaRPr lang="zh-CN" altLang="en-US" dirty="0"/>
          </a:p>
        </p:txBody>
      </p:sp>
      <p:sp>
        <p:nvSpPr>
          <p:cNvPr id="196611" name="文本占位符 196610"/>
          <p:cNvSpPr>
            <a:spLocks noGrp="1"/>
          </p:cNvSpPr>
          <p:nvPr>
            <p:ph type="body" sz="half" idx="1"/>
          </p:nvPr>
        </p:nvSpPr>
        <p:spPr>
          <a:xfrm>
            <a:off x="2633663" y="1600200"/>
            <a:ext cx="3810000" cy="4530725"/>
          </a:xfrm>
          <a:ln/>
        </p:spPr>
        <p:txBody>
          <a:bodyPr/>
          <a:p>
            <a:pPr marL="533400" indent="-533400">
              <a:lnSpc>
                <a:spcPct val="150000"/>
              </a:lnSpc>
              <a:buClr>
                <a:schemeClr val="folHlink"/>
              </a:buClr>
              <a:buSzPct val="90000"/>
              <a:buFont typeface="Wingdings" panose="05000000000000000000" pitchFamily="2" charset="2"/>
              <a:buAutoNum type="arabicPeriod"/>
            </a:pPr>
            <a:r>
              <a:rPr lang="zh-CN" altLang="en-US" sz="2400" b="1" dirty="0">
                <a:solidFill>
                  <a:schemeClr val="accent2"/>
                </a:solidFill>
              </a:rPr>
              <a:t>组织与团队</a:t>
            </a:r>
            <a:endParaRPr lang="zh-CN" altLang="en-US" sz="2400" b="1" dirty="0">
              <a:solidFill>
                <a:schemeClr val="accent2"/>
              </a:solidFill>
            </a:endParaRPr>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管理与经理</a:t>
            </a:r>
            <a:r>
              <a:rPr lang="en-US" altLang="zh-CN" sz="2400" b="1"/>
              <a:t>(</a:t>
            </a:r>
            <a:r>
              <a:rPr lang="zh-CN" altLang="en-US" sz="2400" b="1" dirty="0"/>
              <a:t>领导者</a:t>
            </a:r>
            <a:r>
              <a:rPr lang="en-US" altLang="zh-CN" sz="2400" b="1"/>
              <a:t>)</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经理的特征</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经理的角色</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领导的风格</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目标管理</a:t>
            </a:r>
            <a:endParaRPr lang="zh-CN" altLang="en-US" sz="2400" b="1" dirty="0"/>
          </a:p>
        </p:txBody>
      </p:sp>
      <p:sp>
        <p:nvSpPr>
          <p:cNvPr id="3" name="内容占位符 2"/>
          <p:cNvSpPr/>
          <p:nvPr>
            <p:ph sz="half" idx="2"/>
          </p:nvPr>
        </p:nvSpPr>
        <p:spPr/>
        <p:txBody>
          <a:bodyPr/>
          <a:p>
            <a:endParaRPr lang="zh-CN" altLang="en-US"/>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标题 147457"/>
          <p:cNvSpPr>
            <a:spLocks noGrp="1"/>
          </p:cNvSpPr>
          <p:nvPr>
            <p:ph type="title"/>
          </p:nvPr>
        </p:nvSpPr>
        <p:spPr>
          <a:xfrm>
            <a:off x="1403350" y="506413"/>
            <a:ext cx="4176713" cy="762000"/>
          </a:xfrm>
          <a:ln/>
        </p:spPr>
        <p:txBody>
          <a:bodyPr vert="horz" wrap="square" lIns="92075" tIns="46038" rIns="92075" bIns="46038" anchor="b" anchorCtr="0"/>
          <a:p>
            <a:r>
              <a:rPr lang="zh-TW" altLang="en-US" sz="4800" dirty="0"/>
              <a:t>什么是管理</a:t>
            </a:r>
            <a:endParaRPr lang="zh-TW" altLang="en-US" sz="4800"/>
          </a:p>
        </p:txBody>
      </p:sp>
      <p:sp>
        <p:nvSpPr>
          <p:cNvPr id="147459" name="文本占位符 147458"/>
          <p:cNvSpPr>
            <a:spLocks noGrp="1"/>
          </p:cNvSpPr>
          <p:nvPr>
            <p:ph type="body" idx="1"/>
          </p:nvPr>
        </p:nvSpPr>
        <p:spPr>
          <a:xfrm>
            <a:off x="1403350" y="1871663"/>
            <a:ext cx="6276975" cy="3286125"/>
          </a:xfrm>
          <a:ln/>
        </p:spPr>
        <p:txBody>
          <a:bodyPr vert="horz" wrap="square" lIns="92075" tIns="46038" rIns="92075" bIns="46038" anchor="t" anchorCtr="0"/>
          <a:p>
            <a:pPr>
              <a:lnSpc>
                <a:spcPct val="120000"/>
              </a:lnSpc>
            </a:pPr>
            <a:r>
              <a:rPr lang="en-US" altLang="zh-TW"/>
              <a:t>Process: </a:t>
            </a:r>
            <a:r>
              <a:rPr lang="zh-TW" altLang="en-US" dirty="0"/>
              <a:t>管理者所执行的重要职能</a:t>
            </a:r>
            <a:r>
              <a:rPr lang="en-US" altLang="zh-TW"/>
              <a:t>(functions)</a:t>
            </a:r>
            <a:endParaRPr lang="en-US" altLang="zh-TW"/>
          </a:p>
          <a:p>
            <a:pPr>
              <a:lnSpc>
                <a:spcPct val="120000"/>
              </a:lnSpc>
            </a:pPr>
            <a:r>
              <a:rPr lang="en-US" altLang="zh-TW"/>
              <a:t>Efficient(</a:t>
            </a:r>
            <a:r>
              <a:rPr lang="zh-TW" altLang="en-US" dirty="0"/>
              <a:t>效率</a:t>
            </a:r>
            <a:r>
              <a:rPr lang="en-US" altLang="zh-TW"/>
              <a:t>): </a:t>
            </a:r>
            <a:r>
              <a:rPr lang="zh-TW" altLang="en-US" dirty="0"/>
              <a:t>把事情做对</a:t>
            </a:r>
            <a:endParaRPr lang="zh-TW" altLang="en-US" dirty="0"/>
          </a:p>
          <a:p>
            <a:pPr lvl="1">
              <a:lnSpc>
                <a:spcPct val="120000"/>
              </a:lnSpc>
              <a:buNone/>
            </a:pPr>
            <a:r>
              <a:rPr lang="en-US" altLang="zh-TW" sz="2800"/>
              <a:t>Input </a:t>
            </a:r>
            <a:r>
              <a:rPr lang="en-US" altLang="zh-TW" sz="2800">
                <a:sym typeface="Wingdings" panose="05000000000000000000" pitchFamily="2" charset="2"/>
              </a:rPr>
              <a:t></a:t>
            </a:r>
            <a:r>
              <a:rPr lang="en-US" altLang="zh-TW" sz="2800">
                <a:sym typeface="Monotype Sorts" pitchFamily="2" charset="2"/>
              </a:rPr>
              <a:t> process </a:t>
            </a:r>
            <a:r>
              <a:rPr lang="en-US" altLang="zh-TW" sz="2800">
                <a:sym typeface="Wingdings" panose="05000000000000000000" pitchFamily="2" charset="2"/>
              </a:rPr>
              <a:t></a:t>
            </a:r>
            <a:r>
              <a:rPr lang="en-US" altLang="zh-TW" sz="2800">
                <a:sym typeface="Monotype Sorts" pitchFamily="2" charset="2"/>
              </a:rPr>
              <a:t> output</a:t>
            </a:r>
            <a:endParaRPr lang="en-US" altLang="zh-TW" sz="2800"/>
          </a:p>
          <a:p>
            <a:pPr>
              <a:lnSpc>
                <a:spcPct val="120000"/>
              </a:lnSpc>
            </a:pPr>
            <a:r>
              <a:rPr lang="en-US" altLang="zh-TW"/>
              <a:t>Effective</a:t>
            </a:r>
            <a:r>
              <a:rPr lang="zh-TW" altLang="en-US"/>
              <a:t>（</a:t>
            </a:r>
            <a:r>
              <a:rPr lang="zh-TW" altLang="en-US" dirty="0"/>
              <a:t>效能）</a:t>
            </a:r>
            <a:r>
              <a:rPr lang="en-US" altLang="zh-TW"/>
              <a:t>: </a:t>
            </a:r>
            <a:r>
              <a:rPr lang="zh-TW" altLang="en-US" dirty="0"/>
              <a:t>做对的事</a:t>
            </a:r>
            <a:endParaRPr lang="zh-TW" altLang="en-US" dirty="0"/>
          </a:p>
          <a:p>
            <a:pPr>
              <a:lnSpc>
                <a:spcPct val="120000"/>
              </a:lnSpc>
              <a:buNone/>
            </a:pPr>
            <a:r>
              <a:rPr lang="zh-TW" altLang="en-US" dirty="0"/>
              <a:t>    </a:t>
            </a:r>
            <a:endParaRPr lang="zh-TW" altLang="en-US" dirty="0"/>
          </a:p>
        </p:txBody>
      </p:sp>
      <p:grpSp>
        <p:nvGrpSpPr>
          <p:cNvPr id="147463" name="组合 147462"/>
          <p:cNvGrpSpPr/>
          <p:nvPr/>
        </p:nvGrpSpPr>
        <p:grpSpPr>
          <a:xfrm>
            <a:off x="6732588" y="144463"/>
            <a:ext cx="2266950" cy="1484312"/>
            <a:chOff x="4111" y="111"/>
            <a:chExt cx="1553" cy="1037"/>
          </a:xfrm>
        </p:grpSpPr>
        <p:grpSp>
          <p:nvGrpSpPr>
            <p:cNvPr id="147464" name="组合 147463"/>
            <p:cNvGrpSpPr/>
            <p:nvPr/>
          </p:nvGrpSpPr>
          <p:grpSpPr>
            <a:xfrm>
              <a:off x="5403" y="579"/>
              <a:ext cx="250" cy="453"/>
              <a:chOff x="5424" y="3388"/>
              <a:chExt cx="254" cy="513"/>
            </a:xfrm>
          </p:grpSpPr>
          <p:grpSp>
            <p:nvGrpSpPr>
              <p:cNvPr id="147465" name="组合 147464"/>
              <p:cNvGrpSpPr/>
              <p:nvPr/>
            </p:nvGrpSpPr>
            <p:grpSpPr>
              <a:xfrm>
                <a:off x="5424" y="3547"/>
                <a:ext cx="254" cy="354"/>
                <a:chOff x="5424" y="3547"/>
                <a:chExt cx="254" cy="354"/>
              </a:xfrm>
            </p:grpSpPr>
            <p:sp>
              <p:nvSpPr>
                <p:cNvPr id="147466" name="矩形 147465"/>
                <p:cNvSpPr/>
                <p:nvPr/>
              </p:nvSpPr>
              <p:spPr>
                <a:xfrm>
                  <a:off x="5466" y="3547"/>
                  <a:ext cx="171" cy="75"/>
                </a:xfrm>
                <a:prstGeom prst="rect">
                  <a:avLst/>
                </a:prstGeom>
                <a:solidFill>
                  <a:srgbClr val="FFCC00"/>
                </a:solidFill>
                <a:ln w="9525">
                  <a:noFill/>
                </a:ln>
              </p:spPr>
              <p:txBody>
                <a:bodyPr/>
                <a:p>
                  <a:endParaRPr lang="zh-CN" altLang="en-US"/>
                </a:p>
              </p:txBody>
            </p:sp>
            <p:sp>
              <p:nvSpPr>
                <p:cNvPr id="147467" name="矩形 147466"/>
                <p:cNvSpPr/>
                <p:nvPr/>
              </p:nvSpPr>
              <p:spPr>
                <a:xfrm>
                  <a:off x="5424" y="3596"/>
                  <a:ext cx="254" cy="305"/>
                </a:xfrm>
                <a:prstGeom prst="rect">
                  <a:avLst/>
                </a:prstGeom>
                <a:solidFill>
                  <a:srgbClr val="FFCC00"/>
                </a:solidFill>
                <a:ln w="9525">
                  <a:noFill/>
                </a:ln>
              </p:spPr>
              <p:txBody>
                <a:bodyPr/>
                <a:p>
                  <a:endParaRPr lang="zh-CN" altLang="en-US"/>
                </a:p>
              </p:txBody>
            </p:sp>
            <p:sp>
              <p:nvSpPr>
                <p:cNvPr id="147468" name="任意多边形 147467"/>
                <p:cNvSpPr/>
                <p:nvPr/>
              </p:nvSpPr>
              <p:spPr>
                <a:xfrm>
                  <a:off x="5424" y="3548"/>
                  <a:ext cx="47" cy="61"/>
                </a:xfrm>
                <a:custGeom>
                  <a:avLst/>
                  <a:gdLst/>
                  <a:ahLst/>
                  <a:cxnLst/>
                  <a:pathLst>
                    <a:path w="47" h="61">
                      <a:moveTo>
                        <a:pt x="0" y="59"/>
                      </a:moveTo>
                      <a:lnTo>
                        <a:pt x="1" y="47"/>
                      </a:lnTo>
                      <a:lnTo>
                        <a:pt x="4" y="36"/>
                      </a:lnTo>
                      <a:lnTo>
                        <a:pt x="8" y="27"/>
                      </a:lnTo>
                      <a:lnTo>
                        <a:pt x="14" y="18"/>
                      </a:lnTo>
                      <a:lnTo>
                        <a:pt x="21" y="11"/>
                      </a:lnTo>
                      <a:lnTo>
                        <a:pt x="28" y="5"/>
                      </a:lnTo>
                      <a:lnTo>
                        <a:pt x="36" y="2"/>
                      </a:lnTo>
                      <a:lnTo>
                        <a:pt x="45" y="0"/>
                      </a:lnTo>
                      <a:lnTo>
                        <a:pt x="47" y="61"/>
                      </a:lnTo>
                      <a:lnTo>
                        <a:pt x="0" y="59"/>
                      </a:lnTo>
                      <a:close/>
                    </a:path>
                  </a:pathLst>
                </a:custGeom>
                <a:solidFill>
                  <a:srgbClr val="FFCC00"/>
                </a:solidFill>
                <a:ln w="9525">
                  <a:noFill/>
                </a:ln>
              </p:spPr>
              <p:txBody>
                <a:bodyPr/>
                <a:p>
                  <a:endParaRPr lang="zh-CN" altLang="en-US"/>
                </a:p>
              </p:txBody>
            </p:sp>
            <p:sp>
              <p:nvSpPr>
                <p:cNvPr id="147469" name="任意多边形 147468"/>
                <p:cNvSpPr/>
                <p:nvPr/>
              </p:nvSpPr>
              <p:spPr>
                <a:xfrm>
                  <a:off x="5630" y="3548"/>
                  <a:ext cx="48" cy="61"/>
                </a:xfrm>
                <a:custGeom>
                  <a:avLst/>
                  <a:gdLst/>
                  <a:ahLst/>
                  <a:cxnLst/>
                  <a:pathLst>
                    <a:path w="48" h="61">
                      <a:moveTo>
                        <a:pt x="0" y="0"/>
                      </a:moveTo>
                      <a:lnTo>
                        <a:pt x="10" y="1"/>
                      </a:lnTo>
                      <a:lnTo>
                        <a:pt x="19" y="5"/>
                      </a:lnTo>
                      <a:lnTo>
                        <a:pt x="27" y="10"/>
                      </a:lnTo>
                      <a:lnTo>
                        <a:pt x="34" y="18"/>
                      </a:lnTo>
                      <a:lnTo>
                        <a:pt x="40" y="27"/>
                      </a:lnTo>
                      <a:lnTo>
                        <a:pt x="44" y="37"/>
                      </a:lnTo>
                      <a:lnTo>
                        <a:pt x="47" y="48"/>
                      </a:lnTo>
                      <a:lnTo>
                        <a:pt x="48" y="60"/>
                      </a:lnTo>
                      <a:lnTo>
                        <a:pt x="0" y="61"/>
                      </a:lnTo>
                      <a:lnTo>
                        <a:pt x="0" y="0"/>
                      </a:lnTo>
                      <a:close/>
                    </a:path>
                  </a:pathLst>
                </a:custGeom>
                <a:solidFill>
                  <a:srgbClr val="FFCC00"/>
                </a:solidFill>
                <a:ln w="9525">
                  <a:noFill/>
                </a:ln>
              </p:spPr>
              <p:txBody>
                <a:bodyPr/>
                <a:p>
                  <a:endParaRPr lang="zh-CN" altLang="en-US"/>
                </a:p>
              </p:txBody>
            </p:sp>
          </p:grpSp>
          <p:sp>
            <p:nvSpPr>
              <p:cNvPr id="147470" name="椭圆 147469"/>
              <p:cNvSpPr/>
              <p:nvPr/>
            </p:nvSpPr>
            <p:spPr>
              <a:xfrm>
                <a:off x="5481" y="3388"/>
                <a:ext cx="139" cy="148"/>
              </a:xfrm>
              <a:prstGeom prst="ellipse">
                <a:avLst/>
              </a:prstGeom>
              <a:solidFill>
                <a:srgbClr val="FFCC00"/>
              </a:solidFill>
              <a:ln w="9525">
                <a:noFill/>
              </a:ln>
            </p:spPr>
            <p:txBody>
              <a:bodyPr/>
              <a:p>
                <a:endParaRPr lang="zh-CN" altLang="en-US"/>
              </a:p>
            </p:txBody>
          </p:sp>
        </p:grpSp>
        <p:grpSp>
          <p:nvGrpSpPr>
            <p:cNvPr id="147471" name="组合 147470"/>
            <p:cNvGrpSpPr/>
            <p:nvPr/>
          </p:nvGrpSpPr>
          <p:grpSpPr>
            <a:xfrm>
              <a:off x="5146" y="455"/>
              <a:ext cx="252" cy="453"/>
              <a:chOff x="5163" y="3248"/>
              <a:chExt cx="256" cy="513"/>
            </a:xfrm>
          </p:grpSpPr>
          <p:grpSp>
            <p:nvGrpSpPr>
              <p:cNvPr id="147472" name="组合 147471"/>
              <p:cNvGrpSpPr/>
              <p:nvPr/>
            </p:nvGrpSpPr>
            <p:grpSpPr>
              <a:xfrm>
                <a:off x="5163" y="3407"/>
                <a:ext cx="256" cy="354"/>
                <a:chOff x="5163" y="3407"/>
                <a:chExt cx="256" cy="354"/>
              </a:xfrm>
            </p:grpSpPr>
            <p:sp>
              <p:nvSpPr>
                <p:cNvPr id="147473" name="矩形 147472"/>
                <p:cNvSpPr/>
                <p:nvPr/>
              </p:nvSpPr>
              <p:spPr>
                <a:xfrm>
                  <a:off x="5205" y="3407"/>
                  <a:ext cx="172" cy="77"/>
                </a:xfrm>
                <a:prstGeom prst="rect">
                  <a:avLst/>
                </a:prstGeom>
                <a:solidFill>
                  <a:srgbClr val="FFCC00"/>
                </a:solidFill>
                <a:ln w="9525">
                  <a:noFill/>
                </a:ln>
              </p:spPr>
              <p:txBody>
                <a:bodyPr/>
                <a:p>
                  <a:endParaRPr lang="zh-CN" altLang="en-US"/>
                </a:p>
              </p:txBody>
            </p:sp>
            <p:sp>
              <p:nvSpPr>
                <p:cNvPr id="147474" name="矩形 147473"/>
                <p:cNvSpPr/>
                <p:nvPr/>
              </p:nvSpPr>
              <p:spPr>
                <a:xfrm>
                  <a:off x="5163" y="3457"/>
                  <a:ext cx="256" cy="304"/>
                </a:xfrm>
                <a:prstGeom prst="rect">
                  <a:avLst/>
                </a:prstGeom>
                <a:solidFill>
                  <a:srgbClr val="FFCC00"/>
                </a:solidFill>
                <a:ln w="9525">
                  <a:noFill/>
                </a:ln>
              </p:spPr>
              <p:txBody>
                <a:bodyPr/>
                <a:p>
                  <a:endParaRPr lang="zh-CN" altLang="en-US"/>
                </a:p>
              </p:txBody>
            </p:sp>
            <p:sp>
              <p:nvSpPr>
                <p:cNvPr id="147475" name="任意多边形 147474"/>
                <p:cNvSpPr/>
                <p:nvPr/>
              </p:nvSpPr>
              <p:spPr>
                <a:xfrm>
                  <a:off x="5163" y="3407"/>
                  <a:ext cx="47" cy="62"/>
                </a:xfrm>
                <a:custGeom>
                  <a:avLst/>
                  <a:gdLst/>
                  <a:ahLst/>
                  <a:cxnLst/>
                  <a:pathLst>
                    <a:path w="47" h="62">
                      <a:moveTo>
                        <a:pt x="0" y="61"/>
                      </a:moveTo>
                      <a:lnTo>
                        <a:pt x="1" y="49"/>
                      </a:lnTo>
                      <a:lnTo>
                        <a:pt x="4" y="38"/>
                      </a:lnTo>
                      <a:lnTo>
                        <a:pt x="8" y="27"/>
                      </a:lnTo>
                      <a:lnTo>
                        <a:pt x="14" y="19"/>
                      </a:lnTo>
                      <a:lnTo>
                        <a:pt x="20" y="11"/>
                      </a:lnTo>
                      <a:lnTo>
                        <a:pt x="28" y="5"/>
                      </a:lnTo>
                      <a:lnTo>
                        <a:pt x="37" y="2"/>
                      </a:lnTo>
                      <a:lnTo>
                        <a:pt x="46" y="0"/>
                      </a:lnTo>
                      <a:lnTo>
                        <a:pt x="47" y="62"/>
                      </a:lnTo>
                      <a:lnTo>
                        <a:pt x="0" y="61"/>
                      </a:lnTo>
                      <a:close/>
                    </a:path>
                  </a:pathLst>
                </a:custGeom>
                <a:solidFill>
                  <a:srgbClr val="FFCC00"/>
                </a:solidFill>
                <a:ln w="9525">
                  <a:noFill/>
                </a:ln>
              </p:spPr>
              <p:txBody>
                <a:bodyPr/>
                <a:p>
                  <a:endParaRPr lang="zh-CN" altLang="en-US"/>
                </a:p>
              </p:txBody>
            </p:sp>
            <p:sp>
              <p:nvSpPr>
                <p:cNvPr id="147476" name="任意多边形 147475"/>
                <p:cNvSpPr/>
                <p:nvPr/>
              </p:nvSpPr>
              <p:spPr>
                <a:xfrm>
                  <a:off x="5370" y="3408"/>
                  <a:ext cx="48" cy="62"/>
                </a:xfrm>
                <a:custGeom>
                  <a:avLst/>
                  <a:gdLst/>
                  <a:ahLst/>
                  <a:cxnLst/>
                  <a:pathLst>
                    <a:path w="48" h="62">
                      <a:moveTo>
                        <a:pt x="0" y="0"/>
                      </a:moveTo>
                      <a:lnTo>
                        <a:pt x="1" y="0"/>
                      </a:lnTo>
                      <a:lnTo>
                        <a:pt x="1" y="0"/>
                      </a:lnTo>
                      <a:lnTo>
                        <a:pt x="11" y="1"/>
                      </a:lnTo>
                      <a:lnTo>
                        <a:pt x="19" y="5"/>
                      </a:lnTo>
                      <a:lnTo>
                        <a:pt x="27" y="10"/>
                      </a:lnTo>
                      <a:lnTo>
                        <a:pt x="34" y="18"/>
                      </a:lnTo>
                      <a:lnTo>
                        <a:pt x="40" y="27"/>
                      </a:lnTo>
                      <a:lnTo>
                        <a:pt x="44" y="37"/>
                      </a:lnTo>
                      <a:lnTo>
                        <a:pt x="47" y="49"/>
                      </a:lnTo>
                      <a:lnTo>
                        <a:pt x="48" y="61"/>
                      </a:lnTo>
                      <a:lnTo>
                        <a:pt x="1" y="62"/>
                      </a:lnTo>
                      <a:lnTo>
                        <a:pt x="0" y="0"/>
                      </a:lnTo>
                      <a:close/>
                    </a:path>
                  </a:pathLst>
                </a:custGeom>
                <a:solidFill>
                  <a:srgbClr val="FFCC00"/>
                </a:solidFill>
                <a:ln w="9525">
                  <a:noFill/>
                </a:ln>
              </p:spPr>
              <p:txBody>
                <a:bodyPr/>
                <a:p>
                  <a:endParaRPr lang="zh-CN" altLang="en-US"/>
                </a:p>
              </p:txBody>
            </p:sp>
          </p:grpSp>
          <p:sp>
            <p:nvSpPr>
              <p:cNvPr id="147477" name="椭圆 147476"/>
              <p:cNvSpPr/>
              <p:nvPr/>
            </p:nvSpPr>
            <p:spPr>
              <a:xfrm>
                <a:off x="5220" y="3248"/>
                <a:ext cx="140" cy="148"/>
              </a:xfrm>
              <a:prstGeom prst="ellipse">
                <a:avLst/>
              </a:prstGeom>
              <a:solidFill>
                <a:srgbClr val="FFCC00"/>
              </a:solidFill>
              <a:ln w="9525">
                <a:noFill/>
              </a:ln>
            </p:spPr>
            <p:txBody>
              <a:bodyPr/>
              <a:p>
                <a:endParaRPr lang="zh-CN" altLang="en-US"/>
              </a:p>
            </p:txBody>
          </p:sp>
        </p:grpSp>
        <p:grpSp>
          <p:nvGrpSpPr>
            <p:cNvPr id="147478" name="组合 147477"/>
            <p:cNvGrpSpPr/>
            <p:nvPr/>
          </p:nvGrpSpPr>
          <p:grpSpPr>
            <a:xfrm>
              <a:off x="4395" y="455"/>
              <a:ext cx="251" cy="453"/>
              <a:chOff x="4401" y="3248"/>
              <a:chExt cx="255" cy="513"/>
            </a:xfrm>
          </p:grpSpPr>
          <p:grpSp>
            <p:nvGrpSpPr>
              <p:cNvPr id="147479" name="组合 147478"/>
              <p:cNvGrpSpPr/>
              <p:nvPr/>
            </p:nvGrpSpPr>
            <p:grpSpPr>
              <a:xfrm>
                <a:off x="4401" y="3407"/>
                <a:ext cx="255" cy="354"/>
                <a:chOff x="4401" y="3407"/>
                <a:chExt cx="255" cy="354"/>
              </a:xfrm>
            </p:grpSpPr>
            <p:sp>
              <p:nvSpPr>
                <p:cNvPr id="147480" name="矩形 147479"/>
                <p:cNvSpPr/>
                <p:nvPr/>
              </p:nvSpPr>
              <p:spPr>
                <a:xfrm>
                  <a:off x="4445" y="3407"/>
                  <a:ext cx="171" cy="77"/>
                </a:xfrm>
                <a:prstGeom prst="rect">
                  <a:avLst/>
                </a:prstGeom>
                <a:solidFill>
                  <a:srgbClr val="FFCC00"/>
                </a:solidFill>
                <a:ln w="9525">
                  <a:noFill/>
                </a:ln>
              </p:spPr>
              <p:txBody>
                <a:bodyPr/>
                <a:p>
                  <a:endParaRPr lang="zh-CN" altLang="en-US"/>
                </a:p>
              </p:txBody>
            </p:sp>
            <p:sp>
              <p:nvSpPr>
                <p:cNvPr id="147481" name="矩形 147480"/>
                <p:cNvSpPr/>
                <p:nvPr/>
              </p:nvSpPr>
              <p:spPr>
                <a:xfrm>
                  <a:off x="4401" y="3457"/>
                  <a:ext cx="255" cy="304"/>
                </a:xfrm>
                <a:prstGeom prst="rect">
                  <a:avLst/>
                </a:prstGeom>
                <a:solidFill>
                  <a:srgbClr val="FFCC00"/>
                </a:solidFill>
                <a:ln w="9525">
                  <a:noFill/>
                </a:ln>
              </p:spPr>
              <p:txBody>
                <a:bodyPr/>
                <a:p>
                  <a:endParaRPr lang="zh-CN" altLang="en-US"/>
                </a:p>
              </p:txBody>
            </p:sp>
            <p:sp>
              <p:nvSpPr>
                <p:cNvPr id="147482" name="任意多边形 147481"/>
                <p:cNvSpPr/>
                <p:nvPr/>
              </p:nvSpPr>
              <p:spPr>
                <a:xfrm>
                  <a:off x="4402" y="3407"/>
                  <a:ext cx="46" cy="62"/>
                </a:xfrm>
                <a:custGeom>
                  <a:avLst/>
                  <a:gdLst/>
                  <a:ahLst/>
                  <a:cxnLst/>
                  <a:pathLst>
                    <a:path w="46" h="62">
                      <a:moveTo>
                        <a:pt x="0" y="61"/>
                      </a:moveTo>
                      <a:lnTo>
                        <a:pt x="1" y="49"/>
                      </a:lnTo>
                      <a:lnTo>
                        <a:pt x="4" y="38"/>
                      </a:lnTo>
                      <a:lnTo>
                        <a:pt x="8" y="27"/>
                      </a:lnTo>
                      <a:lnTo>
                        <a:pt x="13" y="19"/>
                      </a:lnTo>
                      <a:lnTo>
                        <a:pt x="20" y="11"/>
                      </a:lnTo>
                      <a:lnTo>
                        <a:pt x="27" y="5"/>
                      </a:lnTo>
                      <a:lnTo>
                        <a:pt x="36" y="2"/>
                      </a:lnTo>
                      <a:lnTo>
                        <a:pt x="45" y="0"/>
                      </a:lnTo>
                      <a:lnTo>
                        <a:pt x="46" y="62"/>
                      </a:lnTo>
                      <a:lnTo>
                        <a:pt x="0" y="61"/>
                      </a:lnTo>
                      <a:close/>
                    </a:path>
                  </a:pathLst>
                </a:custGeom>
                <a:solidFill>
                  <a:srgbClr val="FFCC00"/>
                </a:solidFill>
                <a:ln w="9525">
                  <a:noFill/>
                </a:ln>
              </p:spPr>
              <p:txBody>
                <a:bodyPr/>
                <a:p>
                  <a:endParaRPr lang="zh-CN" altLang="en-US"/>
                </a:p>
              </p:txBody>
            </p:sp>
            <p:sp>
              <p:nvSpPr>
                <p:cNvPr id="147483" name="任意多边形 147482"/>
                <p:cNvSpPr/>
                <p:nvPr/>
              </p:nvSpPr>
              <p:spPr>
                <a:xfrm>
                  <a:off x="4609" y="3408"/>
                  <a:ext cx="46" cy="62"/>
                </a:xfrm>
                <a:custGeom>
                  <a:avLst/>
                  <a:gdLst/>
                  <a:ahLst/>
                  <a:cxnLst/>
                  <a:pathLst>
                    <a:path w="46" h="62">
                      <a:moveTo>
                        <a:pt x="0" y="0"/>
                      </a:moveTo>
                      <a:lnTo>
                        <a:pt x="9" y="1"/>
                      </a:lnTo>
                      <a:lnTo>
                        <a:pt x="18" y="5"/>
                      </a:lnTo>
                      <a:lnTo>
                        <a:pt x="26" y="10"/>
                      </a:lnTo>
                      <a:lnTo>
                        <a:pt x="32" y="18"/>
                      </a:lnTo>
                      <a:lnTo>
                        <a:pt x="38" y="27"/>
                      </a:lnTo>
                      <a:lnTo>
                        <a:pt x="42" y="37"/>
                      </a:lnTo>
                      <a:lnTo>
                        <a:pt x="45" y="49"/>
                      </a:lnTo>
                      <a:lnTo>
                        <a:pt x="46" y="61"/>
                      </a:lnTo>
                      <a:lnTo>
                        <a:pt x="0" y="62"/>
                      </a:lnTo>
                      <a:lnTo>
                        <a:pt x="0" y="0"/>
                      </a:lnTo>
                      <a:close/>
                    </a:path>
                  </a:pathLst>
                </a:custGeom>
                <a:solidFill>
                  <a:srgbClr val="FFCC00"/>
                </a:solidFill>
                <a:ln w="9525">
                  <a:noFill/>
                </a:ln>
              </p:spPr>
              <p:txBody>
                <a:bodyPr/>
                <a:p>
                  <a:endParaRPr lang="zh-CN" altLang="en-US"/>
                </a:p>
              </p:txBody>
            </p:sp>
          </p:grpSp>
          <p:sp>
            <p:nvSpPr>
              <p:cNvPr id="147484" name="椭圆 147483"/>
              <p:cNvSpPr/>
              <p:nvPr/>
            </p:nvSpPr>
            <p:spPr>
              <a:xfrm>
                <a:off x="4459" y="3248"/>
                <a:ext cx="139" cy="148"/>
              </a:xfrm>
              <a:prstGeom prst="ellipse">
                <a:avLst/>
              </a:prstGeom>
              <a:solidFill>
                <a:srgbClr val="FFCC00"/>
              </a:solidFill>
              <a:ln w="9525">
                <a:noFill/>
              </a:ln>
            </p:spPr>
            <p:txBody>
              <a:bodyPr/>
              <a:p>
                <a:endParaRPr lang="zh-CN" altLang="en-US"/>
              </a:p>
            </p:txBody>
          </p:sp>
        </p:grpSp>
        <p:grpSp>
          <p:nvGrpSpPr>
            <p:cNvPr id="147485" name="组合 147484"/>
            <p:cNvGrpSpPr/>
            <p:nvPr/>
          </p:nvGrpSpPr>
          <p:grpSpPr>
            <a:xfrm>
              <a:off x="4130" y="579"/>
              <a:ext cx="251" cy="453"/>
              <a:chOff x="4132" y="3388"/>
              <a:chExt cx="255" cy="513"/>
            </a:xfrm>
          </p:grpSpPr>
          <p:sp>
            <p:nvSpPr>
              <p:cNvPr id="147486" name="椭圆 147485"/>
              <p:cNvSpPr/>
              <p:nvPr/>
            </p:nvSpPr>
            <p:spPr>
              <a:xfrm>
                <a:off x="4190" y="3388"/>
                <a:ext cx="139" cy="148"/>
              </a:xfrm>
              <a:prstGeom prst="ellipse">
                <a:avLst/>
              </a:prstGeom>
              <a:solidFill>
                <a:srgbClr val="FFCC00"/>
              </a:solidFill>
              <a:ln w="9525">
                <a:noFill/>
              </a:ln>
            </p:spPr>
            <p:txBody>
              <a:bodyPr/>
              <a:p>
                <a:endParaRPr lang="zh-CN" altLang="en-US"/>
              </a:p>
            </p:txBody>
          </p:sp>
          <p:grpSp>
            <p:nvGrpSpPr>
              <p:cNvPr id="147487" name="组合 147486"/>
              <p:cNvGrpSpPr/>
              <p:nvPr/>
            </p:nvGrpSpPr>
            <p:grpSpPr>
              <a:xfrm>
                <a:off x="4132" y="3547"/>
                <a:ext cx="255" cy="354"/>
                <a:chOff x="4132" y="3547"/>
                <a:chExt cx="255" cy="354"/>
              </a:xfrm>
            </p:grpSpPr>
            <p:sp>
              <p:nvSpPr>
                <p:cNvPr id="147488" name="矩形 147487"/>
                <p:cNvSpPr/>
                <p:nvPr/>
              </p:nvSpPr>
              <p:spPr>
                <a:xfrm>
                  <a:off x="4175" y="3547"/>
                  <a:ext cx="171" cy="75"/>
                </a:xfrm>
                <a:prstGeom prst="rect">
                  <a:avLst/>
                </a:prstGeom>
                <a:solidFill>
                  <a:srgbClr val="FFCC00"/>
                </a:solidFill>
                <a:ln w="9525">
                  <a:noFill/>
                </a:ln>
              </p:spPr>
              <p:txBody>
                <a:bodyPr/>
                <a:p>
                  <a:endParaRPr lang="zh-CN" altLang="en-US"/>
                </a:p>
              </p:txBody>
            </p:sp>
            <p:sp>
              <p:nvSpPr>
                <p:cNvPr id="147489" name="矩形 147488"/>
                <p:cNvSpPr/>
                <p:nvPr/>
              </p:nvSpPr>
              <p:spPr>
                <a:xfrm>
                  <a:off x="4132" y="3596"/>
                  <a:ext cx="255" cy="305"/>
                </a:xfrm>
                <a:prstGeom prst="rect">
                  <a:avLst/>
                </a:prstGeom>
                <a:solidFill>
                  <a:srgbClr val="FFCC00"/>
                </a:solidFill>
                <a:ln w="9525">
                  <a:noFill/>
                </a:ln>
              </p:spPr>
              <p:txBody>
                <a:bodyPr/>
                <a:p>
                  <a:endParaRPr lang="zh-CN" altLang="en-US"/>
                </a:p>
              </p:txBody>
            </p:sp>
            <p:sp>
              <p:nvSpPr>
                <p:cNvPr id="147490" name="任意多边形 147489"/>
                <p:cNvSpPr/>
                <p:nvPr/>
              </p:nvSpPr>
              <p:spPr>
                <a:xfrm>
                  <a:off x="4133" y="3548"/>
                  <a:ext cx="47" cy="61"/>
                </a:xfrm>
                <a:custGeom>
                  <a:avLst/>
                  <a:gdLst/>
                  <a:ahLst/>
                  <a:cxnLst/>
                  <a:pathLst>
                    <a:path w="47" h="61">
                      <a:moveTo>
                        <a:pt x="0" y="59"/>
                      </a:moveTo>
                      <a:lnTo>
                        <a:pt x="1" y="47"/>
                      </a:lnTo>
                      <a:lnTo>
                        <a:pt x="4" y="36"/>
                      </a:lnTo>
                      <a:lnTo>
                        <a:pt x="8" y="27"/>
                      </a:lnTo>
                      <a:lnTo>
                        <a:pt x="14" y="18"/>
                      </a:lnTo>
                      <a:lnTo>
                        <a:pt x="21" y="11"/>
                      </a:lnTo>
                      <a:lnTo>
                        <a:pt x="28" y="5"/>
                      </a:lnTo>
                      <a:lnTo>
                        <a:pt x="36" y="2"/>
                      </a:lnTo>
                      <a:lnTo>
                        <a:pt x="45" y="0"/>
                      </a:lnTo>
                      <a:lnTo>
                        <a:pt x="47" y="61"/>
                      </a:lnTo>
                      <a:lnTo>
                        <a:pt x="0" y="59"/>
                      </a:lnTo>
                      <a:close/>
                    </a:path>
                  </a:pathLst>
                </a:custGeom>
                <a:solidFill>
                  <a:srgbClr val="FFCC00"/>
                </a:solidFill>
                <a:ln w="9525">
                  <a:noFill/>
                </a:ln>
              </p:spPr>
              <p:txBody>
                <a:bodyPr/>
                <a:p>
                  <a:endParaRPr lang="zh-CN" altLang="en-US"/>
                </a:p>
              </p:txBody>
            </p:sp>
            <p:sp>
              <p:nvSpPr>
                <p:cNvPr id="147491" name="任意多边形 147490"/>
                <p:cNvSpPr/>
                <p:nvPr/>
              </p:nvSpPr>
              <p:spPr>
                <a:xfrm>
                  <a:off x="4339" y="3548"/>
                  <a:ext cx="47" cy="61"/>
                </a:xfrm>
                <a:custGeom>
                  <a:avLst/>
                  <a:gdLst/>
                  <a:ahLst/>
                  <a:cxnLst/>
                  <a:pathLst>
                    <a:path w="47" h="61">
                      <a:moveTo>
                        <a:pt x="0" y="0"/>
                      </a:moveTo>
                      <a:lnTo>
                        <a:pt x="10" y="1"/>
                      </a:lnTo>
                      <a:lnTo>
                        <a:pt x="18" y="5"/>
                      </a:lnTo>
                      <a:lnTo>
                        <a:pt x="26" y="10"/>
                      </a:lnTo>
                      <a:lnTo>
                        <a:pt x="33" y="18"/>
                      </a:lnTo>
                      <a:lnTo>
                        <a:pt x="39" y="27"/>
                      </a:lnTo>
                      <a:lnTo>
                        <a:pt x="43" y="37"/>
                      </a:lnTo>
                      <a:lnTo>
                        <a:pt x="46" y="48"/>
                      </a:lnTo>
                      <a:lnTo>
                        <a:pt x="47" y="60"/>
                      </a:lnTo>
                      <a:lnTo>
                        <a:pt x="0" y="61"/>
                      </a:lnTo>
                      <a:lnTo>
                        <a:pt x="0" y="0"/>
                      </a:lnTo>
                      <a:close/>
                    </a:path>
                  </a:pathLst>
                </a:custGeom>
                <a:solidFill>
                  <a:srgbClr val="FFCC00"/>
                </a:solidFill>
                <a:ln w="9525">
                  <a:noFill/>
                </a:ln>
              </p:spPr>
              <p:txBody>
                <a:bodyPr/>
                <a:p>
                  <a:endParaRPr lang="zh-CN" altLang="en-US"/>
                </a:p>
              </p:txBody>
            </p:sp>
          </p:grpSp>
        </p:grpSp>
        <p:grpSp>
          <p:nvGrpSpPr>
            <p:cNvPr id="147492" name="组合 147491"/>
            <p:cNvGrpSpPr/>
            <p:nvPr/>
          </p:nvGrpSpPr>
          <p:grpSpPr>
            <a:xfrm>
              <a:off x="4608" y="111"/>
              <a:ext cx="544" cy="582"/>
              <a:chOff x="4689" y="2859"/>
              <a:chExt cx="552" cy="658"/>
            </a:xfrm>
          </p:grpSpPr>
          <p:sp>
            <p:nvSpPr>
              <p:cNvPr id="147493" name="任意多边形 147492"/>
              <p:cNvSpPr/>
              <p:nvPr/>
            </p:nvSpPr>
            <p:spPr>
              <a:xfrm>
                <a:off x="4689" y="2859"/>
                <a:ext cx="158" cy="238"/>
              </a:xfrm>
              <a:custGeom>
                <a:avLst/>
                <a:gdLst/>
                <a:ahLst/>
                <a:cxnLst/>
                <a:pathLst>
                  <a:path w="158" h="238">
                    <a:moveTo>
                      <a:pt x="150" y="238"/>
                    </a:moveTo>
                    <a:lnTo>
                      <a:pt x="158" y="229"/>
                    </a:lnTo>
                    <a:lnTo>
                      <a:pt x="8" y="0"/>
                    </a:lnTo>
                    <a:lnTo>
                      <a:pt x="0" y="9"/>
                    </a:lnTo>
                    <a:lnTo>
                      <a:pt x="150" y="238"/>
                    </a:lnTo>
                    <a:close/>
                  </a:path>
                </a:pathLst>
              </a:custGeom>
              <a:solidFill>
                <a:srgbClr val="000000"/>
              </a:solidFill>
              <a:ln w="9525">
                <a:noFill/>
              </a:ln>
            </p:spPr>
            <p:txBody>
              <a:bodyPr/>
              <a:p>
                <a:endParaRPr lang="zh-CN" altLang="en-US"/>
              </a:p>
            </p:txBody>
          </p:sp>
          <p:grpSp>
            <p:nvGrpSpPr>
              <p:cNvPr id="147494" name="组合 147493"/>
              <p:cNvGrpSpPr/>
              <p:nvPr/>
            </p:nvGrpSpPr>
            <p:grpSpPr>
              <a:xfrm>
                <a:off x="4791" y="2895"/>
                <a:ext cx="450" cy="622"/>
                <a:chOff x="4791" y="2895"/>
                <a:chExt cx="450" cy="622"/>
              </a:xfrm>
            </p:grpSpPr>
            <p:sp>
              <p:nvSpPr>
                <p:cNvPr id="147495" name="椭圆 147494"/>
                <p:cNvSpPr/>
                <p:nvPr/>
              </p:nvSpPr>
              <p:spPr>
                <a:xfrm>
                  <a:off x="4876" y="3171"/>
                  <a:ext cx="58" cy="52"/>
                </a:xfrm>
                <a:prstGeom prst="ellipse">
                  <a:avLst/>
                </a:prstGeom>
                <a:solidFill>
                  <a:srgbClr val="FF9933"/>
                </a:solidFill>
                <a:ln w="9525">
                  <a:noFill/>
                </a:ln>
              </p:spPr>
              <p:txBody>
                <a:bodyPr/>
                <a:p>
                  <a:endParaRPr lang="zh-CN" altLang="en-US"/>
                </a:p>
              </p:txBody>
            </p:sp>
            <p:sp>
              <p:nvSpPr>
                <p:cNvPr id="147496" name="椭圆 147495"/>
                <p:cNvSpPr/>
                <p:nvPr/>
              </p:nvSpPr>
              <p:spPr>
                <a:xfrm>
                  <a:off x="4994" y="2895"/>
                  <a:ext cx="131" cy="142"/>
                </a:xfrm>
                <a:prstGeom prst="ellipse">
                  <a:avLst/>
                </a:prstGeom>
                <a:solidFill>
                  <a:srgbClr val="FF9933"/>
                </a:solidFill>
                <a:ln w="9525">
                  <a:noFill/>
                </a:ln>
              </p:spPr>
              <p:txBody>
                <a:bodyPr/>
                <a:p>
                  <a:endParaRPr lang="zh-CN" altLang="en-US"/>
                </a:p>
              </p:txBody>
            </p:sp>
            <p:sp>
              <p:nvSpPr>
                <p:cNvPr id="147497" name="任意多边形 147496"/>
                <p:cNvSpPr/>
                <p:nvPr/>
              </p:nvSpPr>
              <p:spPr>
                <a:xfrm>
                  <a:off x="4791" y="3031"/>
                  <a:ext cx="440" cy="486"/>
                </a:xfrm>
                <a:custGeom>
                  <a:avLst/>
                  <a:gdLst/>
                  <a:ahLst/>
                  <a:cxnLst/>
                  <a:pathLst>
                    <a:path w="440" h="486">
                      <a:moveTo>
                        <a:pt x="310" y="18"/>
                      </a:moveTo>
                      <a:lnTo>
                        <a:pt x="336" y="18"/>
                      </a:lnTo>
                      <a:lnTo>
                        <a:pt x="370" y="38"/>
                      </a:lnTo>
                      <a:lnTo>
                        <a:pt x="440" y="151"/>
                      </a:lnTo>
                      <a:lnTo>
                        <a:pt x="437" y="202"/>
                      </a:lnTo>
                      <a:lnTo>
                        <a:pt x="389" y="240"/>
                      </a:lnTo>
                      <a:lnTo>
                        <a:pt x="350" y="269"/>
                      </a:lnTo>
                      <a:lnTo>
                        <a:pt x="301" y="205"/>
                      </a:lnTo>
                      <a:lnTo>
                        <a:pt x="320" y="187"/>
                      </a:lnTo>
                      <a:lnTo>
                        <a:pt x="336" y="174"/>
                      </a:lnTo>
                      <a:lnTo>
                        <a:pt x="303" y="117"/>
                      </a:lnTo>
                      <a:lnTo>
                        <a:pt x="208" y="187"/>
                      </a:lnTo>
                      <a:lnTo>
                        <a:pt x="300" y="325"/>
                      </a:lnTo>
                      <a:lnTo>
                        <a:pt x="378" y="261"/>
                      </a:lnTo>
                      <a:lnTo>
                        <a:pt x="378" y="486"/>
                      </a:lnTo>
                      <a:lnTo>
                        <a:pt x="179" y="486"/>
                      </a:lnTo>
                      <a:lnTo>
                        <a:pt x="179" y="149"/>
                      </a:lnTo>
                      <a:lnTo>
                        <a:pt x="133" y="181"/>
                      </a:lnTo>
                      <a:lnTo>
                        <a:pt x="92" y="181"/>
                      </a:lnTo>
                      <a:lnTo>
                        <a:pt x="88" y="175"/>
                      </a:lnTo>
                      <a:lnTo>
                        <a:pt x="58" y="129"/>
                      </a:lnTo>
                      <a:lnTo>
                        <a:pt x="0" y="48"/>
                      </a:lnTo>
                      <a:lnTo>
                        <a:pt x="66" y="0"/>
                      </a:lnTo>
                      <a:lnTo>
                        <a:pt x="107" y="60"/>
                      </a:lnTo>
                      <a:lnTo>
                        <a:pt x="118" y="73"/>
                      </a:lnTo>
                      <a:lnTo>
                        <a:pt x="201" y="18"/>
                      </a:lnTo>
                      <a:lnTo>
                        <a:pt x="235" y="18"/>
                      </a:lnTo>
                      <a:lnTo>
                        <a:pt x="310" y="18"/>
                      </a:lnTo>
                      <a:close/>
                    </a:path>
                  </a:pathLst>
                </a:custGeom>
                <a:solidFill>
                  <a:srgbClr val="FF9933"/>
                </a:solidFill>
                <a:ln w="9525">
                  <a:noFill/>
                </a:ln>
              </p:spPr>
              <p:txBody>
                <a:bodyPr/>
                <a:p>
                  <a:endParaRPr lang="zh-CN" altLang="en-US"/>
                </a:p>
              </p:txBody>
            </p:sp>
            <p:sp>
              <p:nvSpPr>
                <p:cNvPr id="147498" name="椭圆 147497"/>
                <p:cNvSpPr/>
                <p:nvPr/>
              </p:nvSpPr>
              <p:spPr>
                <a:xfrm>
                  <a:off x="5186" y="3173"/>
                  <a:ext cx="55" cy="68"/>
                </a:xfrm>
                <a:prstGeom prst="ellipse">
                  <a:avLst/>
                </a:prstGeom>
                <a:solidFill>
                  <a:srgbClr val="FF9933"/>
                </a:solidFill>
                <a:ln w="9525">
                  <a:noFill/>
                </a:ln>
              </p:spPr>
              <p:txBody>
                <a:bodyPr/>
                <a:p>
                  <a:endParaRPr lang="zh-CN" altLang="en-US"/>
                </a:p>
              </p:txBody>
            </p:sp>
            <p:sp>
              <p:nvSpPr>
                <p:cNvPr id="147499" name="任意多边形 147498"/>
                <p:cNvSpPr/>
                <p:nvPr/>
              </p:nvSpPr>
              <p:spPr>
                <a:xfrm>
                  <a:off x="5028" y="3049"/>
                  <a:ext cx="75" cy="33"/>
                </a:xfrm>
                <a:custGeom>
                  <a:avLst/>
                  <a:gdLst/>
                  <a:ahLst/>
                  <a:cxnLst/>
                  <a:pathLst>
                    <a:path w="75" h="33">
                      <a:moveTo>
                        <a:pt x="75" y="0"/>
                      </a:moveTo>
                      <a:lnTo>
                        <a:pt x="74" y="7"/>
                      </a:lnTo>
                      <a:lnTo>
                        <a:pt x="72" y="13"/>
                      </a:lnTo>
                      <a:lnTo>
                        <a:pt x="69" y="18"/>
                      </a:lnTo>
                      <a:lnTo>
                        <a:pt x="64" y="23"/>
                      </a:lnTo>
                      <a:lnTo>
                        <a:pt x="58" y="27"/>
                      </a:lnTo>
                      <a:lnTo>
                        <a:pt x="52" y="30"/>
                      </a:lnTo>
                      <a:lnTo>
                        <a:pt x="45" y="32"/>
                      </a:lnTo>
                      <a:lnTo>
                        <a:pt x="37" y="33"/>
                      </a:lnTo>
                      <a:lnTo>
                        <a:pt x="30" y="32"/>
                      </a:lnTo>
                      <a:lnTo>
                        <a:pt x="23" y="30"/>
                      </a:lnTo>
                      <a:lnTo>
                        <a:pt x="17" y="27"/>
                      </a:lnTo>
                      <a:lnTo>
                        <a:pt x="11" y="23"/>
                      </a:lnTo>
                      <a:lnTo>
                        <a:pt x="6" y="18"/>
                      </a:lnTo>
                      <a:lnTo>
                        <a:pt x="3" y="13"/>
                      </a:lnTo>
                      <a:lnTo>
                        <a:pt x="1" y="7"/>
                      </a:lnTo>
                      <a:lnTo>
                        <a:pt x="0" y="0"/>
                      </a:lnTo>
                      <a:lnTo>
                        <a:pt x="37" y="0"/>
                      </a:lnTo>
                      <a:lnTo>
                        <a:pt x="75" y="0"/>
                      </a:lnTo>
                      <a:close/>
                    </a:path>
                  </a:pathLst>
                </a:custGeom>
                <a:solidFill>
                  <a:srgbClr val="FF9933"/>
                </a:solidFill>
                <a:ln w="9525">
                  <a:noFill/>
                </a:ln>
              </p:spPr>
              <p:txBody>
                <a:bodyPr/>
                <a:p>
                  <a:endParaRPr lang="zh-CN" altLang="en-US"/>
                </a:p>
              </p:txBody>
            </p:sp>
          </p:grpSp>
        </p:grpSp>
        <p:grpSp>
          <p:nvGrpSpPr>
            <p:cNvPr id="147500" name="组合 147499"/>
            <p:cNvGrpSpPr/>
            <p:nvPr/>
          </p:nvGrpSpPr>
          <p:grpSpPr>
            <a:xfrm>
              <a:off x="4111" y="702"/>
              <a:ext cx="1553" cy="446"/>
              <a:chOff x="4113" y="3429"/>
              <a:chExt cx="1576" cy="505"/>
            </a:xfrm>
          </p:grpSpPr>
          <p:pic>
            <p:nvPicPr>
              <p:cNvPr id="147501" name="图片 147500"/>
              <p:cNvPicPr>
                <a:picLocks noChangeAspect="1"/>
              </p:cNvPicPr>
              <p:nvPr/>
            </p:nvPicPr>
            <p:blipFill>
              <a:blip r:embed="rId1"/>
              <a:stretch>
                <a:fillRect/>
              </a:stretch>
            </p:blipFill>
            <p:spPr>
              <a:xfrm>
                <a:off x="4113" y="3429"/>
                <a:ext cx="984" cy="505"/>
              </a:xfrm>
              <a:prstGeom prst="rect">
                <a:avLst/>
              </a:prstGeom>
              <a:noFill/>
              <a:ln w="9525">
                <a:noFill/>
              </a:ln>
            </p:spPr>
          </p:pic>
          <p:pic>
            <p:nvPicPr>
              <p:cNvPr id="147502" name="图片 147501"/>
              <p:cNvPicPr>
                <a:picLocks noChangeAspect="1"/>
              </p:cNvPicPr>
              <p:nvPr/>
            </p:nvPicPr>
            <p:blipFill>
              <a:blip r:embed="rId2"/>
              <a:stretch>
                <a:fillRect/>
              </a:stretch>
            </p:blipFill>
            <p:spPr>
              <a:xfrm>
                <a:off x="5097" y="3429"/>
                <a:ext cx="592" cy="505"/>
              </a:xfrm>
              <a:prstGeom prst="rect">
                <a:avLst/>
              </a:prstGeom>
              <a:noFill/>
              <a:ln w="9525">
                <a:noFill/>
              </a:ln>
            </p:spPr>
          </p:pic>
          <p:sp>
            <p:nvSpPr>
              <p:cNvPr id="147503" name="任意多边形 147502"/>
              <p:cNvSpPr/>
              <p:nvPr/>
            </p:nvSpPr>
            <p:spPr>
              <a:xfrm>
                <a:off x="4113" y="3429"/>
                <a:ext cx="1575" cy="504"/>
              </a:xfrm>
              <a:custGeom>
                <a:avLst/>
                <a:gdLst/>
                <a:ahLst/>
                <a:cxnLst/>
                <a:pathLst>
                  <a:path w="1575" h="504">
                    <a:moveTo>
                      <a:pt x="0" y="504"/>
                    </a:moveTo>
                    <a:lnTo>
                      <a:pt x="562" y="0"/>
                    </a:lnTo>
                    <a:lnTo>
                      <a:pt x="990" y="0"/>
                    </a:lnTo>
                    <a:lnTo>
                      <a:pt x="1575" y="504"/>
                    </a:lnTo>
                    <a:lnTo>
                      <a:pt x="0" y="504"/>
                    </a:lnTo>
                    <a:close/>
                  </a:path>
                </a:pathLst>
              </a:custGeom>
              <a:noFill/>
              <a:ln w="0" cap="flat" cmpd="sng">
                <a:solidFill>
                  <a:srgbClr val="FFFFFF"/>
                </a:solidFill>
                <a:prstDash val="solid"/>
                <a:headEnd type="none" w="med" len="med"/>
                <a:tailEnd type="none" w="med" len="med"/>
              </a:ln>
            </p:spPr>
            <p:txBody>
              <a:bodyPr/>
              <a:p>
                <a:endParaRPr lang="zh-CN" altLang="en-US"/>
              </a:p>
            </p:txBody>
          </p:sp>
          <p:sp>
            <p:nvSpPr>
              <p:cNvPr id="147504" name="任意多边形 147503"/>
              <p:cNvSpPr/>
              <p:nvPr/>
            </p:nvSpPr>
            <p:spPr>
              <a:xfrm>
                <a:off x="4113" y="3429"/>
                <a:ext cx="1575" cy="504"/>
              </a:xfrm>
              <a:custGeom>
                <a:avLst/>
                <a:gdLst/>
                <a:ahLst/>
                <a:cxnLst/>
                <a:pathLst>
                  <a:path w="1575" h="504">
                    <a:moveTo>
                      <a:pt x="0" y="504"/>
                    </a:moveTo>
                    <a:lnTo>
                      <a:pt x="562" y="0"/>
                    </a:lnTo>
                    <a:lnTo>
                      <a:pt x="990" y="0"/>
                    </a:lnTo>
                    <a:lnTo>
                      <a:pt x="1575" y="504"/>
                    </a:lnTo>
                    <a:lnTo>
                      <a:pt x="0" y="504"/>
                    </a:lnTo>
                    <a:close/>
                  </a:path>
                </a:pathLst>
              </a:custGeom>
              <a:solidFill>
                <a:srgbClr val="000000"/>
              </a:solidFill>
              <a:ln w="9525">
                <a:noFill/>
              </a:ln>
            </p:spPr>
            <p:txBody>
              <a:bodyPr/>
              <a:p>
                <a:endParaRPr lang="zh-CN" altLang="en-US"/>
              </a:p>
            </p:txBody>
          </p:sp>
          <p:pic>
            <p:nvPicPr>
              <p:cNvPr id="147505" name="图片 147504"/>
              <p:cNvPicPr>
                <a:picLocks noChangeAspect="1"/>
              </p:cNvPicPr>
              <p:nvPr/>
            </p:nvPicPr>
            <p:blipFill>
              <a:blip r:embed="rId1"/>
              <a:stretch>
                <a:fillRect/>
              </a:stretch>
            </p:blipFill>
            <p:spPr>
              <a:xfrm>
                <a:off x="4113" y="3429"/>
                <a:ext cx="984" cy="505"/>
              </a:xfrm>
              <a:prstGeom prst="rect">
                <a:avLst/>
              </a:prstGeom>
              <a:noFill/>
              <a:ln w="9525">
                <a:noFill/>
              </a:ln>
            </p:spPr>
          </p:pic>
          <p:pic>
            <p:nvPicPr>
              <p:cNvPr id="147506" name="图片 147505"/>
              <p:cNvPicPr>
                <a:picLocks noChangeAspect="1"/>
              </p:cNvPicPr>
              <p:nvPr/>
            </p:nvPicPr>
            <p:blipFill>
              <a:blip r:embed="rId3"/>
              <a:stretch>
                <a:fillRect/>
              </a:stretch>
            </p:blipFill>
            <p:spPr>
              <a:xfrm>
                <a:off x="5097" y="3429"/>
                <a:ext cx="592" cy="505"/>
              </a:xfrm>
              <a:prstGeom prst="rect">
                <a:avLst/>
              </a:prstGeom>
              <a:noFill/>
              <a:ln w="9525">
                <a:noFill/>
              </a:ln>
            </p:spPr>
          </p:pic>
        </p:grpSp>
      </p:gr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7463"/>
                                        </p:tgtEl>
                                        <p:attrNameLst>
                                          <p:attrName>style.visibility</p:attrName>
                                        </p:attrNameLst>
                                      </p:cBhvr>
                                      <p:to>
                                        <p:strVal val="visible"/>
                                      </p:to>
                                    </p:set>
                                    <p:anim calcmode="lin" valueType="num">
                                      <p:cBhvr additive="base">
                                        <p:cTn id="7" dur="500" fill="hold"/>
                                        <p:tgtEl>
                                          <p:spTgt spid="147463"/>
                                        </p:tgtEl>
                                        <p:attrNameLst>
                                          <p:attrName>ppt_x</p:attrName>
                                        </p:attrNameLst>
                                      </p:cBhvr>
                                      <p:tavLst>
                                        <p:tav tm="0">
                                          <p:val>
                                            <p:strVal val="0-#ppt_w/2"/>
                                          </p:val>
                                        </p:tav>
                                        <p:tav tm="100000">
                                          <p:val>
                                            <p:strVal val="#ppt_x"/>
                                          </p:val>
                                        </p:tav>
                                      </p:tavLst>
                                    </p:anim>
                                    <p:anim calcmode="lin" valueType="num">
                                      <p:cBhvr additive="base">
                                        <p:cTn id="8" dur="500" fill="hold"/>
                                        <p:tgtEl>
                                          <p:spTgt spid="1474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142340" name="标题 142339"/>
          <p:cNvSpPr>
            <a:spLocks noGrp="1"/>
          </p:cNvSpPr>
          <p:nvPr>
            <p:ph type="title"/>
          </p:nvPr>
        </p:nvSpPr>
        <p:spPr>
          <a:ln/>
        </p:spPr>
        <p:txBody>
          <a:bodyPr anchor="ctr" anchorCtr="0"/>
          <a:p>
            <a:r>
              <a:rPr lang="zh-TW" altLang="en-US" dirty="0"/>
              <a:t>管理者与员工的区别</a:t>
            </a:r>
            <a:endParaRPr lang="en-US" altLang="zh-TW"/>
          </a:p>
        </p:txBody>
      </p:sp>
      <p:sp>
        <p:nvSpPr>
          <p:cNvPr id="142341" name="文本占位符 142340"/>
          <p:cNvSpPr>
            <a:spLocks noGrp="1"/>
          </p:cNvSpPr>
          <p:nvPr>
            <p:ph type="body" idx="1"/>
          </p:nvPr>
        </p:nvSpPr>
        <p:spPr>
          <a:xfrm>
            <a:off x="1258888" y="1628775"/>
            <a:ext cx="6400800" cy="4495800"/>
          </a:xfrm>
          <a:ln/>
        </p:spPr>
        <p:txBody>
          <a:bodyPr/>
          <a:p>
            <a:r>
              <a:rPr lang="zh-CN" altLang="en-US" dirty="0"/>
              <a:t>组织</a:t>
            </a:r>
            <a:r>
              <a:rPr lang="zh-TW" altLang="en-US" dirty="0"/>
              <a:t>的人员可分为</a:t>
            </a:r>
            <a:r>
              <a:rPr lang="zh-CN" altLang="en-US" dirty="0"/>
              <a:t>两类</a:t>
            </a:r>
            <a:endParaRPr lang="zh-CN" altLang="en-US" dirty="0"/>
          </a:p>
          <a:p>
            <a:pPr lvl="1"/>
            <a:r>
              <a:rPr lang="zh-TW" altLang="en-US" sz="2800" b="1" dirty="0"/>
              <a:t>员工或作</a:t>
            </a:r>
            <a:r>
              <a:rPr lang="zh-CN" altLang="en-US" sz="2800" b="1" dirty="0"/>
              <a:t>业</a:t>
            </a:r>
            <a:r>
              <a:rPr lang="zh-TW" altLang="en-US" sz="2800" b="1" dirty="0"/>
              <a:t>员</a:t>
            </a:r>
            <a:r>
              <a:rPr lang="en-US" altLang="zh-TW" sz="2800" b="1"/>
              <a:t>(Operatives)</a:t>
            </a:r>
            <a:endParaRPr lang="en-US" altLang="zh-TW" sz="2800" b="1"/>
          </a:p>
          <a:p>
            <a:pPr lvl="2"/>
            <a:r>
              <a:rPr lang="zh-TW" altLang="en-US" sz="2400" dirty="0"/>
              <a:t>直接执行工作或任务，</a:t>
            </a:r>
            <a:r>
              <a:rPr lang="zh-CN" altLang="en-US" sz="2400" dirty="0"/>
              <a:t>不必肩负监督他人工作的责任</a:t>
            </a:r>
            <a:r>
              <a:rPr lang="zh-TW" altLang="en-US" sz="2400" dirty="0"/>
              <a:t>。</a:t>
            </a:r>
            <a:endParaRPr lang="zh-TW" altLang="en-US" sz="2400" dirty="0"/>
          </a:p>
          <a:p>
            <a:pPr lvl="1"/>
            <a:r>
              <a:rPr lang="zh-CN" altLang="en-US" sz="2800" b="1" dirty="0"/>
              <a:t>经理／</a:t>
            </a:r>
            <a:r>
              <a:rPr lang="zh-TW" altLang="en-US" sz="2800" b="1" dirty="0"/>
              <a:t>管理者</a:t>
            </a:r>
            <a:r>
              <a:rPr lang="en-US" altLang="zh-TW" sz="2800" b="1"/>
              <a:t>(Managers)</a:t>
            </a:r>
            <a:endParaRPr lang="en-US" altLang="zh-TW" sz="2800" b="1"/>
          </a:p>
          <a:p>
            <a:pPr lvl="2"/>
            <a:r>
              <a:rPr lang="zh-CN" altLang="en-US" sz="2400" dirty="0"/>
              <a:t>督导组织</a:t>
            </a:r>
            <a:r>
              <a:rPr lang="zh-TW" altLang="en-US" sz="2400" dirty="0"/>
              <a:t>中其他人的工作</a:t>
            </a:r>
            <a:endParaRPr lang="zh-TW" altLang="en-US" sz="2400" dirty="0"/>
          </a:p>
          <a:p>
            <a:pPr lvl="3"/>
            <a:r>
              <a:rPr lang="zh-CN" altLang="en-US" sz="2400" dirty="0"/>
              <a:t>高层管理者</a:t>
            </a:r>
            <a:r>
              <a:rPr lang="en-US" altLang="zh-TW" sz="2400"/>
              <a:t>(Top managers)</a:t>
            </a:r>
            <a:endParaRPr lang="en-US" altLang="zh-TW" sz="2400"/>
          </a:p>
          <a:p>
            <a:pPr lvl="3"/>
            <a:r>
              <a:rPr lang="zh-TW" altLang="en-US" sz="2400" dirty="0"/>
              <a:t>中</a:t>
            </a:r>
            <a:r>
              <a:rPr lang="zh-CN" altLang="en-US" sz="2400" dirty="0"/>
              <a:t>层</a:t>
            </a:r>
            <a:r>
              <a:rPr lang="zh-TW" altLang="en-US" sz="2400" dirty="0"/>
              <a:t>管理者</a:t>
            </a:r>
            <a:r>
              <a:rPr lang="en-US" altLang="zh-TW" sz="2400"/>
              <a:t>(Middle managers)</a:t>
            </a:r>
            <a:endParaRPr lang="en-US" altLang="zh-TW" sz="2400"/>
          </a:p>
          <a:p>
            <a:pPr lvl="3"/>
            <a:r>
              <a:rPr lang="zh-TW" altLang="en-US" sz="2400" dirty="0"/>
              <a:t>低</a:t>
            </a:r>
            <a:r>
              <a:rPr lang="zh-CN" altLang="en-US" sz="2400" dirty="0"/>
              <a:t>层</a:t>
            </a:r>
            <a:r>
              <a:rPr lang="zh-TW" altLang="en-US" sz="2400" dirty="0"/>
              <a:t>或第一</a:t>
            </a:r>
            <a:r>
              <a:rPr lang="zh-CN" altLang="en-US" sz="2400" dirty="0"/>
              <a:t>线</a:t>
            </a:r>
            <a:r>
              <a:rPr lang="zh-TW" altLang="en-US" sz="2400" dirty="0"/>
              <a:t>管理者</a:t>
            </a:r>
            <a:r>
              <a:rPr lang="en-US" altLang="zh-TW" sz="2400"/>
              <a:t>(Front-line managers)</a:t>
            </a:r>
            <a:endParaRPr lang="en-US" altLang="zh-TW" sz="2400"/>
          </a:p>
        </p:txBody>
      </p:sp>
    </p:spTree>
  </p:cSld>
  <p:clrMapOvr>
    <a:masterClrMapping/>
  </p:clrMapOvr>
  <p:transition spd="med" advClick="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41" name="标题 150540"/>
          <p:cNvSpPr>
            <a:spLocks noGrp="1"/>
          </p:cNvSpPr>
          <p:nvPr>
            <p:ph type="title"/>
          </p:nvPr>
        </p:nvSpPr>
        <p:spPr>
          <a:xfrm>
            <a:off x="914400" y="404813"/>
            <a:ext cx="3441700" cy="1016000"/>
          </a:xfrm>
          <a:ln/>
        </p:spPr>
        <p:txBody>
          <a:bodyPr anchor="ctr" anchorCtr="0"/>
          <a:p>
            <a:r>
              <a:rPr lang="zh-CN" altLang="en-US" dirty="0"/>
              <a:t>效率与效能</a:t>
            </a:r>
            <a:endParaRPr lang="zh-CN" altLang="en-US" dirty="0"/>
          </a:p>
        </p:txBody>
      </p:sp>
      <p:sp>
        <p:nvSpPr>
          <p:cNvPr id="150531" name="下箭头 150530"/>
          <p:cNvSpPr/>
          <p:nvPr/>
        </p:nvSpPr>
        <p:spPr>
          <a:xfrm>
            <a:off x="750888" y="2747963"/>
            <a:ext cx="1812925" cy="3133725"/>
          </a:xfrm>
          <a:prstGeom prst="downArrow">
            <a:avLst>
              <a:gd name="adj1" fmla="val 50000"/>
              <a:gd name="adj2" fmla="val 33138"/>
            </a:avLst>
          </a:prstGeom>
          <a:solidFill>
            <a:schemeClr val="hlink"/>
          </a:solidFill>
          <a:ln w="12700" cap="flat" cmpd="sng">
            <a:solidFill>
              <a:schemeClr val="tx1"/>
            </a:solidFill>
            <a:prstDash val="solid"/>
            <a:miter/>
            <a:headEnd type="none" w="med" len="med"/>
            <a:tailEnd type="none" w="med" len="med"/>
          </a:ln>
        </p:spPr>
        <p:txBody>
          <a:bodyPr wrap="none" lIns="92075" tIns="46038" rIns="92075" bIns="46038" anchor="ctr" anchorCtr="0"/>
          <a:p>
            <a:pPr algn="ctr" eaLnBrk="0" hangingPunct="0"/>
            <a:endParaRPr lang="zh-TW" altLang="en-US" sz="1600" b="1" dirty="0">
              <a:solidFill>
                <a:srgbClr val="414141"/>
              </a:solidFill>
              <a:latin typeface="Times New Roman" panose="02020603050405020304" pitchFamily="18" charset="0"/>
              <a:ea typeface="PMingLiU" panose="02020500000000000000" pitchFamily="18" charset="-120"/>
            </a:endParaRPr>
          </a:p>
        </p:txBody>
      </p:sp>
      <p:sp>
        <p:nvSpPr>
          <p:cNvPr id="150532" name="上箭头 150531"/>
          <p:cNvSpPr/>
          <p:nvPr/>
        </p:nvSpPr>
        <p:spPr>
          <a:xfrm>
            <a:off x="6248400" y="2895600"/>
            <a:ext cx="1812925" cy="3133725"/>
          </a:xfrm>
          <a:prstGeom prst="upArrow">
            <a:avLst>
              <a:gd name="adj1" fmla="val 50000"/>
              <a:gd name="adj2" fmla="val 33122"/>
            </a:avLst>
          </a:prstGeom>
          <a:solidFill>
            <a:srgbClr val="FCFEB9"/>
          </a:solidFill>
          <a:ln w="12700" cap="flat" cmpd="sng">
            <a:solidFill>
              <a:srgbClr val="414141"/>
            </a:solidFill>
            <a:prstDash val="solid"/>
            <a:miter/>
            <a:headEnd type="none" w="med" len="med"/>
            <a:tailEnd type="none" w="med" len="med"/>
          </a:ln>
        </p:spPr>
        <p:txBody>
          <a:bodyPr wrap="none" lIns="92075" tIns="46038" rIns="92075" bIns="46038" anchor="ctr" anchorCtr="0"/>
          <a:p>
            <a:pPr algn="ctr" eaLnBrk="0" hangingPunct="0"/>
            <a:endParaRPr lang="zh-TW" altLang="en-US" sz="1600" b="1" dirty="0">
              <a:solidFill>
                <a:srgbClr val="414141"/>
              </a:solidFill>
              <a:latin typeface="Times New Roman" panose="02020603050405020304" pitchFamily="18" charset="0"/>
              <a:ea typeface="PMingLiU" panose="02020500000000000000" pitchFamily="18" charset="-120"/>
            </a:endParaRPr>
          </a:p>
        </p:txBody>
      </p:sp>
      <p:sp>
        <p:nvSpPr>
          <p:cNvPr id="150533" name="矩形 150532"/>
          <p:cNvSpPr/>
          <p:nvPr/>
        </p:nvSpPr>
        <p:spPr>
          <a:xfrm>
            <a:off x="1065689" y="1524000"/>
            <a:ext cx="1705610" cy="1322070"/>
          </a:xfrm>
          <a:prstGeom prst="rect">
            <a:avLst/>
          </a:prstGeom>
          <a:noFill/>
          <a:ln w="9525">
            <a:noFill/>
          </a:ln>
        </p:spPr>
        <p:txBody>
          <a:bodyPr wrap="none" lIns="92075" tIns="46038" rIns="92075" bIns="46038">
            <a:spAutoFit/>
          </a:bodyPr>
          <a:p>
            <a:pPr algn="ctr" eaLnBrk="0" hangingPunct="0"/>
            <a:r>
              <a:rPr lang="en-US" altLang="zh-TW" sz="2800" b="1">
                <a:solidFill>
                  <a:srgbClr val="666699"/>
                </a:solidFill>
                <a:latin typeface="Times New Roman" panose="02020603050405020304" pitchFamily="18" charset="0"/>
                <a:ea typeface="全真楷書" charset="-120"/>
              </a:rPr>
              <a:t>Means:</a:t>
            </a:r>
            <a:endParaRPr lang="en-US" altLang="zh-TW" sz="2800" b="1">
              <a:solidFill>
                <a:srgbClr val="666699"/>
              </a:solidFill>
              <a:latin typeface="Times New Roman" panose="02020603050405020304" pitchFamily="18" charset="0"/>
              <a:ea typeface="全真楷書" charset="-120"/>
            </a:endParaRPr>
          </a:p>
          <a:p>
            <a:pPr algn="ctr" eaLnBrk="0" hangingPunct="0"/>
            <a:r>
              <a:rPr lang="en-US" altLang="zh-TW" sz="2800" b="1">
                <a:solidFill>
                  <a:srgbClr val="666699"/>
                </a:solidFill>
                <a:latin typeface="Times New Roman" panose="02020603050405020304" pitchFamily="18" charset="0"/>
                <a:ea typeface="全真楷書" charset="-120"/>
              </a:rPr>
              <a:t>Efficiency</a:t>
            </a:r>
            <a:endParaRPr lang="en-US" altLang="zh-TW" sz="2800" b="1">
              <a:solidFill>
                <a:srgbClr val="666699"/>
              </a:solidFill>
              <a:latin typeface="Times New Roman" panose="02020603050405020304" pitchFamily="18" charset="0"/>
              <a:ea typeface="全真楷書" charset="-120"/>
            </a:endParaRPr>
          </a:p>
          <a:p>
            <a:pPr algn="ctr" eaLnBrk="0" hangingPunct="0"/>
            <a:r>
              <a:rPr lang="zh-TW" altLang="en-US" sz="2400" b="1" dirty="0">
                <a:solidFill>
                  <a:srgbClr val="666699"/>
                </a:solidFill>
                <a:latin typeface="Times New Roman" panose="02020603050405020304" pitchFamily="18" charset="0"/>
                <a:ea typeface="DFKai-SB" panose="03000509000000000000" pitchFamily="65" charset="-120"/>
              </a:rPr>
              <a:t>效率</a:t>
            </a:r>
            <a:endParaRPr lang="zh-TW" altLang="en-US" sz="2400" b="1" dirty="0">
              <a:solidFill>
                <a:srgbClr val="666699"/>
              </a:solidFill>
              <a:latin typeface="Times New Roman" panose="02020603050405020304" pitchFamily="18" charset="0"/>
              <a:ea typeface="DFKai-SB" panose="03000509000000000000" pitchFamily="65" charset="-120"/>
            </a:endParaRPr>
          </a:p>
        </p:txBody>
      </p:sp>
      <p:sp>
        <p:nvSpPr>
          <p:cNvPr id="150534" name="矩形 150533"/>
          <p:cNvSpPr/>
          <p:nvPr/>
        </p:nvSpPr>
        <p:spPr>
          <a:xfrm>
            <a:off x="6094889" y="1524000"/>
            <a:ext cx="2159635" cy="1322070"/>
          </a:xfrm>
          <a:prstGeom prst="rect">
            <a:avLst/>
          </a:prstGeom>
          <a:noFill/>
          <a:ln w="9525">
            <a:noFill/>
          </a:ln>
        </p:spPr>
        <p:txBody>
          <a:bodyPr wrap="none" lIns="92075" tIns="46038" rIns="92075" bIns="46038">
            <a:spAutoFit/>
          </a:bodyPr>
          <a:p>
            <a:pPr algn="ctr" eaLnBrk="0" hangingPunct="0"/>
            <a:r>
              <a:rPr lang="en-US" altLang="zh-TW" sz="2800" b="1">
                <a:solidFill>
                  <a:srgbClr val="666699"/>
                </a:solidFill>
                <a:latin typeface="Times New Roman" panose="02020603050405020304" pitchFamily="18" charset="0"/>
                <a:ea typeface="全真楷書" charset="-120"/>
              </a:rPr>
              <a:t>Ends:</a:t>
            </a:r>
            <a:endParaRPr lang="en-US" altLang="zh-TW" sz="2800" b="1">
              <a:solidFill>
                <a:srgbClr val="666699"/>
              </a:solidFill>
              <a:latin typeface="Times New Roman" panose="02020603050405020304" pitchFamily="18" charset="0"/>
              <a:ea typeface="全真楷書" charset="-120"/>
            </a:endParaRPr>
          </a:p>
          <a:p>
            <a:pPr algn="ctr" eaLnBrk="0" hangingPunct="0"/>
            <a:r>
              <a:rPr lang="en-US" altLang="zh-TW" sz="2800" b="1">
                <a:solidFill>
                  <a:srgbClr val="666699"/>
                </a:solidFill>
                <a:latin typeface="Times New Roman" panose="02020603050405020304" pitchFamily="18" charset="0"/>
                <a:ea typeface="全真楷書" charset="-120"/>
              </a:rPr>
              <a:t>Effectiveness</a:t>
            </a:r>
            <a:endParaRPr lang="en-US" altLang="zh-TW" sz="2800" b="1">
              <a:solidFill>
                <a:srgbClr val="666699"/>
              </a:solidFill>
              <a:latin typeface="Times New Roman" panose="02020603050405020304" pitchFamily="18" charset="0"/>
              <a:ea typeface="全真楷書" charset="-120"/>
            </a:endParaRPr>
          </a:p>
          <a:p>
            <a:pPr algn="ctr" eaLnBrk="0" hangingPunct="0"/>
            <a:r>
              <a:rPr lang="zh-TW" altLang="en-US" sz="2400" b="1" dirty="0">
                <a:solidFill>
                  <a:srgbClr val="666699"/>
                </a:solidFill>
                <a:latin typeface="Times New Roman" panose="02020603050405020304" pitchFamily="18" charset="0"/>
                <a:ea typeface="DFKai-SB" panose="03000509000000000000" pitchFamily="65" charset="-120"/>
              </a:rPr>
              <a:t>效能</a:t>
            </a:r>
            <a:endParaRPr lang="zh-TW" altLang="en-US" sz="2400" b="1" dirty="0">
              <a:solidFill>
                <a:srgbClr val="666699"/>
              </a:solidFill>
              <a:latin typeface="Times New Roman" panose="02020603050405020304" pitchFamily="18" charset="0"/>
              <a:ea typeface="DFKai-SB" panose="03000509000000000000" pitchFamily="65" charset="-120"/>
            </a:endParaRPr>
          </a:p>
        </p:txBody>
      </p:sp>
      <p:sp>
        <p:nvSpPr>
          <p:cNvPr id="150535" name="矩形 150534"/>
          <p:cNvSpPr/>
          <p:nvPr/>
        </p:nvSpPr>
        <p:spPr>
          <a:xfrm>
            <a:off x="3656807" y="3276600"/>
            <a:ext cx="1054100" cy="521970"/>
          </a:xfrm>
          <a:prstGeom prst="rect">
            <a:avLst/>
          </a:prstGeom>
          <a:noFill/>
          <a:ln w="9525">
            <a:noFill/>
          </a:ln>
        </p:spPr>
        <p:txBody>
          <a:bodyPr wrap="none" lIns="92075" tIns="46038" rIns="92075" bIns="46038">
            <a:spAutoFit/>
          </a:bodyPr>
          <a:p>
            <a:pPr algn="ctr" eaLnBrk="0" hangingPunct="0"/>
            <a:r>
              <a:rPr lang="en-US" altLang="zh-TW" sz="2800" b="1">
                <a:solidFill>
                  <a:srgbClr val="666699"/>
                </a:solidFill>
                <a:latin typeface="Times New Roman" panose="02020603050405020304" pitchFamily="18" charset="0"/>
                <a:ea typeface="全真楷書" charset="-120"/>
              </a:rPr>
              <a:t>Goals</a:t>
            </a:r>
            <a:endParaRPr lang="en-US" altLang="zh-TW" sz="2800" b="1">
              <a:solidFill>
                <a:srgbClr val="666699"/>
              </a:solidFill>
              <a:latin typeface="Times New Roman" panose="02020603050405020304" pitchFamily="18" charset="0"/>
              <a:ea typeface="全真楷書" charset="-120"/>
            </a:endParaRPr>
          </a:p>
        </p:txBody>
      </p:sp>
      <p:sp>
        <p:nvSpPr>
          <p:cNvPr id="150536" name="矩形 150535"/>
          <p:cNvSpPr/>
          <p:nvPr/>
        </p:nvSpPr>
        <p:spPr>
          <a:xfrm>
            <a:off x="2360772" y="3708400"/>
            <a:ext cx="1033145" cy="953135"/>
          </a:xfrm>
          <a:prstGeom prst="rect">
            <a:avLst/>
          </a:prstGeom>
          <a:noFill/>
          <a:ln w="9525">
            <a:noFill/>
          </a:ln>
        </p:spPr>
        <p:txBody>
          <a:bodyPr wrap="none" lIns="92075" tIns="46038" rIns="92075" bIns="46038">
            <a:spAutoFit/>
          </a:bodyPr>
          <a:p>
            <a:pPr algn="ctr" eaLnBrk="0" hangingPunct="0"/>
            <a:r>
              <a:rPr lang="en-US" altLang="zh-TW" sz="2800" b="1">
                <a:solidFill>
                  <a:srgbClr val="666699"/>
                </a:solidFill>
                <a:latin typeface="Times New Roman" panose="02020603050405020304" pitchFamily="18" charset="0"/>
                <a:ea typeface="全真楷書" charset="-120"/>
              </a:rPr>
              <a:t>low</a:t>
            </a:r>
            <a:endParaRPr lang="en-US" altLang="zh-TW" sz="2800" b="1">
              <a:solidFill>
                <a:srgbClr val="666699"/>
              </a:solidFill>
              <a:latin typeface="Times New Roman" panose="02020603050405020304" pitchFamily="18" charset="0"/>
              <a:ea typeface="全真楷書" charset="-120"/>
            </a:endParaRPr>
          </a:p>
          <a:p>
            <a:pPr algn="ctr" eaLnBrk="0" hangingPunct="0"/>
            <a:r>
              <a:rPr lang="en-US" altLang="zh-TW" sz="2800" b="1">
                <a:solidFill>
                  <a:srgbClr val="666699"/>
                </a:solidFill>
                <a:latin typeface="Times New Roman" panose="02020603050405020304" pitchFamily="18" charset="0"/>
                <a:ea typeface="全真楷書" charset="-120"/>
              </a:rPr>
              <a:t>waste</a:t>
            </a:r>
            <a:endParaRPr lang="en-US" altLang="zh-TW" sz="2800" b="1">
              <a:solidFill>
                <a:srgbClr val="666699"/>
              </a:solidFill>
              <a:latin typeface="Times New Roman" panose="02020603050405020304" pitchFamily="18" charset="0"/>
              <a:ea typeface="全真楷書" charset="-120"/>
            </a:endParaRPr>
          </a:p>
        </p:txBody>
      </p:sp>
      <p:sp>
        <p:nvSpPr>
          <p:cNvPr id="150537" name="矩形 150536"/>
          <p:cNvSpPr/>
          <p:nvPr/>
        </p:nvSpPr>
        <p:spPr>
          <a:xfrm>
            <a:off x="4800600" y="3708400"/>
            <a:ext cx="1981200" cy="953135"/>
          </a:xfrm>
          <a:prstGeom prst="rect">
            <a:avLst/>
          </a:prstGeom>
          <a:noFill/>
          <a:ln w="9525">
            <a:noFill/>
          </a:ln>
        </p:spPr>
        <p:txBody>
          <a:bodyPr lIns="92075" tIns="46038" rIns="92075" bIns="46038">
            <a:spAutoFit/>
          </a:bodyPr>
          <a:p>
            <a:pPr algn="ctr" eaLnBrk="0" hangingPunct="0"/>
            <a:r>
              <a:rPr lang="en-US" altLang="zh-TW" sz="2800" b="1">
                <a:solidFill>
                  <a:srgbClr val="666699"/>
                </a:solidFill>
                <a:latin typeface="Times New Roman" panose="02020603050405020304" pitchFamily="18" charset="0"/>
                <a:ea typeface="全真楷書" charset="-120"/>
              </a:rPr>
              <a:t>high</a:t>
            </a:r>
            <a:endParaRPr lang="en-US" altLang="zh-TW" sz="2800" b="1">
              <a:solidFill>
                <a:srgbClr val="666699"/>
              </a:solidFill>
              <a:latin typeface="Times New Roman" panose="02020603050405020304" pitchFamily="18" charset="0"/>
              <a:ea typeface="全真楷書" charset="-120"/>
            </a:endParaRPr>
          </a:p>
          <a:p>
            <a:pPr algn="ctr" eaLnBrk="0" hangingPunct="0"/>
            <a:r>
              <a:rPr lang="en-US" altLang="zh-TW" sz="2800" b="1">
                <a:solidFill>
                  <a:srgbClr val="666699"/>
                </a:solidFill>
                <a:latin typeface="Times New Roman" panose="02020603050405020304" pitchFamily="18" charset="0"/>
                <a:ea typeface="全真楷書" charset="-120"/>
              </a:rPr>
              <a:t>attainment</a:t>
            </a:r>
            <a:endParaRPr lang="en-US" altLang="zh-TW" sz="2800" b="1">
              <a:solidFill>
                <a:srgbClr val="666699"/>
              </a:solidFill>
              <a:latin typeface="Times New Roman" panose="02020603050405020304" pitchFamily="18" charset="0"/>
              <a:ea typeface="全真楷書" charset="-120"/>
            </a:endParaRPr>
          </a:p>
        </p:txBody>
      </p:sp>
      <p:sp>
        <p:nvSpPr>
          <p:cNvPr id="150538" name="直接连接符 150537"/>
          <p:cNvSpPr/>
          <p:nvPr/>
        </p:nvSpPr>
        <p:spPr>
          <a:xfrm>
            <a:off x="3384550" y="4000500"/>
            <a:ext cx="1720850" cy="0"/>
          </a:xfrm>
          <a:prstGeom prst="line">
            <a:avLst/>
          </a:prstGeom>
          <a:ln w="44450" cap="flat" cmpd="sng">
            <a:solidFill>
              <a:srgbClr val="003300"/>
            </a:solidFill>
            <a:prstDash val="solid"/>
            <a:headEnd type="stealth" w="med" len="lg"/>
            <a:tailEnd type="stealth" w="med" len="lg"/>
          </a:ln>
        </p:spPr>
      </p:sp>
      <p:sp>
        <p:nvSpPr>
          <p:cNvPr id="150539" name="文本框 150538"/>
          <p:cNvSpPr txBox="1"/>
          <p:nvPr/>
        </p:nvSpPr>
        <p:spPr>
          <a:xfrm>
            <a:off x="1384935" y="2819400"/>
            <a:ext cx="551815" cy="2438400"/>
          </a:xfrm>
          <a:prstGeom prst="rect">
            <a:avLst/>
          </a:prstGeom>
          <a:noFill/>
          <a:ln w="12700">
            <a:noFill/>
          </a:ln>
        </p:spPr>
        <p:txBody>
          <a:bodyPr vert="eaVert">
            <a:spAutoFit/>
          </a:bodyPr>
          <a:p>
            <a:pPr algn="ctr" eaLnBrk="0" hangingPunct="0">
              <a:spcBef>
                <a:spcPct val="50000"/>
              </a:spcBef>
            </a:pPr>
            <a:r>
              <a:rPr lang="zh-TW" altLang="en-US" sz="2400" b="1" dirty="0">
                <a:solidFill>
                  <a:srgbClr val="414141"/>
                </a:solidFill>
                <a:latin typeface="全真楷書" charset="-120"/>
                <a:ea typeface="全真楷書" charset="-120"/>
              </a:rPr>
              <a:t>资 源 利 用</a:t>
            </a:r>
            <a:endParaRPr lang="zh-TW" altLang="en-US" sz="2400" b="1">
              <a:solidFill>
                <a:srgbClr val="002DBE"/>
              </a:solidFill>
              <a:latin typeface="全真楷書" charset="-120"/>
              <a:ea typeface="全真楷書" charset="-120"/>
            </a:endParaRPr>
          </a:p>
        </p:txBody>
      </p:sp>
      <p:sp>
        <p:nvSpPr>
          <p:cNvPr id="150540" name="文本框 150539"/>
          <p:cNvSpPr txBox="1"/>
          <p:nvPr/>
        </p:nvSpPr>
        <p:spPr>
          <a:xfrm>
            <a:off x="6855460" y="3352800"/>
            <a:ext cx="551815" cy="2438400"/>
          </a:xfrm>
          <a:prstGeom prst="rect">
            <a:avLst/>
          </a:prstGeom>
          <a:noFill/>
          <a:ln w="12700">
            <a:noFill/>
          </a:ln>
        </p:spPr>
        <p:txBody>
          <a:bodyPr vert="eaVert">
            <a:spAutoFit/>
          </a:bodyPr>
          <a:p>
            <a:pPr algn="ctr" eaLnBrk="0" hangingPunct="0">
              <a:spcBef>
                <a:spcPct val="50000"/>
              </a:spcBef>
            </a:pPr>
            <a:r>
              <a:rPr lang="zh-TW" altLang="en-US" sz="2400" b="1" dirty="0">
                <a:solidFill>
                  <a:srgbClr val="414141"/>
                </a:solidFill>
                <a:latin typeface="全真楷書" charset="-120"/>
                <a:ea typeface="全真楷書" charset="-120"/>
              </a:rPr>
              <a:t>目 标 达 成</a:t>
            </a:r>
            <a:endParaRPr lang="zh-TW" altLang="en-US" sz="2400" b="1">
              <a:solidFill>
                <a:srgbClr val="002DBE"/>
              </a:solidFill>
              <a:latin typeface="全真楷書" charset="-120"/>
              <a:ea typeface="全真楷書" charset="-120"/>
            </a:endParaRPr>
          </a:p>
        </p:txBody>
      </p:sp>
      <p:sp>
        <p:nvSpPr>
          <p:cNvPr id="150543" name="文本框 150542"/>
          <p:cNvSpPr txBox="1"/>
          <p:nvPr/>
        </p:nvSpPr>
        <p:spPr>
          <a:xfrm>
            <a:off x="1763713" y="5734050"/>
            <a:ext cx="5184775" cy="755650"/>
          </a:xfrm>
          <a:prstGeom prst="rect">
            <a:avLst/>
          </a:prstGeom>
          <a:noFill/>
          <a:ln w="9525">
            <a:noFill/>
          </a:ln>
        </p:spPr>
        <p:txBody>
          <a:bodyPr>
            <a:spAutoFit/>
          </a:bodyPr>
          <a:p>
            <a:pPr>
              <a:lnSpc>
                <a:spcPct val="120000"/>
              </a:lnSpc>
              <a:spcBef>
                <a:spcPct val="20000"/>
              </a:spcBef>
              <a:buClr>
                <a:schemeClr val="hlink"/>
              </a:buClr>
              <a:buSzPct val="70000"/>
              <a:buFont typeface="Monotype Sorts" pitchFamily="2" charset="2"/>
            </a:pPr>
            <a:r>
              <a:rPr lang="zh-CN" altLang="en-US" b="1" dirty="0">
                <a:solidFill>
                  <a:schemeClr val="tx2"/>
                </a:solidFill>
                <a:latin typeface="Times New Roman" panose="02020603050405020304" pitchFamily="18" charset="0"/>
                <a:ea typeface="PMingLiU" panose="02020500000000000000" pitchFamily="18" charset="-120"/>
              </a:rPr>
              <a:t>管理者不仅要达成组织既定的目标</a:t>
            </a:r>
            <a:r>
              <a:rPr lang="en-US" altLang="zh-TW" b="1">
                <a:solidFill>
                  <a:schemeClr val="tx2"/>
                </a:solidFill>
                <a:latin typeface="Times New Roman" panose="02020603050405020304" pitchFamily="18" charset="0"/>
                <a:ea typeface="PMingLiU" panose="02020500000000000000" pitchFamily="18" charset="-120"/>
              </a:rPr>
              <a:t>(effectiveness), </a:t>
            </a:r>
            <a:r>
              <a:rPr lang="zh-CN" altLang="en-US" b="1" dirty="0">
                <a:solidFill>
                  <a:schemeClr val="tx2"/>
                </a:solidFill>
                <a:latin typeface="Times New Roman" panose="02020603050405020304" pitchFamily="18" charset="0"/>
                <a:ea typeface="PMingLiU" panose="02020500000000000000" pitchFamily="18" charset="-120"/>
              </a:rPr>
              <a:t>而且要有效率地去达成</a:t>
            </a:r>
            <a:r>
              <a:rPr lang="en-US" altLang="zh-TW" b="1">
                <a:solidFill>
                  <a:schemeClr val="tx2"/>
                </a:solidFill>
                <a:latin typeface="Times New Roman" panose="02020603050405020304" pitchFamily="18" charset="0"/>
                <a:ea typeface="PMingLiU" panose="02020500000000000000" pitchFamily="18" charset="-120"/>
              </a:rPr>
              <a:t>(efficiency)</a:t>
            </a:r>
            <a:endParaRPr lang="zh-TW" altLang="en-US" dirty="0">
              <a:latin typeface="Times New Roman" panose="02020603050405020304" pitchFamily="18" charset="0"/>
              <a:ea typeface="PMingLiU" panose="02020500000000000000" pitchFamily="18" charset="-120"/>
            </a:endParaRPr>
          </a:p>
        </p:txBody>
      </p:sp>
    </p:spTree>
  </p:cSld>
  <p:clrMapOvr>
    <a:masterClrMapping/>
  </p:clrMapOvr>
  <p:transition spd="med" advClick="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3506" name="标题 533505"/>
          <p:cNvSpPr>
            <a:spLocks noGrp="1"/>
          </p:cNvSpPr>
          <p:nvPr>
            <p:ph type="title"/>
          </p:nvPr>
        </p:nvSpPr>
        <p:spPr>
          <a:xfrm>
            <a:off x="914400" y="404813"/>
            <a:ext cx="3441700" cy="1016000"/>
          </a:xfrm>
          <a:ln/>
        </p:spPr>
        <p:txBody>
          <a:bodyPr anchor="ctr" anchorCtr="0"/>
          <a:p>
            <a:r>
              <a:rPr lang="zh-CN" altLang="en-US" dirty="0"/>
              <a:t>效率与效果</a:t>
            </a:r>
            <a:endParaRPr lang="zh-CN" altLang="en-US" dirty="0"/>
          </a:p>
        </p:txBody>
      </p:sp>
      <p:sp>
        <p:nvSpPr>
          <p:cNvPr id="533517" name="文本框 533516"/>
          <p:cNvSpPr txBox="1"/>
          <p:nvPr/>
        </p:nvSpPr>
        <p:spPr>
          <a:xfrm>
            <a:off x="1763713" y="5734050"/>
            <a:ext cx="5184775" cy="755650"/>
          </a:xfrm>
          <a:prstGeom prst="rect">
            <a:avLst/>
          </a:prstGeom>
          <a:noFill/>
          <a:ln w="9525">
            <a:noFill/>
          </a:ln>
        </p:spPr>
        <p:txBody>
          <a:bodyPr>
            <a:spAutoFit/>
          </a:bodyPr>
          <a:p>
            <a:pPr>
              <a:lnSpc>
                <a:spcPct val="120000"/>
              </a:lnSpc>
              <a:spcBef>
                <a:spcPct val="20000"/>
              </a:spcBef>
              <a:buClr>
                <a:schemeClr val="hlink"/>
              </a:buClr>
              <a:buSzPct val="70000"/>
              <a:buFont typeface="Monotype Sorts" pitchFamily="2" charset="2"/>
            </a:pPr>
            <a:r>
              <a:rPr lang="zh-CN" altLang="en-US" b="1" dirty="0">
                <a:solidFill>
                  <a:schemeClr val="tx2"/>
                </a:solidFill>
                <a:latin typeface="Times New Roman" panose="02020603050405020304" pitchFamily="18" charset="0"/>
                <a:ea typeface="PMingLiU" panose="02020500000000000000" pitchFamily="18" charset="-120"/>
              </a:rPr>
              <a:t>管理者不仅要达成组织既定的目标</a:t>
            </a:r>
            <a:r>
              <a:rPr lang="en-US" altLang="zh-TW" b="1">
                <a:solidFill>
                  <a:schemeClr val="tx2"/>
                </a:solidFill>
                <a:latin typeface="Times New Roman" panose="02020603050405020304" pitchFamily="18" charset="0"/>
                <a:ea typeface="PMingLiU" panose="02020500000000000000" pitchFamily="18" charset="-120"/>
              </a:rPr>
              <a:t>(effectiveness), </a:t>
            </a:r>
            <a:r>
              <a:rPr lang="zh-CN" altLang="en-US" b="1" dirty="0">
                <a:solidFill>
                  <a:schemeClr val="tx2"/>
                </a:solidFill>
                <a:latin typeface="Times New Roman" panose="02020603050405020304" pitchFamily="18" charset="0"/>
                <a:ea typeface="PMingLiU" panose="02020500000000000000" pitchFamily="18" charset="-120"/>
              </a:rPr>
              <a:t>而且要有效率地去达成</a:t>
            </a:r>
            <a:r>
              <a:rPr lang="en-US" altLang="zh-TW" b="1">
                <a:solidFill>
                  <a:schemeClr val="tx2"/>
                </a:solidFill>
                <a:latin typeface="Times New Roman" panose="02020603050405020304" pitchFamily="18" charset="0"/>
                <a:ea typeface="PMingLiU" panose="02020500000000000000" pitchFamily="18" charset="-120"/>
              </a:rPr>
              <a:t>(efficiency)</a:t>
            </a:r>
            <a:endParaRPr lang="zh-TW" altLang="en-US" dirty="0">
              <a:latin typeface="Times New Roman" panose="02020603050405020304" pitchFamily="18" charset="0"/>
              <a:ea typeface="PMingLiU" panose="02020500000000000000" pitchFamily="18" charset="-120"/>
            </a:endParaRPr>
          </a:p>
        </p:txBody>
      </p:sp>
      <p:sp>
        <p:nvSpPr>
          <p:cNvPr id="533518" name="文本占位符 533517"/>
          <p:cNvSpPr>
            <a:spLocks noGrp="1"/>
          </p:cNvSpPr>
          <p:nvPr>
            <p:ph type="body" idx="1"/>
          </p:nvPr>
        </p:nvSpPr>
        <p:spPr>
          <a:xfrm>
            <a:off x="755650" y="1744663"/>
            <a:ext cx="7931150" cy="3413125"/>
          </a:xfrm>
          <a:ln/>
        </p:spPr>
        <p:txBody>
          <a:bodyPr/>
          <a:p>
            <a:pPr>
              <a:lnSpc>
                <a:spcPct val="90000"/>
              </a:lnSpc>
            </a:pPr>
            <a:r>
              <a:rPr lang="en-US" altLang="zh-CN" sz="2400"/>
              <a:t>□ </a:t>
            </a:r>
            <a:r>
              <a:rPr lang="zh-CN" altLang="en-US" sz="2400" b="1" dirty="0"/>
              <a:t>效果</a:t>
            </a:r>
            <a:r>
              <a:rPr lang="zh-CN" altLang="en-US" sz="2400" dirty="0"/>
              <a:t> </a:t>
            </a:r>
            <a:br>
              <a:rPr lang="zh-CN" altLang="en-US" sz="2400" dirty="0"/>
            </a:br>
            <a:br>
              <a:rPr lang="zh-CN" altLang="en-US" sz="2400" dirty="0"/>
            </a:br>
            <a:r>
              <a:rPr lang="zh-CN" altLang="en-US" sz="2400" dirty="0"/>
              <a:t>　　效果涉及的是活动的结果，当管理者实现了组织的目标，我们就说他们是有效果的。</a:t>
            </a:r>
            <a:endParaRPr lang="zh-CN" altLang="en-US" sz="2400" dirty="0"/>
          </a:p>
          <a:p>
            <a:pPr>
              <a:lnSpc>
                <a:spcPct val="90000"/>
              </a:lnSpc>
            </a:pPr>
            <a:r>
              <a:rPr lang="en-US" altLang="zh-TW" sz="2400"/>
              <a:t>□ </a:t>
            </a:r>
            <a:r>
              <a:rPr lang="zh-TW" altLang="en-US" sz="2400" b="1" dirty="0"/>
              <a:t>效率</a:t>
            </a:r>
            <a:r>
              <a:rPr lang="zh-TW" altLang="en-US" sz="2400" dirty="0"/>
              <a:t> </a:t>
            </a:r>
            <a:br>
              <a:rPr lang="zh-TW" altLang="en-US" sz="2400" dirty="0"/>
            </a:br>
            <a:br>
              <a:rPr lang="zh-TW" altLang="en-US" sz="2400" dirty="0"/>
            </a:br>
            <a:r>
              <a:rPr lang="zh-TW" altLang="en-US" sz="2400" dirty="0"/>
              <a:t>　　效率是管理的极其重要的组成部分，它是指输入与输出的关系。 </a:t>
            </a:r>
            <a:endParaRPr lang="zh-TW" altLang="en-US" sz="2400" dirty="0"/>
          </a:p>
          <a:p>
            <a:pPr>
              <a:lnSpc>
                <a:spcPct val="90000"/>
              </a:lnSpc>
            </a:pPr>
            <a:r>
              <a:rPr lang="zh-CN" altLang="en-US" sz="2400" dirty="0"/>
              <a:t> </a:t>
            </a:r>
            <a:endParaRPr lang="zh-CN" altLang="en-US" sz="2400" dirty="0"/>
          </a:p>
        </p:txBody>
      </p:sp>
    </p:spTree>
  </p:cSld>
  <p:clrMapOvr>
    <a:masterClrMapping/>
  </p:clrMapOvr>
  <p:transition spd="med" advClick="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35554" name="文本框 535553"/>
          <p:cNvSpPr txBox="1"/>
          <p:nvPr/>
        </p:nvSpPr>
        <p:spPr>
          <a:xfrm>
            <a:off x="2771775" y="620713"/>
            <a:ext cx="2971800"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管理方格理论</a:t>
            </a:r>
            <a:endParaRPr lang="zh-CN" altLang="en-US" sz="3600" b="1" i="1">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grpSp>
        <p:nvGrpSpPr>
          <p:cNvPr id="535555" name="组合 535554"/>
          <p:cNvGrpSpPr/>
          <p:nvPr/>
        </p:nvGrpSpPr>
        <p:grpSpPr>
          <a:xfrm>
            <a:off x="1042988" y="2133600"/>
            <a:ext cx="4478337" cy="3922390"/>
            <a:chOff x="764" y="912"/>
            <a:chExt cx="2940" cy="3100"/>
          </a:xfrm>
        </p:grpSpPr>
        <p:grpSp>
          <p:nvGrpSpPr>
            <p:cNvPr id="535556" name="组合 535555"/>
            <p:cNvGrpSpPr/>
            <p:nvPr/>
          </p:nvGrpSpPr>
          <p:grpSpPr>
            <a:xfrm>
              <a:off x="1152" y="912"/>
              <a:ext cx="2544" cy="2544"/>
              <a:chOff x="1536" y="816"/>
              <a:chExt cx="3216" cy="3216"/>
            </a:xfrm>
          </p:grpSpPr>
          <p:grpSp>
            <p:nvGrpSpPr>
              <p:cNvPr id="535557" name="组合 535556"/>
              <p:cNvGrpSpPr/>
              <p:nvPr/>
            </p:nvGrpSpPr>
            <p:grpSpPr>
              <a:xfrm>
                <a:off x="1728" y="1008"/>
                <a:ext cx="3024" cy="3024"/>
                <a:chOff x="1728" y="1008"/>
                <a:chExt cx="3024" cy="3024"/>
              </a:xfrm>
            </p:grpSpPr>
            <p:sp>
              <p:nvSpPr>
                <p:cNvPr id="535558" name="矩形 535557"/>
                <p:cNvSpPr/>
                <p:nvPr/>
              </p:nvSpPr>
              <p:spPr>
                <a:xfrm>
                  <a:off x="1728" y="1008"/>
                  <a:ext cx="336" cy="336"/>
                </a:xfrm>
                <a:prstGeom prst="rect">
                  <a:avLst/>
                </a:prstGeom>
                <a:solidFill>
                  <a:srgbClr val="6600CC"/>
                </a:solidFill>
                <a:ln w="28575" cap="sq" cmpd="sng">
                  <a:solidFill>
                    <a:srgbClr val="9999FF"/>
                  </a:solidFill>
                  <a:prstDash val="solid"/>
                  <a:miter/>
                  <a:headEnd type="none" w="sm" len="sm"/>
                  <a:tailEnd type="none" w="sm" len="sm"/>
                </a:ln>
              </p:spPr>
              <p:txBody>
                <a:bodyPr/>
                <a:p>
                  <a:endParaRPr lang="zh-CN" altLang="en-US"/>
                </a:p>
              </p:txBody>
            </p:sp>
            <p:sp>
              <p:nvSpPr>
                <p:cNvPr id="535559" name="矩形 535558"/>
                <p:cNvSpPr/>
                <p:nvPr/>
              </p:nvSpPr>
              <p:spPr>
                <a:xfrm>
                  <a:off x="2064" y="100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60" name="矩形 535559"/>
                <p:cNvSpPr/>
                <p:nvPr/>
              </p:nvSpPr>
              <p:spPr>
                <a:xfrm>
                  <a:off x="2400" y="100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61" name="矩形 535560"/>
                <p:cNvSpPr/>
                <p:nvPr/>
              </p:nvSpPr>
              <p:spPr>
                <a:xfrm>
                  <a:off x="2736" y="100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62" name="矩形 535561"/>
                <p:cNvSpPr/>
                <p:nvPr/>
              </p:nvSpPr>
              <p:spPr>
                <a:xfrm>
                  <a:off x="3072" y="100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63" name="矩形 535562"/>
                <p:cNvSpPr/>
                <p:nvPr/>
              </p:nvSpPr>
              <p:spPr>
                <a:xfrm>
                  <a:off x="3408" y="100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64" name="矩形 535563"/>
                <p:cNvSpPr/>
                <p:nvPr/>
              </p:nvSpPr>
              <p:spPr>
                <a:xfrm>
                  <a:off x="3744" y="100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65" name="矩形 535564"/>
                <p:cNvSpPr/>
                <p:nvPr/>
              </p:nvSpPr>
              <p:spPr>
                <a:xfrm>
                  <a:off x="4080" y="100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66" name="矩形 535565"/>
                <p:cNvSpPr/>
                <p:nvPr/>
              </p:nvSpPr>
              <p:spPr>
                <a:xfrm>
                  <a:off x="4416" y="1008"/>
                  <a:ext cx="336" cy="336"/>
                </a:xfrm>
                <a:prstGeom prst="rect">
                  <a:avLst/>
                </a:prstGeom>
                <a:solidFill>
                  <a:srgbClr val="6600CC"/>
                </a:solidFill>
                <a:ln w="28575" cap="sq" cmpd="sng">
                  <a:solidFill>
                    <a:srgbClr val="9999FF"/>
                  </a:solidFill>
                  <a:prstDash val="solid"/>
                  <a:miter/>
                  <a:headEnd type="none" w="sm" len="sm"/>
                  <a:tailEnd type="none" w="sm" len="sm"/>
                </a:ln>
              </p:spPr>
              <p:txBody>
                <a:bodyPr/>
                <a:p>
                  <a:endParaRPr lang="zh-CN" altLang="en-US"/>
                </a:p>
              </p:txBody>
            </p:sp>
            <p:sp>
              <p:nvSpPr>
                <p:cNvPr id="535567" name="矩形 535566"/>
                <p:cNvSpPr/>
                <p:nvPr/>
              </p:nvSpPr>
              <p:spPr>
                <a:xfrm>
                  <a:off x="1728" y="134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68" name="矩形 535567"/>
                <p:cNvSpPr/>
                <p:nvPr/>
              </p:nvSpPr>
              <p:spPr>
                <a:xfrm>
                  <a:off x="2064" y="134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69" name="矩形 535568"/>
                <p:cNvSpPr/>
                <p:nvPr/>
              </p:nvSpPr>
              <p:spPr>
                <a:xfrm>
                  <a:off x="2400" y="134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0" name="矩形 535569"/>
                <p:cNvSpPr/>
                <p:nvPr/>
              </p:nvSpPr>
              <p:spPr>
                <a:xfrm>
                  <a:off x="2736" y="134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1" name="矩形 535570"/>
                <p:cNvSpPr/>
                <p:nvPr/>
              </p:nvSpPr>
              <p:spPr>
                <a:xfrm>
                  <a:off x="3072" y="134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2" name="矩形 535571"/>
                <p:cNvSpPr/>
                <p:nvPr/>
              </p:nvSpPr>
              <p:spPr>
                <a:xfrm>
                  <a:off x="3408" y="134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3" name="矩形 535572"/>
                <p:cNvSpPr/>
                <p:nvPr/>
              </p:nvSpPr>
              <p:spPr>
                <a:xfrm>
                  <a:off x="3744" y="134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4" name="矩形 535573"/>
                <p:cNvSpPr/>
                <p:nvPr/>
              </p:nvSpPr>
              <p:spPr>
                <a:xfrm>
                  <a:off x="4080" y="134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5" name="矩形 535574"/>
                <p:cNvSpPr/>
                <p:nvPr/>
              </p:nvSpPr>
              <p:spPr>
                <a:xfrm>
                  <a:off x="4416" y="134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6" name="矩形 535575"/>
                <p:cNvSpPr/>
                <p:nvPr/>
              </p:nvSpPr>
              <p:spPr>
                <a:xfrm>
                  <a:off x="1728" y="168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7" name="矩形 535576"/>
                <p:cNvSpPr/>
                <p:nvPr/>
              </p:nvSpPr>
              <p:spPr>
                <a:xfrm>
                  <a:off x="2064" y="168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8" name="矩形 535577"/>
                <p:cNvSpPr/>
                <p:nvPr/>
              </p:nvSpPr>
              <p:spPr>
                <a:xfrm>
                  <a:off x="2400" y="168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79" name="矩形 535578"/>
                <p:cNvSpPr/>
                <p:nvPr/>
              </p:nvSpPr>
              <p:spPr>
                <a:xfrm>
                  <a:off x="2736" y="168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0" name="矩形 535579"/>
                <p:cNvSpPr/>
                <p:nvPr/>
              </p:nvSpPr>
              <p:spPr>
                <a:xfrm>
                  <a:off x="3072" y="168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1" name="矩形 535580"/>
                <p:cNvSpPr/>
                <p:nvPr/>
              </p:nvSpPr>
              <p:spPr>
                <a:xfrm>
                  <a:off x="3408" y="168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2" name="矩形 535581"/>
                <p:cNvSpPr/>
                <p:nvPr/>
              </p:nvSpPr>
              <p:spPr>
                <a:xfrm>
                  <a:off x="3744" y="168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3" name="矩形 535582"/>
                <p:cNvSpPr/>
                <p:nvPr/>
              </p:nvSpPr>
              <p:spPr>
                <a:xfrm>
                  <a:off x="4080" y="168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4" name="矩形 535583"/>
                <p:cNvSpPr/>
                <p:nvPr/>
              </p:nvSpPr>
              <p:spPr>
                <a:xfrm>
                  <a:off x="4416" y="168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5" name="矩形 535584"/>
                <p:cNvSpPr/>
                <p:nvPr/>
              </p:nvSpPr>
              <p:spPr>
                <a:xfrm>
                  <a:off x="1728" y="201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6" name="矩形 535585"/>
                <p:cNvSpPr/>
                <p:nvPr/>
              </p:nvSpPr>
              <p:spPr>
                <a:xfrm>
                  <a:off x="2064" y="201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7" name="矩形 535586"/>
                <p:cNvSpPr/>
                <p:nvPr/>
              </p:nvSpPr>
              <p:spPr>
                <a:xfrm>
                  <a:off x="2400" y="201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8" name="矩形 535587"/>
                <p:cNvSpPr/>
                <p:nvPr/>
              </p:nvSpPr>
              <p:spPr>
                <a:xfrm>
                  <a:off x="2736" y="201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89" name="矩形 535588"/>
                <p:cNvSpPr/>
                <p:nvPr/>
              </p:nvSpPr>
              <p:spPr>
                <a:xfrm>
                  <a:off x="3072" y="201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90" name="矩形 535589"/>
                <p:cNvSpPr/>
                <p:nvPr/>
              </p:nvSpPr>
              <p:spPr>
                <a:xfrm>
                  <a:off x="3408" y="201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91" name="矩形 535590"/>
                <p:cNvSpPr/>
                <p:nvPr/>
              </p:nvSpPr>
              <p:spPr>
                <a:xfrm>
                  <a:off x="3744" y="201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92" name="矩形 535591"/>
                <p:cNvSpPr/>
                <p:nvPr/>
              </p:nvSpPr>
              <p:spPr>
                <a:xfrm>
                  <a:off x="4080" y="201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93" name="矩形 535592"/>
                <p:cNvSpPr/>
                <p:nvPr/>
              </p:nvSpPr>
              <p:spPr>
                <a:xfrm>
                  <a:off x="4416" y="201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94" name="矩形 535593"/>
                <p:cNvSpPr/>
                <p:nvPr/>
              </p:nvSpPr>
              <p:spPr>
                <a:xfrm>
                  <a:off x="1728" y="2352"/>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95" name="矩形 535594"/>
                <p:cNvSpPr/>
                <p:nvPr/>
              </p:nvSpPr>
              <p:spPr>
                <a:xfrm>
                  <a:off x="2064" y="2352"/>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96" name="矩形 535595"/>
                <p:cNvSpPr/>
                <p:nvPr/>
              </p:nvSpPr>
              <p:spPr>
                <a:xfrm>
                  <a:off x="2400" y="2352"/>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97" name="矩形 535596"/>
                <p:cNvSpPr/>
                <p:nvPr/>
              </p:nvSpPr>
              <p:spPr>
                <a:xfrm>
                  <a:off x="2736" y="2352"/>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598" name="矩形 535597"/>
                <p:cNvSpPr/>
                <p:nvPr/>
              </p:nvSpPr>
              <p:spPr>
                <a:xfrm>
                  <a:off x="3072" y="2352"/>
                  <a:ext cx="336" cy="336"/>
                </a:xfrm>
                <a:prstGeom prst="rect">
                  <a:avLst/>
                </a:prstGeom>
                <a:solidFill>
                  <a:srgbClr val="6600CC"/>
                </a:solidFill>
                <a:ln w="28575" cap="sq" cmpd="sng">
                  <a:solidFill>
                    <a:srgbClr val="9999FF"/>
                  </a:solidFill>
                  <a:prstDash val="solid"/>
                  <a:miter/>
                  <a:headEnd type="none" w="sm" len="sm"/>
                  <a:tailEnd type="none" w="sm" len="sm"/>
                </a:ln>
              </p:spPr>
              <p:txBody>
                <a:bodyPr/>
                <a:p>
                  <a:endParaRPr lang="zh-CN" altLang="en-US"/>
                </a:p>
              </p:txBody>
            </p:sp>
            <p:sp>
              <p:nvSpPr>
                <p:cNvPr id="535599" name="矩形 535598"/>
                <p:cNvSpPr/>
                <p:nvPr/>
              </p:nvSpPr>
              <p:spPr>
                <a:xfrm>
                  <a:off x="3408" y="2352"/>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0" name="矩形 535599"/>
                <p:cNvSpPr/>
                <p:nvPr/>
              </p:nvSpPr>
              <p:spPr>
                <a:xfrm>
                  <a:off x="3744" y="2352"/>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1" name="矩形 535600"/>
                <p:cNvSpPr/>
                <p:nvPr/>
              </p:nvSpPr>
              <p:spPr>
                <a:xfrm>
                  <a:off x="4080" y="2352"/>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2" name="矩形 535601"/>
                <p:cNvSpPr/>
                <p:nvPr/>
              </p:nvSpPr>
              <p:spPr>
                <a:xfrm>
                  <a:off x="4416" y="2352"/>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3" name="矩形 535602"/>
                <p:cNvSpPr/>
                <p:nvPr/>
              </p:nvSpPr>
              <p:spPr>
                <a:xfrm>
                  <a:off x="1728" y="268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4" name="矩形 535603"/>
                <p:cNvSpPr/>
                <p:nvPr/>
              </p:nvSpPr>
              <p:spPr>
                <a:xfrm>
                  <a:off x="2064" y="268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5" name="矩形 535604"/>
                <p:cNvSpPr/>
                <p:nvPr/>
              </p:nvSpPr>
              <p:spPr>
                <a:xfrm>
                  <a:off x="2400" y="268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6" name="矩形 535605"/>
                <p:cNvSpPr/>
                <p:nvPr/>
              </p:nvSpPr>
              <p:spPr>
                <a:xfrm>
                  <a:off x="2736" y="268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7" name="矩形 535606"/>
                <p:cNvSpPr/>
                <p:nvPr/>
              </p:nvSpPr>
              <p:spPr>
                <a:xfrm>
                  <a:off x="3072" y="268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8" name="矩形 535607"/>
                <p:cNvSpPr/>
                <p:nvPr/>
              </p:nvSpPr>
              <p:spPr>
                <a:xfrm>
                  <a:off x="3408" y="268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09" name="矩形 535608"/>
                <p:cNvSpPr/>
                <p:nvPr/>
              </p:nvSpPr>
              <p:spPr>
                <a:xfrm>
                  <a:off x="3744" y="268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0" name="矩形 535609"/>
                <p:cNvSpPr/>
                <p:nvPr/>
              </p:nvSpPr>
              <p:spPr>
                <a:xfrm>
                  <a:off x="4080" y="268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1" name="矩形 535610"/>
                <p:cNvSpPr/>
                <p:nvPr/>
              </p:nvSpPr>
              <p:spPr>
                <a:xfrm>
                  <a:off x="4416" y="2688"/>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2" name="矩形 535611"/>
                <p:cNvSpPr/>
                <p:nvPr/>
              </p:nvSpPr>
              <p:spPr>
                <a:xfrm>
                  <a:off x="1728" y="302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3" name="矩形 535612"/>
                <p:cNvSpPr/>
                <p:nvPr/>
              </p:nvSpPr>
              <p:spPr>
                <a:xfrm>
                  <a:off x="2064" y="302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4" name="矩形 535613"/>
                <p:cNvSpPr/>
                <p:nvPr/>
              </p:nvSpPr>
              <p:spPr>
                <a:xfrm>
                  <a:off x="2400" y="302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5" name="矩形 535614"/>
                <p:cNvSpPr/>
                <p:nvPr/>
              </p:nvSpPr>
              <p:spPr>
                <a:xfrm>
                  <a:off x="2736" y="302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6" name="矩形 535615"/>
                <p:cNvSpPr/>
                <p:nvPr/>
              </p:nvSpPr>
              <p:spPr>
                <a:xfrm>
                  <a:off x="3072" y="302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7" name="矩形 535616"/>
                <p:cNvSpPr/>
                <p:nvPr/>
              </p:nvSpPr>
              <p:spPr>
                <a:xfrm>
                  <a:off x="3408" y="302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8" name="矩形 535617"/>
                <p:cNvSpPr/>
                <p:nvPr/>
              </p:nvSpPr>
              <p:spPr>
                <a:xfrm>
                  <a:off x="3744" y="302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19" name="矩形 535618"/>
                <p:cNvSpPr/>
                <p:nvPr/>
              </p:nvSpPr>
              <p:spPr>
                <a:xfrm>
                  <a:off x="4080" y="302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0" name="矩形 535619"/>
                <p:cNvSpPr/>
                <p:nvPr/>
              </p:nvSpPr>
              <p:spPr>
                <a:xfrm>
                  <a:off x="4416" y="3024"/>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1" name="矩形 535620"/>
                <p:cNvSpPr/>
                <p:nvPr/>
              </p:nvSpPr>
              <p:spPr>
                <a:xfrm>
                  <a:off x="1728" y="336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2" name="矩形 535621"/>
                <p:cNvSpPr/>
                <p:nvPr/>
              </p:nvSpPr>
              <p:spPr>
                <a:xfrm>
                  <a:off x="2064" y="336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3" name="矩形 535622"/>
                <p:cNvSpPr/>
                <p:nvPr/>
              </p:nvSpPr>
              <p:spPr>
                <a:xfrm>
                  <a:off x="2400" y="336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4" name="矩形 535623"/>
                <p:cNvSpPr/>
                <p:nvPr/>
              </p:nvSpPr>
              <p:spPr>
                <a:xfrm>
                  <a:off x="2736" y="336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5" name="矩形 535624"/>
                <p:cNvSpPr/>
                <p:nvPr/>
              </p:nvSpPr>
              <p:spPr>
                <a:xfrm>
                  <a:off x="3072" y="336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6" name="矩形 535625"/>
                <p:cNvSpPr/>
                <p:nvPr/>
              </p:nvSpPr>
              <p:spPr>
                <a:xfrm>
                  <a:off x="3408" y="336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7" name="矩形 535626"/>
                <p:cNvSpPr/>
                <p:nvPr/>
              </p:nvSpPr>
              <p:spPr>
                <a:xfrm>
                  <a:off x="3744" y="336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8" name="矩形 535627"/>
                <p:cNvSpPr/>
                <p:nvPr/>
              </p:nvSpPr>
              <p:spPr>
                <a:xfrm>
                  <a:off x="4080" y="336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29" name="矩形 535628"/>
                <p:cNvSpPr/>
                <p:nvPr/>
              </p:nvSpPr>
              <p:spPr>
                <a:xfrm>
                  <a:off x="4416" y="3360"/>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30" name="矩形 535629"/>
                <p:cNvSpPr/>
                <p:nvPr/>
              </p:nvSpPr>
              <p:spPr>
                <a:xfrm>
                  <a:off x="1728" y="3696"/>
                  <a:ext cx="336" cy="336"/>
                </a:xfrm>
                <a:prstGeom prst="rect">
                  <a:avLst/>
                </a:prstGeom>
                <a:solidFill>
                  <a:srgbClr val="6600CC"/>
                </a:solidFill>
                <a:ln w="28575" cap="sq" cmpd="sng">
                  <a:solidFill>
                    <a:srgbClr val="9999FF"/>
                  </a:solidFill>
                  <a:prstDash val="solid"/>
                  <a:miter/>
                  <a:headEnd type="none" w="sm" len="sm"/>
                  <a:tailEnd type="none" w="sm" len="sm"/>
                </a:ln>
              </p:spPr>
              <p:txBody>
                <a:bodyPr/>
                <a:p>
                  <a:endParaRPr lang="zh-CN" altLang="en-US"/>
                </a:p>
              </p:txBody>
            </p:sp>
            <p:sp>
              <p:nvSpPr>
                <p:cNvPr id="535631" name="矩形 535630"/>
                <p:cNvSpPr/>
                <p:nvPr/>
              </p:nvSpPr>
              <p:spPr>
                <a:xfrm>
                  <a:off x="2064" y="369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32" name="矩形 535631"/>
                <p:cNvSpPr/>
                <p:nvPr/>
              </p:nvSpPr>
              <p:spPr>
                <a:xfrm>
                  <a:off x="2400" y="369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33" name="矩形 535632"/>
                <p:cNvSpPr/>
                <p:nvPr/>
              </p:nvSpPr>
              <p:spPr>
                <a:xfrm>
                  <a:off x="2736" y="369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34" name="矩形 535633"/>
                <p:cNvSpPr/>
                <p:nvPr/>
              </p:nvSpPr>
              <p:spPr>
                <a:xfrm>
                  <a:off x="3072" y="369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35" name="矩形 535634"/>
                <p:cNvSpPr/>
                <p:nvPr/>
              </p:nvSpPr>
              <p:spPr>
                <a:xfrm>
                  <a:off x="3408" y="369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36" name="矩形 535635"/>
                <p:cNvSpPr/>
                <p:nvPr/>
              </p:nvSpPr>
              <p:spPr>
                <a:xfrm>
                  <a:off x="3744" y="369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37" name="矩形 535636"/>
                <p:cNvSpPr/>
                <p:nvPr/>
              </p:nvSpPr>
              <p:spPr>
                <a:xfrm>
                  <a:off x="4080" y="3696"/>
                  <a:ext cx="336" cy="336"/>
                </a:xfrm>
                <a:prstGeom prst="rect">
                  <a:avLst/>
                </a:prstGeom>
                <a:solidFill>
                  <a:srgbClr val="9966FF"/>
                </a:solidFill>
                <a:ln w="28575" cap="sq" cmpd="sng">
                  <a:solidFill>
                    <a:srgbClr val="9999FF"/>
                  </a:solidFill>
                  <a:prstDash val="solid"/>
                  <a:miter/>
                  <a:headEnd type="none" w="sm" len="sm"/>
                  <a:tailEnd type="none" w="sm" len="sm"/>
                </a:ln>
              </p:spPr>
              <p:txBody>
                <a:bodyPr/>
                <a:p>
                  <a:endParaRPr lang="zh-CN" altLang="en-US"/>
                </a:p>
              </p:txBody>
            </p:sp>
            <p:sp>
              <p:nvSpPr>
                <p:cNvPr id="535638" name="矩形 535637"/>
                <p:cNvSpPr/>
                <p:nvPr/>
              </p:nvSpPr>
              <p:spPr>
                <a:xfrm>
                  <a:off x="4416" y="3696"/>
                  <a:ext cx="336" cy="336"/>
                </a:xfrm>
                <a:prstGeom prst="rect">
                  <a:avLst/>
                </a:prstGeom>
                <a:solidFill>
                  <a:srgbClr val="6600CC"/>
                </a:solidFill>
                <a:ln w="28575" cap="sq" cmpd="sng">
                  <a:solidFill>
                    <a:srgbClr val="9999FF"/>
                  </a:solidFill>
                  <a:prstDash val="solid"/>
                  <a:miter/>
                  <a:headEnd type="none" w="sm" len="sm"/>
                  <a:tailEnd type="none" w="sm" len="sm"/>
                </a:ln>
              </p:spPr>
              <p:txBody>
                <a:bodyPr/>
                <a:p>
                  <a:endParaRPr lang="zh-CN" altLang="en-US"/>
                </a:p>
              </p:txBody>
            </p:sp>
          </p:grpSp>
          <p:grpSp>
            <p:nvGrpSpPr>
              <p:cNvPr id="535639" name="组合 535638"/>
              <p:cNvGrpSpPr/>
              <p:nvPr/>
            </p:nvGrpSpPr>
            <p:grpSpPr>
              <a:xfrm>
                <a:off x="1536" y="816"/>
                <a:ext cx="3216" cy="3216"/>
                <a:chOff x="1536" y="816"/>
                <a:chExt cx="3216" cy="3216"/>
              </a:xfrm>
            </p:grpSpPr>
            <p:sp>
              <p:nvSpPr>
                <p:cNvPr id="535640" name="直接连接符 535639"/>
                <p:cNvSpPr/>
                <p:nvPr/>
              </p:nvSpPr>
              <p:spPr>
                <a:xfrm>
                  <a:off x="1536" y="816"/>
                  <a:ext cx="3024" cy="0"/>
                </a:xfrm>
                <a:prstGeom prst="line">
                  <a:avLst/>
                </a:prstGeom>
                <a:ln w="19050" cap="sq" cmpd="sng">
                  <a:solidFill>
                    <a:srgbClr val="9999FF"/>
                  </a:solidFill>
                  <a:prstDash val="solid"/>
                  <a:headEnd type="none" w="sm" len="sm"/>
                  <a:tailEnd type="none" w="sm" len="sm"/>
                </a:ln>
              </p:spPr>
            </p:sp>
            <p:sp>
              <p:nvSpPr>
                <p:cNvPr id="535641" name="直接连接符 535640"/>
                <p:cNvSpPr/>
                <p:nvPr/>
              </p:nvSpPr>
              <p:spPr>
                <a:xfrm>
                  <a:off x="1536" y="816"/>
                  <a:ext cx="0" cy="3024"/>
                </a:xfrm>
                <a:prstGeom prst="line">
                  <a:avLst/>
                </a:prstGeom>
                <a:ln w="19050" cap="sq" cmpd="sng">
                  <a:solidFill>
                    <a:srgbClr val="9999FF"/>
                  </a:solidFill>
                  <a:prstDash val="solid"/>
                  <a:headEnd type="none" w="sm" len="sm"/>
                  <a:tailEnd type="none" w="sm" len="sm"/>
                </a:ln>
              </p:spPr>
            </p:sp>
            <p:sp>
              <p:nvSpPr>
                <p:cNvPr id="535642" name="直接连接符 535641"/>
                <p:cNvSpPr/>
                <p:nvPr/>
              </p:nvSpPr>
              <p:spPr>
                <a:xfrm>
                  <a:off x="1536" y="3840"/>
                  <a:ext cx="192" cy="192"/>
                </a:xfrm>
                <a:prstGeom prst="line">
                  <a:avLst/>
                </a:prstGeom>
                <a:ln w="19050" cap="sq" cmpd="sng">
                  <a:solidFill>
                    <a:srgbClr val="9999FF"/>
                  </a:solidFill>
                  <a:prstDash val="solid"/>
                  <a:headEnd type="none" w="sm" len="sm"/>
                  <a:tailEnd type="none" w="sm" len="sm"/>
                </a:ln>
              </p:spPr>
            </p:sp>
            <p:sp>
              <p:nvSpPr>
                <p:cNvPr id="535643" name="直接连接符 535642"/>
                <p:cNvSpPr/>
                <p:nvPr/>
              </p:nvSpPr>
              <p:spPr>
                <a:xfrm>
                  <a:off x="1536" y="3504"/>
                  <a:ext cx="192" cy="192"/>
                </a:xfrm>
                <a:prstGeom prst="line">
                  <a:avLst/>
                </a:prstGeom>
                <a:ln w="19050" cap="sq" cmpd="sng">
                  <a:solidFill>
                    <a:srgbClr val="9999FF"/>
                  </a:solidFill>
                  <a:prstDash val="solid"/>
                  <a:headEnd type="none" w="sm" len="sm"/>
                  <a:tailEnd type="none" w="sm" len="sm"/>
                </a:ln>
              </p:spPr>
            </p:sp>
            <p:sp>
              <p:nvSpPr>
                <p:cNvPr id="535644" name="直接连接符 535643"/>
                <p:cNvSpPr/>
                <p:nvPr/>
              </p:nvSpPr>
              <p:spPr>
                <a:xfrm>
                  <a:off x="1536" y="3168"/>
                  <a:ext cx="192" cy="192"/>
                </a:xfrm>
                <a:prstGeom prst="line">
                  <a:avLst/>
                </a:prstGeom>
                <a:ln w="19050" cap="sq" cmpd="sng">
                  <a:solidFill>
                    <a:srgbClr val="9999FF"/>
                  </a:solidFill>
                  <a:prstDash val="solid"/>
                  <a:headEnd type="none" w="sm" len="sm"/>
                  <a:tailEnd type="none" w="sm" len="sm"/>
                </a:ln>
              </p:spPr>
            </p:sp>
            <p:sp>
              <p:nvSpPr>
                <p:cNvPr id="535645" name="直接连接符 535644"/>
                <p:cNvSpPr/>
                <p:nvPr/>
              </p:nvSpPr>
              <p:spPr>
                <a:xfrm>
                  <a:off x="1536" y="2832"/>
                  <a:ext cx="192" cy="192"/>
                </a:xfrm>
                <a:prstGeom prst="line">
                  <a:avLst/>
                </a:prstGeom>
                <a:ln w="19050" cap="sq" cmpd="sng">
                  <a:solidFill>
                    <a:srgbClr val="9999FF"/>
                  </a:solidFill>
                  <a:prstDash val="solid"/>
                  <a:headEnd type="none" w="sm" len="sm"/>
                  <a:tailEnd type="none" w="sm" len="sm"/>
                </a:ln>
              </p:spPr>
            </p:sp>
            <p:sp>
              <p:nvSpPr>
                <p:cNvPr id="535646" name="直接连接符 535645"/>
                <p:cNvSpPr/>
                <p:nvPr/>
              </p:nvSpPr>
              <p:spPr>
                <a:xfrm>
                  <a:off x="1536" y="2496"/>
                  <a:ext cx="192" cy="192"/>
                </a:xfrm>
                <a:prstGeom prst="line">
                  <a:avLst/>
                </a:prstGeom>
                <a:ln w="19050" cap="sq" cmpd="sng">
                  <a:solidFill>
                    <a:srgbClr val="9999FF"/>
                  </a:solidFill>
                  <a:prstDash val="solid"/>
                  <a:headEnd type="none" w="sm" len="sm"/>
                  <a:tailEnd type="none" w="sm" len="sm"/>
                </a:ln>
              </p:spPr>
            </p:sp>
            <p:sp>
              <p:nvSpPr>
                <p:cNvPr id="535647" name="直接连接符 535646"/>
                <p:cNvSpPr/>
                <p:nvPr/>
              </p:nvSpPr>
              <p:spPr>
                <a:xfrm>
                  <a:off x="1536" y="2160"/>
                  <a:ext cx="192" cy="192"/>
                </a:xfrm>
                <a:prstGeom prst="line">
                  <a:avLst/>
                </a:prstGeom>
                <a:ln w="19050" cap="sq" cmpd="sng">
                  <a:solidFill>
                    <a:srgbClr val="9999FF"/>
                  </a:solidFill>
                  <a:prstDash val="solid"/>
                  <a:headEnd type="none" w="sm" len="sm"/>
                  <a:tailEnd type="none" w="sm" len="sm"/>
                </a:ln>
              </p:spPr>
            </p:sp>
            <p:sp>
              <p:nvSpPr>
                <p:cNvPr id="535648" name="直接连接符 535647"/>
                <p:cNvSpPr/>
                <p:nvPr/>
              </p:nvSpPr>
              <p:spPr>
                <a:xfrm>
                  <a:off x="1536" y="1824"/>
                  <a:ext cx="192" cy="192"/>
                </a:xfrm>
                <a:prstGeom prst="line">
                  <a:avLst/>
                </a:prstGeom>
                <a:ln w="19050" cap="sq" cmpd="sng">
                  <a:solidFill>
                    <a:srgbClr val="9999FF"/>
                  </a:solidFill>
                  <a:prstDash val="solid"/>
                  <a:headEnd type="none" w="sm" len="sm"/>
                  <a:tailEnd type="none" w="sm" len="sm"/>
                </a:ln>
              </p:spPr>
            </p:sp>
            <p:sp>
              <p:nvSpPr>
                <p:cNvPr id="535649" name="直接连接符 535648"/>
                <p:cNvSpPr/>
                <p:nvPr/>
              </p:nvSpPr>
              <p:spPr>
                <a:xfrm>
                  <a:off x="1536" y="1488"/>
                  <a:ext cx="192" cy="192"/>
                </a:xfrm>
                <a:prstGeom prst="line">
                  <a:avLst/>
                </a:prstGeom>
                <a:ln w="19050" cap="sq" cmpd="sng">
                  <a:solidFill>
                    <a:srgbClr val="9999FF"/>
                  </a:solidFill>
                  <a:prstDash val="solid"/>
                  <a:headEnd type="none" w="sm" len="sm"/>
                  <a:tailEnd type="none" w="sm" len="sm"/>
                </a:ln>
              </p:spPr>
            </p:sp>
            <p:sp>
              <p:nvSpPr>
                <p:cNvPr id="535650" name="直接连接符 535649"/>
                <p:cNvSpPr/>
                <p:nvPr/>
              </p:nvSpPr>
              <p:spPr>
                <a:xfrm>
                  <a:off x="1536" y="1152"/>
                  <a:ext cx="192" cy="192"/>
                </a:xfrm>
                <a:prstGeom prst="line">
                  <a:avLst/>
                </a:prstGeom>
                <a:ln w="19050" cap="sq" cmpd="sng">
                  <a:solidFill>
                    <a:srgbClr val="9999FF"/>
                  </a:solidFill>
                  <a:prstDash val="solid"/>
                  <a:headEnd type="none" w="sm" len="sm"/>
                  <a:tailEnd type="none" w="sm" len="sm"/>
                </a:ln>
              </p:spPr>
            </p:sp>
            <p:sp>
              <p:nvSpPr>
                <p:cNvPr id="535651" name="直接连接符 535650"/>
                <p:cNvSpPr/>
                <p:nvPr/>
              </p:nvSpPr>
              <p:spPr>
                <a:xfrm>
                  <a:off x="1536" y="816"/>
                  <a:ext cx="192" cy="192"/>
                </a:xfrm>
                <a:prstGeom prst="line">
                  <a:avLst/>
                </a:prstGeom>
                <a:ln w="19050" cap="sq" cmpd="sng">
                  <a:solidFill>
                    <a:srgbClr val="9999FF"/>
                  </a:solidFill>
                  <a:prstDash val="solid"/>
                  <a:headEnd type="none" w="sm" len="sm"/>
                  <a:tailEnd type="none" w="sm" len="sm"/>
                </a:ln>
              </p:spPr>
            </p:sp>
            <p:sp>
              <p:nvSpPr>
                <p:cNvPr id="535652" name="直接连接符 535651"/>
                <p:cNvSpPr/>
                <p:nvPr/>
              </p:nvSpPr>
              <p:spPr>
                <a:xfrm>
                  <a:off x="1872" y="816"/>
                  <a:ext cx="192" cy="192"/>
                </a:xfrm>
                <a:prstGeom prst="line">
                  <a:avLst/>
                </a:prstGeom>
                <a:ln w="19050" cap="sq" cmpd="sng">
                  <a:solidFill>
                    <a:srgbClr val="9999FF"/>
                  </a:solidFill>
                  <a:prstDash val="solid"/>
                  <a:headEnd type="none" w="sm" len="sm"/>
                  <a:tailEnd type="none" w="sm" len="sm"/>
                </a:ln>
              </p:spPr>
            </p:sp>
            <p:sp>
              <p:nvSpPr>
                <p:cNvPr id="535653" name="直接连接符 535652"/>
                <p:cNvSpPr/>
                <p:nvPr/>
              </p:nvSpPr>
              <p:spPr>
                <a:xfrm>
                  <a:off x="2208" y="816"/>
                  <a:ext cx="192" cy="192"/>
                </a:xfrm>
                <a:prstGeom prst="line">
                  <a:avLst/>
                </a:prstGeom>
                <a:ln w="19050" cap="sq" cmpd="sng">
                  <a:solidFill>
                    <a:srgbClr val="9999FF"/>
                  </a:solidFill>
                  <a:prstDash val="solid"/>
                  <a:headEnd type="none" w="sm" len="sm"/>
                  <a:tailEnd type="none" w="sm" len="sm"/>
                </a:ln>
              </p:spPr>
            </p:sp>
            <p:sp>
              <p:nvSpPr>
                <p:cNvPr id="535654" name="直接连接符 535653"/>
                <p:cNvSpPr/>
                <p:nvPr/>
              </p:nvSpPr>
              <p:spPr>
                <a:xfrm>
                  <a:off x="2544" y="816"/>
                  <a:ext cx="192" cy="192"/>
                </a:xfrm>
                <a:prstGeom prst="line">
                  <a:avLst/>
                </a:prstGeom>
                <a:ln w="19050" cap="sq" cmpd="sng">
                  <a:solidFill>
                    <a:srgbClr val="9999FF"/>
                  </a:solidFill>
                  <a:prstDash val="solid"/>
                  <a:headEnd type="none" w="sm" len="sm"/>
                  <a:tailEnd type="none" w="sm" len="sm"/>
                </a:ln>
              </p:spPr>
            </p:sp>
            <p:sp>
              <p:nvSpPr>
                <p:cNvPr id="535655" name="直接连接符 535654"/>
                <p:cNvSpPr/>
                <p:nvPr/>
              </p:nvSpPr>
              <p:spPr>
                <a:xfrm>
                  <a:off x="2880" y="816"/>
                  <a:ext cx="192" cy="192"/>
                </a:xfrm>
                <a:prstGeom prst="line">
                  <a:avLst/>
                </a:prstGeom>
                <a:ln w="19050" cap="sq" cmpd="sng">
                  <a:solidFill>
                    <a:srgbClr val="9999FF"/>
                  </a:solidFill>
                  <a:prstDash val="solid"/>
                  <a:headEnd type="none" w="sm" len="sm"/>
                  <a:tailEnd type="none" w="sm" len="sm"/>
                </a:ln>
              </p:spPr>
            </p:sp>
            <p:sp>
              <p:nvSpPr>
                <p:cNvPr id="535656" name="直接连接符 535655"/>
                <p:cNvSpPr/>
                <p:nvPr/>
              </p:nvSpPr>
              <p:spPr>
                <a:xfrm>
                  <a:off x="3216" y="816"/>
                  <a:ext cx="192" cy="192"/>
                </a:xfrm>
                <a:prstGeom prst="line">
                  <a:avLst/>
                </a:prstGeom>
                <a:ln w="19050" cap="sq" cmpd="sng">
                  <a:solidFill>
                    <a:srgbClr val="9999FF"/>
                  </a:solidFill>
                  <a:prstDash val="solid"/>
                  <a:headEnd type="none" w="sm" len="sm"/>
                  <a:tailEnd type="none" w="sm" len="sm"/>
                </a:ln>
              </p:spPr>
            </p:sp>
            <p:sp>
              <p:nvSpPr>
                <p:cNvPr id="535657" name="直接连接符 535656"/>
                <p:cNvSpPr/>
                <p:nvPr/>
              </p:nvSpPr>
              <p:spPr>
                <a:xfrm>
                  <a:off x="3552" y="816"/>
                  <a:ext cx="192" cy="192"/>
                </a:xfrm>
                <a:prstGeom prst="line">
                  <a:avLst/>
                </a:prstGeom>
                <a:ln w="19050" cap="sq" cmpd="sng">
                  <a:solidFill>
                    <a:srgbClr val="9999FF"/>
                  </a:solidFill>
                  <a:prstDash val="solid"/>
                  <a:headEnd type="none" w="sm" len="sm"/>
                  <a:tailEnd type="none" w="sm" len="sm"/>
                </a:ln>
              </p:spPr>
            </p:sp>
            <p:sp>
              <p:nvSpPr>
                <p:cNvPr id="535658" name="直接连接符 535657"/>
                <p:cNvSpPr/>
                <p:nvPr/>
              </p:nvSpPr>
              <p:spPr>
                <a:xfrm>
                  <a:off x="3888" y="816"/>
                  <a:ext cx="192" cy="192"/>
                </a:xfrm>
                <a:prstGeom prst="line">
                  <a:avLst/>
                </a:prstGeom>
                <a:ln w="19050" cap="sq" cmpd="sng">
                  <a:solidFill>
                    <a:srgbClr val="9999FF"/>
                  </a:solidFill>
                  <a:prstDash val="solid"/>
                  <a:headEnd type="none" w="sm" len="sm"/>
                  <a:tailEnd type="none" w="sm" len="sm"/>
                </a:ln>
              </p:spPr>
            </p:sp>
            <p:sp>
              <p:nvSpPr>
                <p:cNvPr id="535659" name="直接连接符 535658"/>
                <p:cNvSpPr/>
                <p:nvPr/>
              </p:nvSpPr>
              <p:spPr>
                <a:xfrm>
                  <a:off x="4224" y="816"/>
                  <a:ext cx="192" cy="192"/>
                </a:xfrm>
                <a:prstGeom prst="line">
                  <a:avLst/>
                </a:prstGeom>
                <a:ln w="19050" cap="sq" cmpd="sng">
                  <a:solidFill>
                    <a:srgbClr val="9999FF"/>
                  </a:solidFill>
                  <a:prstDash val="solid"/>
                  <a:headEnd type="none" w="sm" len="sm"/>
                  <a:tailEnd type="none" w="sm" len="sm"/>
                </a:ln>
              </p:spPr>
            </p:sp>
            <p:sp>
              <p:nvSpPr>
                <p:cNvPr id="535660" name="直接连接符 535659"/>
                <p:cNvSpPr/>
                <p:nvPr/>
              </p:nvSpPr>
              <p:spPr>
                <a:xfrm>
                  <a:off x="4560" y="816"/>
                  <a:ext cx="192" cy="192"/>
                </a:xfrm>
                <a:prstGeom prst="line">
                  <a:avLst/>
                </a:prstGeom>
                <a:ln w="19050" cap="sq" cmpd="sng">
                  <a:solidFill>
                    <a:srgbClr val="9999FF"/>
                  </a:solidFill>
                  <a:prstDash val="solid"/>
                  <a:headEnd type="none" w="sm" len="sm"/>
                  <a:tailEnd type="none" w="sm" len="sm"/>
                </a:ln>
              </p:spPr>
            </p:sp>
          </p:grpSp>
        </p:grpSp>
        <p:sp>
          <p:nvSpPr>
            <p:cNvPr id="535661" name="文本框 535660"/>
            <p:cNvSpPr txBox="1"/>
            <p:nvPr/>
          </p:nvSpPr>
          <p:spPr>
            <a:xfrm>
              <a:off x="1249" y="3456"/>
              <a:ext cx="2455" cy="315"/>
            </a:xfrm>
            <a:prstGeom prst="rect">
              <a:avLst/>
            </a:prstGeom>
            <a:noFill/>
            <a:ln w="12700">
              <a:noFill/>
            </a:ln>
          </p:spPr>
          <p:txBody>
            <a:bodyPr wrap="none">
              <a:spAutoFit/>
            </a:bodyPr>
            <a:p>
              <a:pPr eaLnBrk="0" hangingPunct="0">
                <a:spcBef>
                  <a:spcPct val="50000"/>
                </a:spcBef>
              </a:pPr>
              <a:r>
                <a:rPr lang="zh-CN" altLang="en-US" sz="2000" i="1" dirty="0">
                  <a:solidFill>
                    <a:schemeClr val="bg2"/>
                  </a:solidFill>
                  <a:latin typeface="宋体" panose="02010600030101010101" pitchFamily="2" charset="-122"/>
                  <a:ea typeface="宋体" panose="02010600030101010101" pitchFamily="2" charset="-122"/>
                </a:rPr>
                <a:t> 1  2  3   4  5  6  7  8   9</a:t>
              </a:r>
              <a:endParaRPr lang="zh-CN" altLang="en-US" sz="2000" i="1">
                <a:solidFill>
                  <a:schemeClr val="bg2"/>
                </a:solidFill>
                <a:latin typeface="宋体" panose="02010600030101010101" pitchFamily="2" charset="-122"/>
                <a:ea typeface="宋体" panose="02010600030101010101" pitchFamily="2" charset="-122"/>
              </a:endParaRPr>
            </a:p>
          </p:txBody>
        </p:sp>
        <p:sp>
          <p:nvSpPr>
            <p:cNvPr id="535662" name="文本框 535661"/>
            <p:cNvSpPr txBox="1"/>
            <p:nvPr/>
          </p:nvSpPr>
          <p:spPr>
            <a:xfrm>
              <a:off x="912" y="912"/>
              <a:ext cx="192" cy="2480"/>
            </a:xfrm>
            <a:prstGeom prst="rect">
              <a:avLst/>
            </a:prstGeom>
            <a:noFill/>
            <a:ln w="12700">
              <a:noFill/>
            </a:ln>
          </p:spPr>
          <p:txBody>
            <a:bodyPr>
              <a:spAutoFit/>
            </a:bodyPr>
            <a:p>
              <a:pPr eaLnBrk="0" hangingPunct="0">
                <a:spcBef>
                  <a:spcPct val="50000"/>
                </a:spcBef>
              </a:pPr>
              <a:r>
                <a:rPr lang="zh-CN" altLang="en-US" sz="2200" dirty="0">
                  <a:solidFill>
                    <a:schemeClr val="bg2"/>
                  </a:solidFill>
                  <a:latin typeface="宋体" panose="02010600030101010101" pitchFamily="2" charset="-122"/>
                  <a:ea typeface="宋体" panose="02010600030101010101" pitchFamily="2" charset="-122"/>
                </a:rPr>
                <a:t>987654321</a:t>
              </a:r>
              <a:endParaRPr lang="zh-CN" altLang="en-US" sz="2200">
                <a:solidFill>
                  <a:schemeClr val="bg2"/>
                </a:solidFill>
                <a:latin typeface="宋体" panose="02010600030101010101" pitchFamily="2" charset="-122"/>
                <a:ea typeface="宋体" panose="02010600030101010101" pitchFamily="2" charset="-122"/>
              </a:endParaRPr>
            </a:p>
          </p:txBody>
        </p:sp>
        <p:sp>
          <p:nvSpPr>
            <p:cNvPr id="535663" name="文本框 535662"/>
            <p:cNvSpPr txBox="1"/>
            <p:nvPr/>
          </p:nvSpPr>
          <p:spPr>
            <a:xfrm>
              <a:off x="764" y="1248"/>
              <a:ext cx="151" cy="2319"/>
            </a:xfrm>
            <a:prstGeom prst="rect">
              <a:avLst/>
            </a:prstGeom>
            <a:noFill/>
            <a:ln w="12700">
              <a:noFill/>
            </a:ln>
          </p:spPr>
          <p:txBody>
            <a:bodyPr>
              <a:spAutoFit/>
            </a:bodyPr>
            <a:p>
              <a:pPr algn="ctr" eaLnBrk="0" hangingPunct="0">
                <a:lnSpc>
                  <a:spcPct val="220000"/>
                </a:lnSpc>
                <a:spcBef>
                  <a:spcPct val="50000"/>
                </a:spcBef>
              </a:pPr>
              <a:r>
                <a:rPr lang="zh-CN" altLang="en-US" sz="2800" dirty="0">
                  <a:latin typeface="宋体" panose="02010600030101010101" pitchFamily="2" charset="-122"/>
                  <a:ea typeface="宋体" panose="02010600030101010101" pitchFamily="2" charset="-122"/>
                </a:rPr>
                <a:t>关心人</a:t>
              </a:r>
              <a:endParaRPr lang="zh-CN" altLang="en-US" sz="2800">
                <a:latin typeface="宋体" panose="02010600030101010101" pitchFamily="2" charset="-122"/>
                <a:ea typeface="宋体" panose="02010600030101010101" pitchFamily="2" charset="-122"/>
              </a:endParaRPr>
            </a:p>
          </p:txBody>
        </p:sp>
        <p:sp>
          <p:nvSpPr>
            <p:cNvPr id="535664" name="文本框 535663"/>
            <p:cNvSpPr txBox="1"/>
            <p:nvPr/>
          </p:nvSpPr>
          <p:spPr>
            <a:xfrm>
              <a:off x="2017" y="3697"/>
              <a:ext cx="1537" cy="315"/>
            </a:xfrm>
            <a:prstGeom prst="rect">
              <a:avLst/>
            </a:prstGeom>
            <a:noFill/>
            <a:ln w="12700">
              <a:noFill/>
            </a:ln>
          </p:spPr>
          <p:txBody>
            <a:bodyPr wrap="none">
              <a:spAutoFit/>
            </a:bodyPr>
            <a:p>
              <a:pPr algn="dist" eaLnBrk="0" hangingPunct="0">
                <a:spcBef>
                  <a:spcPct val="50000"/>
                </a:spcBef>
              </a:pPr>
              <a:r>
                <a:rPr lang="zh-CN" altLang="en-US" sz="2000" dirty="0">
                  <a:solidFill>
                    <a:schemeClr val="bg2"/>
                  </a:solidFill>
                  <a:latin typeface="宋体" panose="02010600030101010101" pitchFamily="2" charset="-122"/>
                  <a:ea typeface="宋体" panose="02010600030101010101" pitchFamily="2" charset="-122"/>
                </a:rPr>
                <a:t>关   心   生   产</a:t>
              </a:r>
              <a:endParaRPr lang="zh-CN" altLang="en-US" sz="2000">
                <a:solidFill>
                  <a:schemeClr val="bg2"/>
                </a:solidFill>
                <a:latin typeface="宋体" panose="02010600030101010101" pitchFamily="2" charset="-122"/>
                <a:ea typeface="宋体" panose="02010600030101010101" pitchFamily="2" charset="-122"/>
              </a:endParaRPr>
            </a:p>
          </p:txBody>
        </p:sp>
      </p:grpSp>
      <p:sp>
        <p:nvSpPr>
          <p:cNvPr id="535665" name="圆角矩形 535664"/>
          <p:cNvSpPr/>
          <p:nvPr/>
        </p:nvSpPr>
        <p:spPr>
          <a:xfrm>
            <a:off x="6699250" y="2133600"/>
            <a:ext cx="1905000" cy="457200"/>
          </a:xfrm>
          <a:prstGeom prst="roundRect">
            <a:avLst>
              <a:gd name="adj" fmla="val 20486"/>
            </a:avLst>
          </a:prstGeom>
          <a:noFill/>
          <a:ln w="12700">
            <a:noFill/>
          </a:ln>
        </p:spPr>
        <p:txBody>
          <a:bodyPr wrap="none" anchor="ctr" anchorCtr="0"/>
          <a:p>
            <a:pPr eaLnBrk="0" hangingPunct="0"/>
            <a:r>
              <a:rPr lang="zh-CN" altLang="en-US" sz="24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贫乏型</a:t>
            </a:r>
            <a:endParaRPr lang="zh-CN" altLang="en-US" sz="240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35666" name="圆角矩形 535665"/>
          <p:cNvSpPr/>
          <p:nvPr/>
        </p:nvSpPr>
        <p:spPr>
          <a:xfrm>
            <a:off x="6699250" y="4876800"/>
            <a:ext cx="1905000" cy="457200"/>
          </a:xfrm>
          <a:prstGeom prst="roundRect">
            <a:avLst>
              <a:gd name="adj" fmla="val 20486"/>
            </a:avLst>
          </a:prstGeom>
          <a:noFill/>
          <a:ln w="12700">
            <a:noFill/>
          </a:ln>
        </p:spPr>
        <p:txBody>
          <a:bodyPr wrap="none" anchor="ctr" anchorCtr="0"/>
          <a:p>
            <a:pPr eaLnBrk="0" hangingPunct="0"/>
            <a:r>
              <a:rPr lang="zh-CN" altLang="en-US" sz="24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团队型</a:t>
            </a:r>
            <a:endParaRPr lang="zh-CN" altLang="en-US" sz="240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35667" name="圆角矩形 535666"/>
          <p:cNvSpPr/>
          <p:nvPr/>
        </p:nvSpPr>
        <p:spPr>
          <a:xfrm>
            <a:off x="6699250" y="4191000"/>
            <a:ext cx="1905000" cy="457200"/>
          </a:xfrm>
          <a:prstGeom prst="roundRect">
            <a:avLst>
              <a:gd name="adj" fmla="val 20486"/>
            </a:avLst>
          </a:prstGeom>
          <a:noFill/>
          <a:ln w="12700">
            <a:noFill/>
          </a:ln>
        </p:spPr>
        <p:txBody>
          <a:bodyPr wrap="none" anchor="ctr" anchorCtr="0"/>
          <a:p>
            <a:pPr eaLnBrk="0" hangingPunct="0"/>
            <a:r>
              <a:rPr lang="zh-CN" altLang="en-US" sz="24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中庸之道型</a:t>
            </a:r>
            <a:endParaRPr lang="zh-CN" altLang="en-US" sz="240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35668" name="圆角矩形 535667"/>
          <p:cNvSpPr/>
          <p:nvPr/>
        </p:nvSpPr>
        <p:spPr>
          <a:xfrm>
            <a:off x="6699250" y="2819400"/>
            <a:ext cx="1905000" cy="457200"/>
          </a:xfrm>
          <a:prstGeom prst="roundRect">
            <a:avLst>
              <a:gd name="adj" fmla="val 20486"/>
            </a:avLst>
          </a:prstGeom>
          <a:noFill/>
          <a:ln w="12700">
            <a:noFill/>
          </a:ln>
        </p:spPr>
        <p:txBody>
          <a:bodyPr wrap="none" anchor="ctr" anchorCtr="0"/>
          <a:p>
            <a:pPr eaLnBrk="0" hangingPunct="0"/>
            <a:r>
              <a:rPr lang="zh-CN" altLang="en-US" sz="24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任务型</a:t>
            </a:r>
            <a:endParaRPr lang="zh-CN" altLang="en-US" sz="240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35669" name="圆角矩形 535668"/>
          <p:cNvSpPr/>
          <p:nvPr/>
        </p:nvSpPr>
        <p:spPr>
          <a:xfrm>
            <a:off x="6699250" y="3505200"/>
            <a:ext cx="1905000" cy="457200"/>
          </a:xfrm>
          <a:prstGeom prst="roundRect">
            <a:avLst>
              <a:gd name="adj" fmla="val 20486"/>
            </a:avLst>
          </a:prstGeom>
          <a:noFill/>
          <a:ln w="12700">
            <a:noFill/>
          </a:ln>
        </p:spPr>
        <p:txBody>
          <a:bodyPr wrap="none" anchor="ctr" anchorCtr="0"/>
          <a:p>
            <a:pPr eaLnBrk="0" hangingPunct="0"/>
            <a:r>
              <a:rPr lang="zh-CN" altLang="en-US" sz="24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乡村俱乐部型</a:t>
            </a:r>
            <a:endParaRPr lang="zh-CN" altLang="en-US" sz="240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35670" name="五边形 535669"/>
          <p:cNvSpPr/>
          <p:nvPr/>
        </p:nvSpPr>
        <p:spPr>
          <a:xfrm>
            <a:off x="6013450" y="2133600"/>
            <a:ext cx="533400" cy="457200"/>
          </a:xfrm>
          <a:prstGeom prst="homePlate">
            <a:avLst>
              <a:gd name="adj" fmla="val 29166"/>
            </a:avLst>
          </a:prstGeom>
          <a:solidFill>
            <a:srgbClr val="CC99FF"/>
          </a:solidFill>
          <a:ln w="12700">
            <a:noFill/>
          </a:ln>
        </p:spPr>
        <p:txBody>
          <a:bodyPr wrap="none" anchor="ctr" anchorCtr="0"/>
          <a:p>
            <a:pPr algn="r" eaLnBrk="0" hangingPunct="0"/>
            <a:r>
              <a:rPr lang="zh-CN" altLang="en-US" sz="2400" dirty="0">
                <a:latin typeface="宋体" panose="02010600030101010101" pitchFamily="2" charset="-122"/>
                <a:ea typeface="宋体" panose="02010600030101010101" pitchFamily="2" charset="-122"/>
              </a:rPr>
              <a:t>1.1</a:t>
            </a:r>
            <a:endParaRPr lang="zh-CN" altLang="en-US" sz="2400">
              <a:latin typeface="宋体" panose="02010600030101010101" pitchFamily="2" charset="-122"/>
              <a:ea typeface="宋体" panose="02010600030101010101" pitchFamily="2" charset="-122"/>
            </a:endParaRPr>
          </a:p>
        </p:txBody>
      </p:sp>
      <p:sp>
        <p:nvSpPr>
          <p:cNvPr id="535671" name="五边形 535670"/>
          <p:cNvSpPr/>
          <p:nvPr/>
        </p:nvSpPr>
        <p:spPr>
          <a:xfrm>
            <a:off x="6013450" y="2819400"/>
            <a:ext cx="533400" cy="457200"/>
          </a:xfrm>
          <a:prstGeom prst="homePlate">
            <a:avLst>
              <a:gd name="adj" fmla="val 29166"/>
            </a:avLst>
          </a:prstGeom>
          <a:solidFill>
            <a:srgbClr val="CC99FF"/>
          </a:solidFill>
          <a:ln w="12700">
            <a:noFill/>
          </a:ln>
        </p:spPr>
        <p:txBody>
          <a:bodyPr wrap="none" anchor="ctr" anchorCtr="0"/>
          <a:p>
            <a:pPr algn="r" eaLnBrk="0" hangingPunct="0"/>
            <a:r>
              <a:rPr lang="zh-CN" altLang="en-US" sz="2400" dirty="0">
                <a:latin typeface="宋体" panose="02010600030101010101" pitchFamily="2" charset="-122"/>
                <a:ea typeface="宋体" panose="02010600030101010101" pitchFamily="2" charset="-122"/>
              </a:rPr>
              <a:t>9.1</a:t>
            </a:r>
            <a:endParaRPr lang="zh-CN" altLang="en-US" sz="2400">
              <a:latin typeface="宋体" panose="02010600030101010101" pitchFamily="2" charset="-122"/>
              <a:ea typeface="宋体" panose="02010600030101010101" pitchFamily="2" charset="-122"/>
            </a:endParaRPr>
          </a:p>
        </p:txBody>
      </p:sp>
      <p:sp>
        <p:nvSpPr>
          <p:cNvPr id="535672" name="五边形 535671"/>
          <p:cNvSpPr/>
          <p:nvPr/>
        </p:nvSpPr>
        <p:spPr>
          <a:xfrm>
            <a:off x="6013450" y="3505200"/>
            <a:ext cx="533400" cy="457200"/>
          </a:xfrm>
          <a:prstGeom prst="homePlate">
            <a:avLst>
              <a:gd name="adj" fmla="val 29166"/>
            </a:avLst>
          </a:prstGeom>
          <a:solidFill>
            <a:srgbClr val="CC99FF"/>
          </a:solidFill>
          <a:ln w="12700">
            <a:noFill/>
          </a:ln>
        </p:spPr>
        <p:txBody>
          <a:bodyPr wrap="none" anchor="ctr" anchorCtr="0"/>
          <a:p>
            <a:pPr algn="r" eaLnBrk="0" hangingPunct="0"/>
            <a:r>
              <a:rPr lang="zh-CN" altLang="en-US" sz="2400" dirty="0">
                <a:latin typeface="宋体" panose="02010600030101010101" pitchFamily="2" charset="-122"/>
                <a:ea typeface="宋体" panose="02010600030101010101" pitchFamily="2" charset="-122"/>
              </a:rPr>
              <a:t>1.9</a:t>
            </a:r>
            <a:endParaRPr lang="zh-CN" altLang="en-US" sz="2400">
              <a:latin typeface="宋体" panose="02010600030101010101" pitchFamily="2" charset="-122"/>
              <a:ea typeface="宋体" panose="02010600030101010101" pitchFamily="2" charset="-122"/>
            </a:endParaRPr>
          </a:p>
        </p:txBody>
      </p:sp>
      <p:sp>
        <p:nvSpPr>
          <p:cNvPr id="535673" name="五边形 535672"/>
          <p:cNvSpPr/>
          <p:nvPr/>
        </p:nvSpPr>
        <p:spPr>
          <a:xfrm>
            <a:off x="6013450" y="4191000"/>
            <a:ext cx="533400" cy="457200"/>
          </a:xfrm>
          <a:prstGeom prst="homePlate">
            <a:avLst>
              <a:gd name="adj" fmla="val 29166"/>
            </a:avLst>
          </a:prstGeom>
          <a:solidFill>
            <a:srgbClr val="CC99FF"/>
          </a:solidFill>
          <a:ln w="12700">
            <a:noFill/>
          </a:ln>
        </p:spPr>
        <p:txBody>
          <a:bodyPr wrap="none" anchor="ctr" anchorCtr="0"/>
          <a:p>
            <a:pPr algn="r" eaLnBrk="0" hangingPunct="0"/>
            <a:r>
              <a:rPr lang="zh-CN" altLang="en-US" sz="2400" dirty="0">
                <a:latin typeface="宋体" panose="02010600030101010101" pitchFamily="2" charset="-122"/>
                <a:ea typeface="宋体" panose="02010600030101010101" pitchFamily="2" charset="-122"/>
              </a:rPr>
              <a:t>5.5</a:t>
            </a:r>
            <a:endParaRPr lang="zh-CN" altLang="en-US" sz="2400">
              <a:latin typeface="宋体" panose="02010600030101010101" pitchFamily="2" charset="-122"/>
              <a:ea typeface="宋体" panose="02010600030101010101" pitchFamily="2" charset="-122"/>
            </a:endParaRPr>
          </a:p>
        </p:txBody>
      </p:sp>
      <p:sp>
        <p:nvSpPr>
          <p:cNvPr id="535674" name="五边形 535673"/>
          <p:cNvSpPr/>
          <p:nvPr/>
        </p:nvSpPr>
        <p:spPr>
          <a:xfrm>
            <a:off x="6013450" y="4876800"/>
            <a:ext cx="533400" cy="457200"/>
          </a:xfrm>
          <a:prstGeom prst="homePlate">
            <a:avLst>
              <a:gd name="adj" fmla="val 29166"/>
            </a:avLst>
          </a:prstGeom>
          <a:solidFill>
            <a:srgbClr val="CC99FF"/>
          </a:solidFill>
          <a:ln w="12700">
            <a:noFill/>
          </a:ln>
        </p:spPr>
        <p:txBody>
          <a:bodyPr wrap="none" anchor="ctr" anchorCtr="0"/>
          <a:p>
            <a:pPr algn="r" eaLnBrk="0" hangingPunct="0"/>
            <a:r>
              <a:rPr lang="zh-CN" altLang="en-US" sz="2400" dirty="0">
                <a:latin typeface="宋体" panose="02010600030101010101" pitchFamily="2" charset="-122"/>
                <a:ea typeface="宋体" panose="02010600030101010101" pitchFamily="2" charset="-122"/>
              </a:rPr>
              <a:t>9.9</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p:pull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36578" name="矩形 536577"/>
          <p:cNvSpPr/>
          <p:nvPr/>
        </p:nvSpPr>
        <p:spPr>
          <a:xfrm>
            <a:off x="609600" y="2590800"/>
            <a:ext cx="1295400" cy="3962400"/>
          </a:xfrm>
          <a:prstGeom prst="rect">
            <a:avLst/>
          </a:prstGeom>
          <a:solidFill>
            <a:srgbClr val="FFCCFF"/>
          </a:solidFill>
          <a:ln w="9525" cap="flat" cmpd="sng">
            <a:solidFill>
              <a:schemeClr val="bg1"/>
            </a:solidFill>
            <a:prstDash val="solid"/>
            <a:miter/>
            <a:headEnd type="none" w="med" len="med"/>
            <a:tailEnd type="none" w="med" len="med"/>
          </a:ln>
        </p:spPr>
        <p:txBody>
          <a:bodyPr wrap="none" anchor="ctr" anchorCtr="0"/>
          <a:p>
            <a:pPr algn="ctr"/>
            <a:r>
              <a:rPr lang="zh-CN" altLang="en-US" sz="3200" dirty="0">
                <a:solidFill>
                  <a:srgbClr val="003300"/>
                </a:solidFill>
                <a:latin typeface="隸書体" pitchFamily="2" charset="-122"/>
                <a:ea typeface="隸書体" pitchFamily="2" charset="-122"/>
              </a:rPr>
              <a:t>作风</a:t>
            </a:r>
            <a:endParaRPr lang="zh-CN" altLang="en-US" sz="3200" dirty="0">
              <a:solidFill>
                <a:srgbClr val="003300"/>
              </a:solidFill>
              <a:latin typeface="隸書体" pitchFamily="2" charset="-122"/>
              <a:ea typeface="隸書体" pitchFamily="2" charset="-122"/>
            </a:endParaRPr>
          </a:p>
        </p:txBody>
      </p:sp>
      <p:sp>
        <p:nvSpPr>
          <p:cNvPr id="536579" name="矩形 536578"/>
          <p:cNvSpPr/>
          <p:nvPr/>
        </p:nvSpPr>
        <p:spPr>
          <a:xfrm>
            <a:off x="609600" y="1828800"/>
            <a:ext cx="1295400" cy="762000"/>
          </a:xfrm>
          <a:prstGeom prst="rect">
            <a:avLst/>
          </a:prstGeom>
          <a:solidFill>
            <a:srgbClr val="FFCCFF"/>
          </a:solidFill>
          <a:ln w="9525" cap="flat" cmpd="sng">
            <a:solidFill>
              <a:schemeClr val="bg1"/>
            </a:solidFill>
            <a:prstDash val="solid"/>
            <a:miter/>
            <a:headEnd type="none" w="med" len="med"/>
            <a:tailEnd type="none" w="med" len="med"/>
          </a:ln>
        </p:spPr>
        <p:txBody>
          <a:bodyPr wrap="none" anchor="ctr" anchorCtr="0"/>
          <a:p>
            <a:pPr algn="ctr"/>
            <a:r>
              <a:rPr lang="zh-CN" altLang="en-US" sz="3200" dirty="0">
                <a:solidFill>
                  <a:srgbClr val="003300"/>
                </a:solidFill>
                <a:latin typeface="隸書体" pitchFamily="2" charset="-122"/>
                <a:ea typeface="隸書体" pitchFamily="2" charset="-122"/>
              </a:rPr>
              <a:t>方式</a:t>
            </a:r>
            <a:endParaRPr lang="zh-CN" altLang="en-US" sz="3200">
              <a:solidFill>
                <a:srgbClr val="003300"/>
              </a:solidFill>
              <a:latin typeface="隸書体" pitchFamily="2" charset="-122"/>
              <a:ea typeface="隸書体" pitchFamily="2" charset="-122"/>
            </a:endParaRPr>
          </a:p>
        </p:txBody>
      </p:sp>
      <p:sp>
        <p:nvSpPr>
          <p:cNvPr id="536580" name="矩形 536579"/>
          <p:cNvSpPr/>
          <p:nvPr/>
        </p:nvSpPr>
        <p:spPr>
          <a:xfrm>
            <a:off x="609600" y="1066800"/>
            <a:ext cx="1295400" cy="762000"/>
          </a:xfrm>
          <a:prstGeom prst="rect">
            <a:avLst/>
          </a:prstGeom>
          <a:solidFill>
            <a:srgbClr val="FFCCFF"/>
          </a:solidFill>
          <a:ln w="9525" cap="flat" cmpd="sng">
            <a:solidFill>
              <a:schemeClr val="bg1"/>
            </a:solidFill>
            <a:prstDash val="solid"/>
            <a:miter/>
            <a:headEnd type="none" w="med" len="med"/>
            <a:tailEnd type="none" w="med" len="med"/>
          </a:ln>
        </p:spPr>
        <p:txBody>
          <a:bodyPr wrap="none" anchor="ctr" anchorCtr="0"/>
          <a:p>
            <a:pPr algn="ctr"/>
            <a:r>
              <a:rPr lang="zh-CN" altLang="en-US" sz="3200" dirty="0">
                <a:solidFill>
                  <a:srgbClr val="003300"/>
                </a:solidFill>
                <a:latin typeface="隸書体" pitchFamily="2" charset="-122"/>
                <a:ea typeface="隸書体" pitchFamily="2" charset="-122"/>
              </a:rPr>
              <a:t>倾向</a:t>
            </a:r>
            <a:endParaRPr lang="zh-CN" altLang="en-US" sz="3200">
              <a:solidFill>
                <a:srgbClr val="003300"/>
              </a:solidFill>
              <a:latin typeface="隸書体" pitchFamily="2" charset="-122"/>
              <a:ea typeface="隸書体" pitchFamily="2" charset="-122"/>
            </a:endParaRPr>
          </a:p>
        </p:txBody>
      </p:sp>
      <p:sp>
        <p:nvSpPr>
          <p:cNvPr id="536581" name="文本框 536580"/>
          <p:cNvSpPr txBox="1"/>
          <p:nvPr/>
        </p:nvSpPr>
        <p:spPr>
          <a:xfrm>
            <a:off x="609600" y="228600"/>
            <a:ext cx="7696200" cy="706755"/>
          </a:xfrm>
          <a:prstGeom prst="rect">
            <a:avLst/>
          </a:prstGeom>
          <a:noFill/>
          <a:ln w="9525">
            <a:noFill/>
          </a:ln>
        </p:spPr>
        <p:txBody>
          <a:bodyPr>
            <a:spAutoFit/>
          </a:bodyPr>
          <a:p>
            <a:pPr algn="ctr">
              <a:spcBef>
                <a:spcPct val="50000"/>
              </a:spcBef>
            </a:pPr>
            <a:r>
              <a:rPr lang="zh-CN" altLang="en-US" sz="4000" dirty="0">
                <a:solidFill>
                  <a:srgbClr val="333399"/>
                </a:solidFill>
                <a:effectLst>
                  <a:outerShdw blurRad="38100" dist="38100" dir="2700000">
                    <a:srgbClr val="000000"/>
                  </a:outerShdw>
                </a:effectLst>
                <a:latin typeface="Times New Roman" panose="02020603050405020304" pitchFamily="18" charset="0"/>
                <a:ea typeface="楷体" panose="02010609060101010101" pitchFamily="2" charset="-122"/>
              </a:rPr>
              <a:t>领导方式与处事作风</a:t>
            </a:r>
            <a:endParaRPr lang="zh-CN" altLang="en-US" sz="4000">
              <a:solidFill>
                <a:srgbClr val="333399"/>
              </a:solidFill>
              <a:effectLst>
                <a:outerShdw blurRad="38100" dist="38100" dir="2700000">
                  <a:srgbClr val="000000"/>
                </a:outerShdw>
              </a:effectLst>
              <a:latin typeface="Times New Roman" panose="02020603050405020304" pitchFamily="18" charset="0"/>
              <a:ea typeface="楷体" panose="02010609060101010101" pitchFamily="2" charset="-122"/>
            </a:endParaRPr>
          </a:p>
        </p:txBody>
      </p:sp>
      <p:sp>
        <p:nvSpPr>
          <p:cNvPr id="536582" name="矩形 536581"/>
          <p:cNvSpPr/>
          <p:nvPr/>
        </p:nvSpPr>
        <p:spPr>
          <a:xfrm>
            <a:off x="1905000" y="2590800"/>
            <a:ext cx="1676400" cy="3962400"/>
          </a:xfrm>
          <a:prstGeom prst="rect">
            <a:avLst/>
          </a:prstGeom>
          <a:gradFill rotWithShape="0">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9525" cap="flat" cmpd="sng">
            <a:solidFill>
              <a:schemeClr val="bg1"/>
            </a:solidFill>
            <a:prstDash val="solid"/>
            <a:miter/>
            <a:headEnd type="none" w="med" len="med"/>
            <a:tailEnd type="none" w="med" len="med"/>
          </a:ln>
        </p:spPr>
        <p:txBody>
          <a:bodyPr anchor="ctr" anchorCtr="0"/>
          <a:p>
            <a:r>
              <a:rPr lang="zh-CN" altLang="en-US" sz="2400" dirty="0">
                <a:solidFill>
                  <a:srgbClr val="003399"/>
                </a:solidFill>
                <a:latin typeface="Times New Roman" panose="02020603050405020304" pitchFamily="18" charset="0"/>
                <a:ea typeface="楷体" panose="02010609060101010101" pitchFamily="2" charset="-122"/>
              </a:rPr>
              <a:t>主管集大权于一身，凡事均要过问，下属必须言听计从，不得异议。</a:t>
            </a:r>
            <a:endParaRPr lang="zh-CN" altLang="en-US" sz="2400">
              <a:solidFill>
                <a:srgbClr val="003399"/>
              </a:solidFill>
              <a:latin typeface="Times New Roman" panose="02020603050405020304" pitchFamily="18" charset="0"/>
              <a:ea typeface="楷体" panose="02010609060101010101" pitchFamily="2" charset="-122"/>
            </a:endParaRPr>
          </a:p>
        </p:txBody>
      </p:sp>
      <p:sp>
        <p:nvSpPr>
          <p:cNvPr id="536583" name="矩形 536582"/>
          <p:cNvSpPr/>
          <p:nvPr/>
        </p:nvSpPr>
        <p:spPr>
          <a:xfrm>
            <a:off x="1905000" y="1828800"/>
            <a:ext cx="1676400" cy="762000"/>
          </a:xfrm>
          <a:prstGeom prst="rect">
            <a:avLst/>
          </a:prstGeom>
          <a:gradFill rotWithShape="0">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9525" cap="flat" cmpd="sng">
            <a:solidFill>
              <a:schemeClr val="bg1"/>
            </a:solidFill>
            <a:prstDash val="solid"/>
            <a:miter/>
            <a:headEnd type="none" w="med" len="med"/>
            <a:tailEnd type="none" w="med" len="med"/>
          </a:ln>
        </p:spPr>
        <p:txBody>
          <a:bodyPr wrap="none" anchor="ctr" anchorCtr="0"/>
          <a:p>
            <a:pPr algn="ctr"/>
            <a:r>
              <a:rPr lang="zh-CN" altLang="en-US" sz="3200" dirty="0">
                <a:solidFill>
                  <a:srgbClr val="003399"/>
                </a:solidFill>
                <a:latin typeface="隸書体" pitchFamily="2" charset="-122"/>
                <a:ea typeface="隸書体" pitchFamily="2" charset="-122"/>
              </a:rPr>
              <a:t>专权式</a:t>
            </a:r>
            <a:endParaRPr lang="zh-CN" altLang="en-US" sz="3200">
              <a:solidFill>
                <a:srgbClr val="003399"/>
              </a:solidFill>
              <a:latin typeface="隸書体" pitchFamily="2" charset="-122"/>
              <a:ea typeface="隸書体" pitchFamily="2" charset="-122"/>
            </a:endParaRPr>
          </a:p>
        </p:txBody>
      </p:sp>
      <p:sp>
        <p:nvSpPr>
          <p:cNvPr id="536584" name="矩形 536583"/>
          <p:cNvSpPr/>
          <p:nvPr/>
        </p:nvSpPr>
        <p:spPr>
          <a:xfrm>
            <a:off x="1905000" y="1066800"/>
            <a:ext cx="6705600" cy="762000"/>
          </a:xfrm>
          <a:prstGeom prst="rect">
            <a:avLst/>
          </a:prstGeom>
          <a:gradFill rotWithShape="0">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9525" cap="flat" cmpd="sng">
            <a:solidFill>
              <a:schemeClr val="bg1"/>
            </a:solidFill>
            <a:prstDash val="solid"/>
            <a:miter/>
            <a:headEnd type="none" w="med" len="med"/>
            <a:tailEnd type="none" w="med" len="med"/>
          </a:ln>
        </p:spPr>
        <p:txBody>
          <a:bodyPr wrap="none" anchor="ctr" anchorCtr="0"/>
          <a:p>
            <a:pPr algn="ctr"/>
            <a:r>
              <a:rPr lang="zh-CN" altLang="en-US" sz="3200" dirty="0">
                <a:solidFill>
                  <a:srgbClr val="003399"/>
                </a:solidFill>
                <a:latin typeface="隸書体" pitchFamily="2" charset="-122"/>
                <a:ea typeface="隸書体" pitchFamily="2" charset="-122"/>
              </a:rPr>
              <a:t>独裁                                     民主</a:t>
            </a:r>
            <a:endParaRPr lang="zh-CN" altLang="en-US" sz="3200">
              <a:solidFill>
                <a:srgbClr val="003399"/>
              </a:solidFill>
              <a:latin typeface="隸書体" pitchFamily="2" charset="-122"/>
              <a:ea typeface="隸書体" pitchFamily="2" charset="-122"/>
            </a:endParaRPr>
          </a:p>
        </p:txBody>
      </p:sp>
      <p:sp>
        <p:nvSpPr>
          <p:cNvPr id="536585" name="矩形 536584"/>
          <p:cNvSpPr/>
          <p:nvPr/>
        </p:nvSpPr>
        <p:spPr>
          <a:xfrm>
            <a:off x="3581400" y="2590800"/>
            <a:ext cx="1676400" cy="3962400"/>
          </a:xfrm>
          <a:prstGeom prst="rect">
            <a:avLst/>
          </a:prstGeom>
          <a:gradFill rotWithShape="0">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9525" cap="flat" cmpd="sng">
            <a:solidFill>
              <a:schemeClr val="bg1"/>
            </a:solidFill>
            <a:prstDash val="solid"/>
            <a:miter/>
            <a:headEnd type="none" w="med" len="med"/>
            <a:tailEnd type="none" w="med" len="med"/>
          </a:ln>
        </p:spPr>
        <p:txBody>
          <a:bodyPr anchor="ctr" anchorCtr="0"/>
          <a:p>
            <a:r>
              <a:rPr lang="zh-CN" altLang="en-US" sz="2400" dirty="0">
                <a:solidFill>
                  <a:srgbClr val="003399"/>
                </a:solidFill>
                <a:latin typeface="Times New Roman" panose="02020603050405020304" pitchFamily="18" charset="0"/>
                <a:ea typeface="楷体" panose="02010609060101010101" pitchFamily="2" charset="-122"/>
              </a:rPr>
              <a:t>主管会先谘询下属意见，但只会作为参考，执行指示仍由主管本人发出。</a:t>
            </a:r>
            <a:endParaRPr lang="zh-CN" altLang="en-US" sz="2400">
              <a:solidFill>
                <a:srgbClr val="003399"/>
              </a:solidFill>
              <a:latin typeface="Times New Roman" panose="02020603050405020304" pitchFamily="18" charset="0"/>
              <a:ea typeface="楷体" panose="02010609060101010101" pitchFamily="2" charset="-122"/>
            </a:endParaRPr>
          </a:p>
        </p:txBody>
      </p:sp>
      <p:sp>
        <p:nvSpPr>
          <p:cNvPr id="536586" name="矩形 536585"/>
          <p:cNvSpPr/>
          <p:nvPr/>
        </p:nvSpPr>
        <p:spPr>
          <a:xfrm>
            <a:off x="3581400" y="1828800"/>
            <a:ext cx="1676400" cy="762000"/>
          </a:xfrm>
          <a:prstGeom prst="rect">
            <a:avLst/>
          </a:prstGeom>
          <a:gradFill rotWithShape="0">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9525" cap="flat" cmpd="sng">
            <a:solidFill>
              <a:schemeClr val="bg1"/>
            </a:solidFill>
            <a:prstDash val="solid"/>
            <a:miter/>
            <a:headEnd type="none" w="med" len="med"/>
            <a:tailEnd type="none" w="med" len="med"/>
          </a:ln>
        </p:spPr>
        <p:txBody>
          <a:bodyPr wrap="none" anchor="ctr" anchorCtr="0"/>
          <a:p>
            <a:pPr algn="ctr"/>
            <a:r>
              <a:rPr lang="zh-CN" altLang="en-US" sz="3200" dirty="0">
                <a:solidFill>
                  <a:srgbClr val="003399"/>
                </a:solidFill>
                <a:latin typeface="隸書体" pitchFamily="2" charset="-122"/>
                <a:ea typeface="隸書体" pitchFamily="2" charset="-122"/>
              </a:rPr>
              <a:t>谘询式</a:t>
            </a:r>
            <a:endParaRPr lang="zh-CN" altLang="en-US" sz="3200">
              <a:solidFill>
                <a:srgbClr val="003399"/>
              </a:solidFill>
              <a:latin typeface="隸書体" pitchFamily="2" charset="-122"/>
              <a:ea typeface="隸書体" pitchFamily="2" charset="-122"/>
            </a:endParaRPr>
          </a:p>
        </p:txBody>
      </p:sp>
      <p:sp>
        <p:nvSpPr>
          <p:cNvPr id="536587" name="矩形 536586"/>
          <p:cNvSpPr/>
          <p:nvPr/>
        </p:nvSpPr>
        <p:spPr>
          <a:xfrm>
            <a:off x="5257800" y="2590800"/>
            <a:ext cx="1676400" cy="3962400"/>
          </a:xfrm>
          <a:prstGeom prst="rect">
            <a:avLst/>
          </a:prstGeom>
          <a:gradFill rotWithShape="0">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9525" cap="flat" cmpd="sng">
            <a:solidFill>
              <a:schemeClr val="bg1"/>
            </a:solidFill>
            <a:prstDash val="solid"/>
            <a:miter/>
            <a:headEnd type="none" w="med" len="med"/>
            <a:tailEnd type="none" w="med" len="med"/>
          </a:ln>
        </p:spPr>
        <p:txBody>
          <a:bodyPr anchor="ctr" anchorCtr="0"/>
          <a:p>
            <a:r>
              <a:rPr lang="zh-CN" altLang="en-US" sz="2400" dirty="0">
                <a:solidFill>
                  <a:srgbClr val="003399"/>
                </a:solidFill>
                <a:latin typeface="Times New Roman" panose="02020603050405020304" pitchFamily="18" charset="0"/>
                <a:ea typeface="楷体" panose="02010609060101010101" pitchFamily="2" charset="-122"/>
              </a:rPr>
              <a:t>主管凡事均与下属商量，希望集思广益，增加成效，在取得共识后始全力以赴。</a:t>
            </a:r>
            <a:endParaRPr lang="zh-CN" altLang="en-US" sz="2400">
              <a:solidFill>
                <a:srgbClr val="003399"/>
              </a:solidFill>
              <a:latin typeface="Times New Roman" panose="02020603050405020304" pitchFamily="18" charset="0"/>
              <a:ea typeface="楷体" panose="02010609060101010101" pitchFamily="2" charset="-122"/>
            </a:endParaRPr>
          </a:p>
        </p:txBody>
      </p:sp>
      <p:sp>
        <p:nvSpPr>
          <p:cNvPr id="536588" name="矩形 536587"/>
          <p:cNvSpPr/>
          <p:nvPr/>
        </p:nvSpPr>
        <p:spPr>
          <a:xfrm>
            <a:off x="5257800" y="1828800"/>
            <a:ext cx="1676400" cy="762000"/>
          </a:xfrm>
          <a:prstGeom prst="rect">
            <a:avLst/>
          </a:prstGeom>
          <a:gradFill rotWithShape="0">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9525" cap="flat" cmpd="sng">
            <a:solidFill>
              <a:schemeClr val="bg1"/>
            </a:solidFill>
            <a:prstDash val="solid"/>
            <a:miter/>
            <a:headEnd type="none" w="med" len="med"/>
            <a:tailEnd type="none" w="med" len="med"/>
          </a:ln>
        </p:spPr>
        <p:txBody>
          <a:bodyPr wrap="none" anchor="ctr" anchorCtr="0"/>
          <a:p>
            <a:pPr algn="ctr"/>
            <a:r>
              <a:rPr lang="zh-CN" altLang="en-US" sz="3200" dirty="0">
                <a:solidFill>
                  <a:srgbClr val="003399"/>
                </a:solidFill>
                <a:latin typeface="隸書体" pitchFamily="2" charset="-122"/>
                <a:ea typeface="隸書体" pitchFamily="2" charset="-122"/>
              </a:rPr>
              <a:t>协调式</a:t>
            </a:r>
            <a:endParaRPr lang="zh-CN" altLang="en-US" sz="3200">
              <a:solidFill>
                <a:srgbClr val="003399"/>
              </a:solidFill>
              <a:latin typeface="隸書体" pitchFamily="2" charset="-122"/>
              <a:ea typeface="隸書体" pitchFamily="2" charset="-122"/>
            </a:endParaRPr>
          </a:p>
        </p:txBody>
      </p:sp>
      <p:sp>
        <p:nvSpPr>
          <p:cNvPr id="536589" name="矩形 536588"/>
          <p:cNvSpPr/>
          <p:nvPr/>
        </p:nvSpPr>
        <p:spPr>
          <a:xfrm>
            <a:off x="6934200" y="2590800"/>
            <a:ext cx="1676400" cy="3962400"/>
          </a:xfrm>
          <a:prstGeom prst="rect">
            <a:avLst/>
          </a:prstGeom>
          <a:gradFill rotWithShape="0">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9525" cap="flat" cmpd="sng">
            <a:solidFill>
              <a:schemeClr val="bg1"/>
            </a:solidFill>
            <a:prstDash val="solid"/>
            <a:miter/>
            <a:headEnd type="none" w="med" len="med"/>
            <a:tailEnd type="none" w="med" len="med"/>
          </a:ln>
        </p:spPr>
        <p:txBody>
          <a:bodyPr anchor="ctr" anchorCtr="0"/>
          <a:p>
            <a:pPr algn="ctr"/>
            <a:r>
              <a:rPr lang="zh-CN" altLang="en-US" sz="2400" dirty="0">
                <a:solidFill>
                  <a:srgbClr val="003399"/>
                </a:solidFill>
                <a:latin typeface="Times New Roman" panose="02020603050405020304" pitchFamily="18" charset="0"/>
                <a:ea typeface="楷体" panose="02010609060101010101" pitchFamily="2" charset="-122"/>
              </a:rPr>
              <a:t>主管只提出问题，说明目标和权限，然后将权力下放，让下属利用所长完成任务。</a:t>
            </a:r>
            <a:endParaRPr lang="zh-CN" altLang="en-US" sz="2400">
              <a:solidFill>
                <a:srgbClr val="003399"/>
              </a:solidFill>
              <a:latin typeface="Times New Roman" panose="02020603050405020304" pitchFamily="18" charset="0"/>
              <a:ea typeface="楷体" panose="02010609060101010101" pitchFamily="2" charset="-122"/>
            </a:endParaRPr>
          </a:p>
        </p:txBody>
      </p:sp>
      <p:sp>
        <p:nvSpPr>
          <p:cNvPr id="536590" name="矩形 536589"/>
          <p:cNvSpPr/>
          <p:nvPr/>
        </p:nvSpPr>
        <p:spPr>
          <a:xfrm>
            <a:off x="6934200" y="1828800"/>
            <a:ext cx="1676400" cy="762000"/>
          </a:xfrm>
          <a:prstGeom prst="rect">
            <a:avLst/>
          </a:prstGeom>
          <a:gradFill rotWithShape="0">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9525" cap="flat" cmpd="sng">
            <a:solidFill>
              <a:schemeClr val="bg1"/>
            </a:solidFill>
            <a:prstDash val="solid"/>
            <a:miter/>
            <a:headEnd type="none" w="med" len="med"/>
            <a:tailEnd type="none" w="med" len="med"/>
          </a:ln>
        </p:spPr>
        <p:txBody>
          <a:bodyPr wrap="none" anchor="ctr" anchorCtr="0"/>
          <a:p>
            <a:pPr algn="ctr"/>
            <a:r>
              <a:rPr lang="zh-CN" altLang="en-US" sz="3200" dirty="0">
                <a:solidFill>
                  <a:srgbClr val="003399"/>
                </a:solidFill>
                <a:latin typeface="隸書体" pitchFamily="2" charset="-122"/>
                <a:ea typeface="隸書体" pitchFamily="2" charset="-122"/>
              </a:rPr>
              <a:t>放权式</a:t>
            </a:r>
            <a:endParaRPr lang="zh-CN" altLang="en-US" sz="3200">
              <a:solidFill>
                <a:srgbClr val="003399"/>
              </a:solidFill>
              <a:latin typeface="隸書体" pitchFamily="2" charset="-122"/>
              <a:ea typeface="隸書体" pitchFamily="2" charset="-122"/>
            </a:endParaRPr>
          </a:p>
        </p:txBody>
      </p:sp>
      <p:sp>
        <p:nvSpPr>
          <p:cNvPr id="536591" name="直接连接符 536590"/>
          <p:cNvSpPr/>
          <p:nvPr/>
        </p:nvSpPr>
        <p:spPr>
          <a:xfrm>
            <a:off x="3352800" y="1447800"/>
            <a:ext cx="3810000" cy="0"/>
          </a:xfrm>
          <a:prstGeom prst="line">
            <a:avLst/>
          </a:prstGeom>
          <a:ln w="38100" cap="flat" cmpd="sng">
            <a:solidFill>
              <a:srgbClr val="003399"/>
            </a:solidFill>
            <a:prstDash val="solid"/>
            <a:headEnd type="stealth" w="lg" len="lg"/>
            <a:tailEnd type="stealth" w="lg" len="lg"/>
          </a:ln>
        </p:spPr>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27362" name="标题 527361"/>
          <p:cNvSpPr>
            <a:spLocks noGrp="1"/>
          </p:cNvSpPr>
          <p:nvPr>
            <p:ph type="title"/>
          </p:nvPr>
        </p:nvSpPr>
        <p:spPr>
          <a:ln/>
        </p:spPr>
        <p:txBody>
          <a:bodyPr anchor="ctr" anchorCtr="0"/>
          <a:p>
            <a:r>
              <a:rPr lang="zh-CN" altLang="en-US" dirty="0"/>
              <a:t>本课程大纲</a:t>
            </a:r>
            <a:endParaRPr lang="zh-CN" altLang="en-US" dirty="0"/>
          </a:p>
        </p:txBody>
      </p:sp>
      <p:sp>
        <p:nvSpPr>
          <p:cNvPr id="527363" name="文本占位符 527362"/>
          <p:cNvSpPr>
            <a:spLocks noGrp="1"/>
          </p:cNvSpPr>
          <p:nvPr>
            <p:ph type="body" sz="half" idx="1"/>
          </p:nvPr>
        </p:nvSpPr>
        <p:spPr>
          <a:xfrm>
            <a:off x="2555875" y="1628775"/>
            <a:ext cx="5256213" cy="4530725"/>
          </a:xfrm>
          <a:ln/>
        </p:spPr>
        <p:txBody>
          <a:bodyPr/>
          <a:p>
            <a:pPr marL="533400" indent="-533400">
              <a:lnSpc>
                <a:spcPct val="150000"/>
              </a:lnSpc>
              <a:buClr>
                <a:schemeClr val="folHlink"/>
              </a:buClr>
              <a:buSzPct val="90000"/>
              <a:buFont typeface="Wingdings" panose="05000000000000000000" pitchFamily="2" charset="2"/>
              <a:buAutoNum type="arabicPeriod"/>
            </a:pPr>
            <a:r>
              <a:rPr lang="zh-CN" altLang="en-US" sz="2400" b="1" dirty="0"/>
              <a:t>组织与团队</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管理与经理</a:t>
            </a:r>
            <a:r>
              <a:rPr lang="en-US" altLang="zh-CN" sz="2400" b="1"/>
              <a:t>(</a:t>
            </a:r>
            <a:r>
              <a:rPr lang="zh-CN" altLang="en-US" sz="2400" b="1" dirty="0"/>
              <a:t>领导者</a:t>
            </a:r>
            <a:r>
              <a:rPr lang="en-US" altLang="zh-CN" sz="2400" b="1"/>
              <a:t>)</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solidFill>
                  <a:schemeClr val="accent2"/>
                </a:solidFill>
              </a:rPr>
              <a:t>经理的特征</a:t>
            </a:r>
            <a:endParaRPr lang="zh-CN" altLang="zh-CN" sz="2400" b="1" dirty="0">
              <a:solidFill>
                <a:schemeClr val="accent2"/>
              </a:solidFill>
            </a:endParaRPr>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经理的角色</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领导的风格</a:t>
            </a:r>
            <a:endParaRPr lang="zh-TW"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目标管理</a:t>
            </a:r>
            <a:endParaRPr lang="zh-CN" altLang="en-US" sz="2400" b="1" dirty="0"/>
          </a:p>
        </p:txBody>
      </p:sp>
      <p:graphicFrame>
        <p:nvGraphicFramePr>
          <p:cNvPr id="527364" name="内容占位符 527363"/>
          <p:cNvGraphicFramePr/>
          <p:nvPr>
            <p:ph sz="half" idx="2"/>
          </p:nvPr>
        </p:nvGraphicFramePr>
        <p:xfrm>
          <a:off x="0" y="4824413"/>
          <a:ext cx="2012950" cy="2033587"/>
        </p:xfrm>
        <a:graphic>
          <a:graphicData uri="http://schemas.openxmlformats.org/presentationml/2006/ole">
            <mc:AlternateContent xmlns:mc="http://schemas.openxmlformats.org/markup-compatibility/2006">
              <mc:Choice xmlns:v="urn:schemas-microsoft-com:vml" Requires="v">
                <p:oleObj spid="_x0000_s3086" name="" r:id="rId1" imgW="944880" imgH="953770" progId="Word.Document.8">
                  <p:embed/>
                </p:oleObj>
              </mc:Choice>
              <mc:Fallback>
                <p:oleObj name="" r:id="rId1" imgW="944880" imgH="953770" progId="Word.Document.8">
                  <p:embed/>
                  <p:pic>
                    <p:nvPicPr>
                      <p:cNvPr id="0" name="图片 3085"/>
                      <p:cNvPicPr/>
                      <p:nvPr/>
                    </p:nvPicPr>
                    <p:blipFill>
                      <a:blip r:embed="rId2"/>
                      <a:stretch>
                        <a:fillRect/>
                      </a:stretch>
                    </p:blipFill>
                    <p:spPr>
                      <a:xfrm>
                        <a:off x="0" y="4824413"/>
                        <a:ext cx="2012950" cy="2033587"/>
                      </a:xfrm>
                      <a:prstGeom prst="rect">
                        <a:avLst/>
                      </a:prstGeom>
                      <a:noFill/>
                      <a:ln w="38100">
                        <a:miter/>
                      </a:ln>
                    </p:spPr>
                  </p:pic>
                </p:oleObj>
              </mc:Fallback>
            </mc:AlternateContent>
          </a:graphicData>
        </a:graphic>
      </p:graphicFrame>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173058" name="标题 173057"/>
          <p:cNvSpPr>
            <a:spLocks noGrp="1"/>
          </p:cNvSpPr>
          <p:nvPr>
            <p:ph type="title"/>
          </p:nvPr>
        </p:nvSpPr>
        <p:spPr>
          <a:ln/>
        </p:spPr>
        <p:txBody>
          <a:bodyPr anchor="ctr" anchorCtr="0"/>
          <a:p>
            <a:r>
              <a:rPr lang="zh-CN" altLang="en-US" dirty="0"/>
              <a:t>三）领导的特征</a:t>
            </a:r>
            <a:endParaRPr lang="en-US" altLang="zh-CN"/>
          </a:p>
        </p:txBody>
      </p:sp>
      <p:sp>
        <p:nvSpPr>
          <p:cNvPr id="173062" name="矩形 173061"/>
          <p:cNvSpPr/>
          <p:nvPr/>
        </p:nvSpPr>
        <p:spPr>
          <a:xfrm>
            <a:off x="1116013" y="1989138"/>
            <a:ext cx="7343775" cy="2565400"/>
          </a:xfrm>
          <a:prstGeom prst="rect">
            <a:avLst/>
          </a:prstGeom>
          <a:noFill/>
          <a:ln w="9525">
            <a:noFill/>
          </a:ln>
        </p:spPr>
        <p:txBody>
          <a:bodyPr/>
          <a:p>
            <a:pPr>
              <a:lnSpc>
                <a:spcPct val="170000"/>
              </a:lnSpc>
            </a:pPr>
            <a:r>
              <a:rPr lang="zh-TW" altLang="en-US" sz="3200" b="1" dirty="0">
                <a:latin typeface="Times New Roman" panose="02020603050405020304" pitchFamily="18" charset="0"/>
                <a:ea typeface="楷体" panose="02010609060101010101" pitchFamily="2" charset="-122"/>
              </a:rPr>
              <a:t>领导者是造就出来的，而非天生的</a:t>
            </a:r>
            <a:endParaRPr lang="zh-TW" altLang="en-US" sz="3200" b="1" dirty="0">
              <a:latin typeface="Times New Roman" panose="02020603050405020304" pitchFamily="18" charset="0"/>
              <a:ea typeface="楷体" panose="02010609060101010101" pitchFamily="2" charset="-122"/>
            </a:endParaRPr>
          </a:p>
          <a:p>
            <a:pPr>
              <a:lnSpc>
                <a:spcPct val="170000"/>
              </a:lnSpc>
            </a:pPr>
            <a:r>
              <a:rPr lang="zh-TW" altLang="en-US" sz="3200" b="1" dirty="0">
                <a:latin typeface="Times New Roman" panose="02020603050405020304" pitchFamily="18" charset="0"/>
                <a:ea typeface="楷体" panose="02010609060101010101" pitchFamily="2" charset="-122"/>
              </a:rPr>
              <a:t>你需要其他人也成为领导者</a:t>
            </a:r>
            <a:endParaRPr lang="zh-TW" altLang="en-US" sz="3200" b="1" dirty="0">
              <a:latin typeface="Times New Roman" panose="02020603050405020304" pitchFamily="18" charset="0"/>
              <a:ea typeface="楷体" panose="02010609060101010101" pitchFamily="2" charset="-122"/>
            </a:endParaRPr>
          </a:p>
          <a:p>
            <a:pPr>
              <a:lnSpc>
                <a:spcPct val="170000"/>
              </a:lnSpc>
            </a:pPr>
            <a:r>
              <a:rPr lang="zh-TW" altLang="en-US" sz="3200" b="1" dirty="0">
                <a:latin typeface="Times New Roman" panose="02020603050405020304" pitchFamily="18" charset="0"/>
                <a:ea typeface="楷体" panose="02010609060101010101" pitchFamily="2" charset="-122"/>
              </a:rPr>
              <a:t>不必要求完美</a:t>
            </a:r>
            <a:endParaRPr lang="zh-CN" altLang="en-US" sz="3200" b="1">
              <a:latin typeface="Times New Roman" panose="02020603050405020304" pitchFamily="18" charset="0"/>
              <a:ea typeface="楷体" panose="02010609060101010101" pitchFamily="2" charset="-122"/>
            </a:endParaRPr>
          </a:p>
        </p:txBody>
      </p:sp>
      <p:graphicFrame>
        <p:nvGraphicFramePr>
          <p:cNvPr id="173064" name="内容占位符 173063"/>
          <p:cNvGraphicFramePr/>
          <p:nvPr>
            <p:ph idx="1"/>
          </p:nvPr>
        </p:nvGraphicFramePr>
        <p:xfrm>
          <a:off x="6300788" y="0"/>
          <a:ext cx="2843212" cy="1628775"/>
        </p:xfrm>
        <a:graphic>
          <a:graphicData uri="http://schemas.openxmlformats.org/presentationml/2006/ole">
            <mc:AlternateContent xmlns:mc="http://schemas.openxmlformats.org/markup-compatibility/2006">
              <mc:Choice xmlns:v="urn:schemas-microsoft-com:vml" Requires="v">
                <p:oleObj spid="_x0000_s3087" name="" r:id="rId1" imgW="2273935" imgH="1172210" progId="Word.Document.8">
                  <p:embed/>
                </p:oleObj>
              </mc:Choice>
              <mc:Fallback>
                <p:oleObj name="" r:id="rId1" imgW="2273935" imgH="1172210" progId="Word.Document.8">
                  <p:embed/>
                  <p:pic>
                    <p:nvPicPr>
                      <p:cNvPr id="0" name="图片 3086"/>
                      <p:cNvPicPr/>
                      <p:nvPr/>
                    </p:nvPicPr>
                    <p:blipFill>
                      <a:blip r:embed="rId2">
                        <a:lum bright="12000" contrast="12000"/>
                      </a:blip>
                      <a:stretch>
                        <a:fillRect/>
                      </a:stretch>
                    </p:blipFill>
                    <p:spPr>
                      <a:xfrm>
                        <a:off x="6300788" y="0"/>
                        <a:ext cx="2843212" cy="1628775"/>
                      </a:xfrm>
                      <a:prstGeom prst="rect">
                        <a:avLst/>
                      </a:prstGeom>
                      <a:noFill/>
                      <a:ln w="38100">
                        <a:miter/>
                      </a:ln>
                    </p:spPr>
                  </p:pic>
                </p:oleObj>
              </mc:Fallback>
            </mc:AlternateContent>
          </a:graphicData>
        </a:graphic>
      </p:graphicFrame>
    </p:spTree>
  </p:cSld>
  <p:clrMapOvr>
    <a:masterClrMapping/>
  </p:clrMapOvr>
  <p:transition spd="med" advClick="0">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54658" name="文本框 454657"/>
          <p:cNvSpPr txBox="1"/>
          <p:nvPr/>
        </p:nvSpPr>
        <p:spPr>
          <a:xfrm>
            <a:off x="1476375" y="476250"/>
            <a:ext cx="5181600" cy="829945"/>
          </a:xfrm>
          <a:prstGeom prst="rect">
            <a:avLst/>
          </a:prstGeom>
          <a:noFill/>
          <a:ln w="12700">
            <a:noFill/>
          </a:ln>
        </p:spPr>
        <p:txBody>
          <a:bodyPr>
            <a:spAutoFit/>
          </a:bodyPr>
          <a:p>
            <a:pPr>
              <a:spcBef>
                <a:spcPct val="50000"/>
              </a:spcBef>
            </a:pPr>
            <a:r>
              <a:rPr lang="zh-CN" altLang="en-US" sz="4800" i="1" dirty="0">
                <a:solidFill>
                  <a:schemeClr val="hlink"/>
                </a:solidFill>
                <a:effectLst>
                  <a:outerShdw blurRad="38100" dist="38100" dir="2700000">
                    <a:srgbClr val="000000"/>
                  </a:outerShdw>
                </a:effectLst>
                <a:latin typeface="Times New Roman" panose="02020603050405020304" pitchFamily="18" charset="0"/>
                <a:ea typeface="魏碑体" pitchFamily="2" charset="-122"/>
              </a:rPr>
              <a:t>领导者的六项特质</a:t>
            </a:r>
            <a:endParaRPr lang="zh-CN" altLang="en-US" sz="4800" i="1">
              <a:solidFill>
                <a:schemeClr val="hlink"/>
              </a:solidFill>
              <a:effectLst>
                <a:outerShdw blurRad="38100" dist="38100" dir="2700000">
                  <a:srgbClr val="000000"/>
                </a:outerShdw>
              </a:effectLst>
              <a:latin typeface="Times New Roman" panose="02020603050405020304" pitchFamily="18" charset="0"/>
              <a:ea typeface="魏碑体" pitchFamily="2" charset="-122"/>
            </a:endParaRPr>
          </a:p>
        </p:txBody>
      </p:sp>
      <p:sp>
        <p:nvSpPr>
          <p:cNvPr id="454659" name="直接连接符 454658"/>
          <p:cNvSpPr/>
          <p:nvPr/>
        </p:nvSpPr>
        <p:spPr>
          <a:xfrm>
            <a:off x="4013200" y="3040063"/>
            <a:ext cx="128588" cy="258762"/>
          </a:xfrm>
          <a:prstGeom prst="line">
            <a:avLst/>
          </a:prstGeom>
          <a:ln w="28575" cap="sq" cmpd="sng">
            <a:solidFill>
              <a:srgbClr val="800000"/>
            </a:solidFill>
            <a:prstDash val="solid"/>
            <a:headEnd type="none" w="sm" len="sm"/>
            <a:tailEnd type="none" w="sm" len="sm"/>
          </a:ln>
        </p:spPr>
      </p:sp>
      <p:sp>
        <p:nvSpPr>
          <p:cNvPr id="454660" name="直接连接符 454659"/>
          <p:cNvSpPr/>
          <p:nvPr/>
        </p:nvSpPr>
        <p:spPr>
          <a:xfrm>
            <a:off x="4859338" y="4437063"/>
            <a:ext cx="128587" cy="257175"/>
          </a:xfrm>
          <a:prstGeom prst="line">
            <a:avLst/>
          </a:prstGeom>
          <a:ln w="28575" cap="sq" cmpd="sng">
            <a:solidFill>
              <a:srgbClr val="800000"/>
            </a:solidFill>
            <a:prstDash val="solid"/>
            <a:headEnd type="none" w="sm" len="sm"/>
            <a:tailEnd type="none" w="sm" len="sm"/>
          </a:ln>
        </p:spPr>
      </p:sp>
      <p:sp>
        <p:nvSpPr>
          <p:cNvPr id="454661" name="直接连接符 454660"/>
          <p:cNvSpPr/>
          <p:nvPr/>
        </p:nvSpPr>
        <p:spPr>
          <a:xfrm flipH="1">
            <a:off x="4849813" y="3105150"/>
            <a:ext cx="128587" cy="193675"/>
          </a:xfrm>
          <a:prstGeom prst="line">
            <a:avLst/>
          </a:prstGeom>
          <a:ln w="28575" cap="sq" cmpd="sng">
            <a:solidFill>
              <a:srgbClr val="800000"/>
            </a:solidFill>
            <a:prstDash val="solid"/>
            <a:headEnd type="none" w="sm" len="sm"/>
            <a:tailEnd type="none" w="sm" len="sm"/>
          </a:ln>
        </p:spPr>
      </p:sp>
      <p:sp>
        <p:nvSpPr>
          <p:cNvPr id="454662" name="直接连接符 454661"/>
          <p:cNvSpPr/>
          <p:nvPr/>
        </p:nvSpPr>
        <p:spPr>
          <a:xfrm flipH="1">
            <a:off x="3948113" y="4457700"/>
            <a:ext cx="128587" cy="193675"/>
          </a:xfrm>
          <a:prstGeom prst="line">
            <a:avLst/>
          </a:prstGeom>
          <a:ln w="28575" cap="sq" cmpd="sng">
            <a:solidFill>
              <a:srgbClr val="800000"/>
            </a:solidFill>
            <a:prstDash val="solid"/>
            <a:headEnd type="none" w="sm" len="sm"/>
            <a:tailEnd type="none" w="sm" len="sm"/>
          </a:ln>
        </p:spPr>
      </p:sp>
      <p:sp>
        <p:nvSpPr>
          <p:cNvPr id="454663" name="直接连接符 454662"/>
          <p:cNvSpPr/>
          <p:nvPr/>
        </p:nvSpPr>
        <p:spPr>
          <a:xfrm>
            <a:off x="3562350" y="3878263"/>
            <a:ext cx="257175" cy="0"/>
          </a:xfrm>
          <a:prstGeom prst="line">
            <a:avLst/>
          </a:prstGeom>
          <a:ln w="28575" cap="sq" cmpd="sng">
            <a:solidFill>
              <a:srgbClr val="800000"/>
            </a:solidFill>
            <a:prstDash val="solid"/>
            <a:headEnd type="none" w="sm" len="sm"/>
            <a:tailEnd type="none" w="sm" len="sm"/>
          </a:ln>
        </p:spPr>
      </p:sp>
      <p:sp>
        <p:nvSpPr>
          <p:cNvPr id="454664" name="直接连接符 454663"/>
          <p:cNvSpPr/>
          <p:nvPr/>
        </p:nvSpPr>
        <p:spPr>
          <a:xfrm>
            <a:off x="5172075" y="3941763"/>
            <a:ext cx="257175" cy="0"/>
          </a:xfrm>
          <a:prstGeom prst="line">
            <a:avLst/>
          </a:prstGeom>
          <a:ln w="28575" cap="sq" cmpd="sng">
            <a:solidFill>
              <a:srgbClr val="800000"/>
            </a:solidFill>
            <a:prstDash val="solid"/>
            <a:headEnd type="none" w="sm" len="sm"/>
            <a:tailEnd type="none" w="sm" len="sm"/>
          </a:ln>
        </p:spPr>
      </p:sp>
      <p:sp>
        <p:nvSpPr>
          <p:cNvPr id="454665" name="椭圆 454664"/>
          <p:cNvSpPr/>
          <p:nvPr/>
        </p:nvSpPr>
        <p:spPr>
          <a:xfrm>
            <a:off x="5486400" y="3219450"/>
            <a:ext cx="1352550" cy="1352550"/>
          </a:xfrm>
          <a:prstGeom prst="ellipse">
            <a:avLst/>
          </a:prstGeom>
          <a:gradFill rotWithShape="0">
            <a:gsLst>
              <a:gs pos="0">
                <a:srgbClr val="FFCCFF"/>
              </a:gs>
              <a:gs pos="100000">
                <a:srgbClr val="FFCCFF">
                  <a:gamma/>
                  <a:shade val="46275"/>
                  <a:invGamma/>
                </a:srgbClr>
              </a:gs>
            </a:gsLst>
            <a:path path="shape">
              <a:fillToRect l="50000" t="50000" r="50000" b="50000"/>
            </a:path>
            <a:tileRect/>
          </a:gradFill>
          <a:ln w="12700">
            <a:noFill/>
          </a:ln>
        </p:spPr>
        <p:txBody>
          <a:bodyPr anchor="ctr" anchorCtr="0"/>
          <a:p>
            <a:pPr algn="ctr"/>
            <a:endParaRPr lang="zh-TW" altLang="en-US" sz="2400" b="1" dirty="0">
              <a:solidFill>
                <a:srgbClr val="660066"/>
              </a:solidFill>
              <a:latin typeface="Times New Roman" panose="02020603050405020304" pitchFamily="18" charset="0"/>
              <a:ea typeface="楷体" panose="02010609060101010101" pitchFamily="2" charset="-122"/>
            </a:endParaRPr>
          </a:p>
        </p:txBody>
      </p:sp>
      <p:sp>
        <p:nvSpPr>
          <p:cNvPr id="454666" name="文本框 454665"/>
          <p:cNvSpPr txBox="1"/>
          <p:nvPr/>
        </p:nvSpPr>
        <p:spPr>
          <a:xfrm>
            <a:off x="5638800" y="3630613"/>
            <a:ext cx="995680" cy="583565"/>
          </a:xfrm>
          <a:prstGeom prst="rect">
            <a:avLst/>
          </a:prstGeom>
          <a:noFill/>
          <a:ln w="12700">
            <a:noFill/>
          </a:ln>
        </p:spPr>
        <p:txBody>
          <a:bodyPr wrap="none" anchor="t" anchorCtr="0">
            <a:spAutoFit/>
          </a:bodyPr>
          <a:p>
            <a:r>
              <a:rPr lang="zh-CN" altLang="en-US" sz="3200" dirty="0">
                <a:solidFill>
                  <a:srgbClr val="14EA23"/>
                </a:solidFill>
                <a:effectLst>
                  <a:outerShdw blurRad="38100" dist="38100" dir="2700000">
                    <a:srgbClr val="000000"/>
                  </a:outerShdw>
                </a:effectLst>
                <a:latin typeface="Times New Roman" panose="02020603050405020304" pitchFamily="18" charset="0"/>
                <a:ea typeface="宋体" panose="02010600030101010101" pitchFamily="2" charset="-122"/>
              </a:rPr>
              <a:t>智慧</a:t>
            </a:r>
            <a:endParaRPr lang="zh-CN" altLang="en-US" sz="3200">
              <a:solidFill>
                <a:srgbClr val="14EA23"/>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54667" name="椭圆 454666"/>
          <p:cNvSpPr/>
          <p:nvPr/>
        </p:nvSpPr>
        <p:spPr>
          <a:xfrm>
            <a:off x="4787900" y="1844675"/>
            <a:ext cx="1431925" cy="1352550"/>
          </a:xfrm>
          <a:prstGeom prst="ellipse">
            <a:avLst/>
          </a:prstGeom>
          <a:gradFill rotWithShape="0">
            <a:gsLst>
              <a:gs pos="0">
                <a:srgbClr val="FFCCFF"/>
              </a:gs>
              <a:gs pos="100000">
                <a:srgbClr val="FFCCFF">
                  <a:gamma/>
                  <a:shade val="46275"/>
                  <a:invGamma/>
                </a:srgbClr>
              </a:gs>
            </a:gsLst>
            <a:path path="shape">
              <a:fillToRect l="50000" t="50000" r="50000" b="50000"/>
            </a:path>
            <a:tileRect/>
          </a:gradFill>
          <a:ln w="12700">
            <a:noFill/>
          </a:ln>
        </p:spPr>
        <p:txBody>
          <a:bodyPr anchor="ctr" anchorCtr="0"/>
          <a:p>
            <a:pPr algn="ctr"/>
            <a:endParaRPr lang="zh-TW" altLang="en-US" sz="2400" b="1" dirty="0">
              <a:solidFill>
                <a:srgbClr val="660066"/>
              </a:solidFill>
              <a:latin typeface="Times New Roman" panose="02020603050405020304" pitchFamily="18" charset="0"/>
              <a:ea typeface="楷体" panose="02010609060101010101" pitchFamily="2" charset="-122"/>
            </a:endParaRPr>
          </a:p>
        </p:txBody>
      </p:sp>
      <p:sp>
        <p:nvSpPr>
          <p:cNvPr id="454668" name="文本框 454667"/>
          <p:cNvSpPr txBox="1"/>
          <p:nvPr/>
        </p:nvSpPr>
        <p:spPr>
          <a:xfrm>
            <a:off x="4800600" y="2073275"/>
            <a:ext cx="1295400" cy="953135"/>
          </a:xfrm>
          <a:prstGeom prst="rect">
            <a:avLst/>
          </a:prstGeom>
          <a:noFill/>
          <a:ln w="12700">
            <a:noFill/>
          </a:ln>
        </p:spPr>
        <p:txBody>
          <a:bodyPr>
            <a:spAutoFit/>
          </a:bodyPr>
          <a:p>
            <a:r>
              <a:rPr lang="zh-CN" altLang="en-US" sz="2800" b="1" dirty="0">
                <a:solidFill>
                  <a:srgbClr val="14EA23"/>
                </a:solidFill>
                <a:effectLst>
                  <a:outerShdw blurRad="38100" dist="38100" dir="2700000">
                    <a:srgbClr val="000000"/>
                  </a:outerShdw>
                </a:effectLst>
                <a:latin typeface="Times New Roman" panose="02020603050405020304" pitchFamily="18" charset="0"/>
                <a:ea typeface="宋体" panose="02010600030101010101" pitchFamily="2" charset="-122"/>
              </a:rPr>
              <a:t>工作相关知识</a:t>
            </a:r>
            <a:endParaRPr lang="zh-CN" altLang="en-US" sz="2800" b="1">
              <a:solidFill>
                <a:srgbClr val="14EA23"/>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54669" name="椭圆 454668"/>
          <p:cNvSpPr/>
          <p:nvPr/>
        </p:nvSpPr>
        <p:spPr>
          <a:xfrm>
            <a:off x="2987675" y="1668463"/>
            <a:ext cx="1484313" cy="1400175"/>
          </a:xfrm>
          <a:prstGeom prst="ellipse">
            <a:avLst/>
          </a:prstGeom>
          <a:gradFill rotWithShape="0">
            <a:gsLst>
              <a:gs pos="0">
                <a:srgbClr val="FFCCFF"/>
              </a:gs>
              <a:gs pos="100000">
                <a:srgbClr val="FFCCFF">
                  <a:gamma/>
                  <a:shade val="46275"/>
                  <a:invGamma/>
                </a:srgbClr>
              </a:gs>
            </a:gsLst>
            <a:path path="shape">
              <a:fillToRect l="50000" t="50000" r="50000" b="50000"/>
            </a:path>
            <a:tileRect/>
          </a:gradFill>
          <a:ln w="12700">
            <a:noFill/>
          </a:ln>
        </p:spPr>
        <p:txBody>
          <a:bodyPr anchor="ctr" anchorCtr="0"/>
          <a:p>
            <a:pPr algn="ctr"/>
            <a:endParaRPr lang="zh-TW" altLang="en-US" sz="2400" b="1" dirty="0">
              <a:solidFill>
                <a:srgbClr val="660066"/>
              </a:solidFill>
              <a:latin typeface="Times New Roman" panose="02020603050405020304" pitchFamily="18" charset="0"/>
              <a:ea typeface="楷体" panose="02010609060101010101" pitchFamily="2" charset="-122"/>
            </a:endParaRPr>
          </a:p>
        </p:txBody>
      </p:sp>
      <p:sp>
        <p:nvSpPr>
          <p:cNvPr id="454670" name="文本框 454669"/>
          <p:cNvSpPr txBox="1"/>
          <p:nvPr/>
        </p:nvSpPr>
        <p:spPr>
          <a:xfrm>
            <a:off x="3200400" y="1868488"/>
            <a:ext cx="1006475" cy="1076325"/>
          </a:xfrm>
          <a:prstGeom prst="rect">
            <a:avLst/>
          </a:prstGeom>
          <a:noFill/>
          <a:ln w="12700">
            <a:noFill/>
          </a:ln>
        </p:spPr>
        <p:txBody>
          <a:bodyPr>
            <a:spAutoFit/>
          </a:bodyPr>
          <a:p>
            <a:pPr algn="ctr"/>
            <a:r>
              <a:rPr lang="zh-CN" altLang="en-US" sz="3200" b="1" dirty="0">
                <a:solidFill>
                  <a:srgbClr val="14EA23"/>
                </a:solidFill>
                <a:effectLst>
                  <a:outerShdw blurRad="38100" dist="38100" dir="2700000">
                    <a:srgbClr val="000000"/>
                  </a:outerShdw>
                </a:effectLst>
                <a:latin typeface="Times New Roman" panose="02020603050405020304" pitchFamily="18" charset="0"/>
                <a:ea typeface="楷体" panose="02010609060101010101" pitchFamily="2" charset="-122"/>
              </a:rPr>
              <a:t>进取心</a:t>
            </a:r>
            <a:endParaRPr lang="zh-CN" altLang="en-US" sz="3200" b="1">
              <a:solidFill>
                <a:srgbClr val="14EA23"/>
              </a:solidFill>
              <a:effectLst>
                <a:outerShdw blurRad="38100" dist="38100" dir="2700000">
                  <a:srgbClr val="000000"/>
                </a:outerShdw>
              </a:effectLst>
              <a:latin typeface="Times New Roman" panose="02020603050405020304" pitchFamily="18" charset="0"/>
              <a:ea typeface="楷体" panose="02010609060101010101" pitchFamily="2" charset="-122"/>
            </a:endParaRPr>
          </a:p>
        </p:txBody>
      </p:sp>
      <p:sp>
        <p:nvSpPr>
          <p:cNvPr id="454671" name="椭圆 454670"/>
          <p:cNvSpPr/>
          <p:nvPr/>
        </p:nvSpPr>
        <p:spPr>
          <a:xfrm>
            <a:off x="2051050" y="3124200"/>
            <a:ext cx="1454150" cy="1457325"/>
          </a:xfrm>
          <a:prstGeom prst="ellipse">
            <a:avLst/>
          </a:prstGeom>
          <a:gradFill rotWithShape="0">
            <a:gsLst>
              <a:gs pos="0">
                <a:srgbClr val="FFCCFF"/>
              </a:gs>
              <a:gs pos="100000">
                <a:srgbClr val="FFCCFF">
                  <a:gamma/>
                  <a:shade val="46275"/>
                  <a:invGamma/>
                </a:srgbClr>
              </a:gs>
            </a:gsLst>
            <a:path path="shape">
              <a:fillToRect l="50000" t="50000" r="50000" b="50000"/>
            </a:path>
            <a:tileRect/>
          </a:gradFill>
          <a:ln w="12700">
            <a:noFill/>
          </a:ln>
        </p:spPr>
        <p:txBody>
          <a:bodyPr anchor="ctr" anchorCtr="0"/>
          <a:p>
            <a:pPr algn="ctr"/>
            <a:endParaRPr lang="zh-TW" altLang="en-US" sz="2400" b="1" dirty="0">
              <a:solidFill>
                <a:srgbClr val="660066"/>
              </a:solidFill>
              <a:latin typeface="Times New Roman" panose="02020603050405020304" pitchFamily="18" charset="0"/>
              <a:ea typeface="楷体" panose="02010609060101010101" pitchFamily="2" charset="-122"/>
            </a:endParaRPr>
          </a:p>
        </p:txBody>
      </p:sp>
      <p:sp>
        <p:nvSpPr>
          <p:cNvPr id="454672" name="文本框 454671"/>
          <p:cNvSpPr txBox="1"/>
          <p:nvPr/>
        </p:nvSpPr>
        <p:spPr>
          <a:xfrm>
            <a:off x="2286000" y="3276600"/>
            <a:ext cx="1006475" cy="1076325"/>
          </a:xfrm>
          <a:prstGeom prst="rect">
            <a:avLst/>
          </a:prstGeom>
          <a:noFill/>
          <a:ln w="12700">
            <a:noFill/>
          </a:ln>
        </p:spPr>
        <p:txBody>
          <a:bodyPr>
            <a:spAutoFit/>
          </a:bodyPr>
          <a:p>
            <a:pPr algn="ctr"/>
            <a:r>
              <a:rPr lang="zh-CN" altLang="en-US" sz="3200" b="1" dirty="0">
                <a:solidFill>
                  <a:srgbClr val="14EA23"/>
                </a:solidFill>
                <a:effectLst>
                  <a:outerShdw blurRad="38100" dist="38100" dir="2700000">
                    <a:srgbClr val="000000"/>
                  </a:outerShdw>
                </a:effectLst>
                <a:latin typeface="Times New Roman" panose="02020603050405020304" pitchFamily="18" charset="0"/>
                <a:ea typeface="楷体" panose="02010609060101010101" pitchFamily="2" charset="-122"/>
              </a:rPr>
              <a:t>领导  愿望</a:t>
            </a:r>
            <a:endParaRPr lang="zh-CN" altLang="en-US" sz="3200" b="1">
              <a:solidFill>
                <a:srgbClr val="14EA23"/>
              </a:solidFill>
              <a:effectLst>
                <a:outerShdw blurRad="38100" dist="38100" dir="2700000">
                  <a:srgbClr val="000000"/>
                </a:outerShdw>
              </a:effectLst>
              <a:latin typeface="Times New Roman" panose="02020603050405020304" pitchFamily="18" charset="0"/>
              <a:ea typeface="楷体" panose="02010609060101010101" pitchFamily="2" charset="-122"/>
            </a:endParaRPr>
          </a:p>
        </p:txBody>
      </p:sp>
      <p:sp>
        <p:nvSpPr>
          <p:cNvPr id="454673" name="椭圆 454672"/>
          <p:cNvSpPr/>
          <p:nvPr/>
        </p:nvSpPr>
        <p:spPr>
          <a:xfrm>
            <a:off x="2771775" y="4572000"/>
            <a:ext cx="1476375" cy="1449388"/>
          </a:xfrm>
          <a:prstGeom prst="ellipse">
            <a:avLst/>
          </a:prstGeom>
          <a:gradFill rotWithShape="0">
            <a:gsLst>
              <a:gs pos="0">
                <a:srgbClr val="FFCCFF"/>
              </a:gs>
              <a:gs pos="100000">
                <a:srgbClr val="FFCCFF">
                  <a:gamma/>
                  <a:shade val="46275"/>
                  <a:invGamma/>
                </a:srgbClr>
              </a:gs>
            </a:gsLst>
            <a:path path="shape">
              <a:fillToRect l="50000" t="50000" r="50000" b="50000"/>
            </a:path>
            <a:tileRect/>
          </a:gradFill>
          <a:ln w="12700">
            <a:noFill/>
          </a:ln>
        </p:spPr>
        <p:txBody>
          <a:bodyPr anchor="ctr" anchorCtr="0"/>
          <a:p>
            <a:pPr algn="ctr"/>
            <a:endParaRPr lang="zh-TW" altLang="en-US" sz="2400" b="1" dirty="0">
              <a:solidFill>
                <a:srgbClr val="660066"/>
              </a:solidFill>
              <a:latin typeface="Times New Roman" panose="02020603050405020304" pitchFamily="18" charset="0"/>
              <a:ea typeface="楷体" panose="02010609060101010101" pitchFamily="2" charset="-122"/>
            </a:endParaRPr>
          </a:p>
        </p:txBody>
      </p:sp>
      <p:sp>
        <p:nvSpPr>
          <p:cNvPr id="454674" name="椭圆 454673"/>
          <p:cNvSpPr/>
          <p:nvPr/>
        </p:nvSpPr>
        <p:spPr>
          <a:xfrm>
            <a:off x="4643438" y="4652963"/>
            <a:ext cx="1441450" cy="1282700"/>
          </a:xfrm>
          <a:prstGeom prst="ellipse">
            <a:avLst/>
          </a:prstGeom>
          <a:gradFill rotWithShape="0">
            <a:gsLst>
              <a:gs pos="0">
                <a:srgbClr val="FFCCFF"/>
              </a:gs>
              <a:gs pos="100000">
                <a:srgbClr val="FFCCFF">
                  <a:gamma/>
                  <a:shade val="46275"/>
                  <a:invGamma/>
                </a:srgbClr>
              </a:gs>
            </a:gsLst>
            <a:path path="shape">
              <a:fillToRect l="50000" t="50000" r="50000" b="50000"/>
            </a:path>
            <a:tileRect/>
          </a:gradFill>
          <a:ln w="12700">
            <a:noFill/>
          </a:ln>
        </p:spPr>
        <p:txBody>
          <a:bodyPr anchor="ctr" anchorCtr="0"/>
          <a:p>
            <a:pPr algn="ctr"/>
            <a:endParaRPr lang="zh-TW" altLang="en-US" sz="2400" b="1" dirty="0">
              <a:solidFill>
                <a:srgbClr val="660066"/>
              </a:solidFill>
              <a:latin typeface="Times New Roman" panose="02020603050405020304" pitchFamily="18" charset="0"/>
              <a:ea typeface="楷体" panose="02010609060101010101" pitchFamily="2" charset="-122"/>
            </a:endParaRPr>
          </a:p>
        </p:txBody>
      </p:sp>
      <p:sp>
        <p:nvSpPr>
          <p:cNvPr id="454675" name="椭圆 454674"/>
          <p:cNvSpPr/>
          <p:nvPr/>
        </p:nvSpPr>
        <p:spPr>
          <a:xfrm>
            <a:off x="3779838" y="3213100"/>
            <a:ext cx="1352550" cy="1352550"/>
          </a:xfrm>
          <a:prstGeom prst="ellipse">
            <a:avLst/>
          </a:prstGeom>
          <a:gradFill rotWithShape="0">
            <a:gsLst>
              <a:gs pos="0">
                <a:srgbClr val="14EA23"/>
              </a:gs>
              <a:gs pos="100000">
                <a:srgbClr val="14EA23">
                  <a:gamma/>
                  <a:shade val="46275"/>
                  <a:invGamma/>
                </a:srgbClr>
              </a:gs>
            </a:gsLst>
            <a:path path="shape">
              <a:fillToRect l="50000" t="50000" r="50000" b="50000"/>
            </a:path>
            <a:tileRect/>
          </a:gradFill>
          <a:ln w="12700">
            <a:noFill/>
          </a:ln>
        </p:spPr>
        <p:txBody>
          <a:bodyPr anchor="ctr" anchorCtr="0"/>
          <a:p>
            <a:pPr algn="ctr"/>
            <a:endParaRPr lang="zh-TW" altLang="en-US" sz="2400" b="1" dirty="0">
              <a:solidFill>
                <a:srgbClr val="660066"/>
              </a:solidFill>
              <a:latin typeface="Times New Roman" panose="02020603050405020304" pitchFamily="18" charset="0"/>
              <a:ea typeface="楷体" panose="02010609060101010101" pitchFamily="2" charset="-122"/>
            </a:endParaRPr>
          </a:p>
        </p:txBody>
      </p:sp>
      <p:sp>
        <p:nvSpPr>
          <p:cNvPr id="454676" name="文本框 454675"/>
          <p:cNvSpPr txBox="1"/>
          <p:nvPr/>
        </p:nvSpPr>
        <p:spPr>
          <a:xfrm>
            <a:off x="2895600" y="4768850"/>
            <a:ext cx="1295400" cy="953135"/>
          </a:xfrm>
          <a:prstGeom prst="rect">
            <a:avLst/>
          </a:prstGeom>
          <a:noFill/>
          <a:ln w="12700">
            <a:noFill/>
          </a:ln>
        </p:spPr>
        <p:txBody>
          <a:bodyPr>
            <a:spAutoFit/>
          </a:bodyPr>
          <a:p>
            <a:pPr algn="ctr"/>
            <a:r>
              <a:rPr lang="zh-CN" altLang="en-US" sz="2800" b="1" dirty="0">
                <a:solidFill>
                  <a:srgbClr val="14EA23"/>
                </a:solidFill>
                <a:effectLst>
                  <a:outerShdw blurRad="38100" dist="38100" dir="2700000">
                    <a:srgbClr val="000000"/>
                  </a:outerShdw>
                </a:effectLst>
                <a:latin typeface="Times New Roman" panose="02020603050405020304" pitchFamily="18" charset="0"/>
                <a:ea typeface="楷体" panose="02010609060101010101" pitchFamily="2" charset="-122"/>
              </a:rPr>
              <a:t>诚实与正直</a:t>
            </a:r>
            <a:endParaRPr lang="zh-CN" altLang="en-US" sz="2800" b="1" dirty="0">
              <a:solidFill>
                <a:srgbClr val="14EA23"/>
              </a:solidFill>
              <a:effectLst>
                <a:outerShdw blurRad="38100" dist="38100" dir="2700000">
                  <a:srgbClr val="000000"/>
                </a:outerShdw>
              </a:effectLst>
              <a:latin typeface="Times New Roman" panose="02020603050405020304" pitchFamily="18" charset="0"/>
              <a:ea typeface="楷体" panose="02010609060101010101" pitchFamily="2" charset="-122"/>
            </a:endParaRPr>
          </a:p>
        </p:txBody>
      </p:sp>
      <p:sp>
        <p:nvSpPr>
          <p:cNvPr id="454677" name="文本框 454676"/>
          <p:cNvSpPr txBox="1"/>
          <p:nvPr/>
        </p:nvSpPr>
        <p:spPr>
          <a:xfrm>
            <a:off x="4784725" y="5059363"/>
            <a:ext cx="1006475" cy="583565"/>
          </a:xfrm>
          <a:prstGeom prst="rect">
            <a:avLst/>
          </a:prstGeom>
          <a:noFill/>
          <a:ln w="12700">
            <a:noFill/>
          </a:ln>
        </p:spPr>
        <p:txBody>
          <a:bodyPr>
            <a:spAutoFit/>
          </a:bodyPr>
          <a:p>
            <a:pPr algn="ctr"/>
            <a:r>
              <a:rPr lang="zh-CN" altLang="en-US" sz="3200" b="1" dirty="0">
                <a:solidFill>
                  <a:srgbClr val="14EA23"/>
                </a:solidFill>
                <a:effectLst>
                  <a:outerShdw blurRad="38100" dist="38100" dir="2700000">
                    <a:srgbClr val="000000"/>
                  </a:outerShdw>
                </a:effectLst>
                <a:latin typeface="Times New Roman" panose="02020603050405020304" pitchFamily="18" charset="0"/>
                <a:ea typeface="楷体" panose="02010609060101010101" pitchFamily="2" charset="-122"/>
              </a:rPr>
              <a:t>自信</a:t>
            </a:r>
            <a:endParaRPr lang="zh-CN" altLang="en-US" sz="3200" b="1">
              <a:solidFill>
                <a:srgbClr val="14EA23"/>
              </a:solidFill>
              <a:effectLst>
                <a:outerShdw blurRad="38100" dist="38100" dir="2700000">
                  <a:srgbClr val="000000"/>
                </a:outerShdw>
              </a:effectLst>
              <a:latin typeface="Times New Roman" panose="02020603050405020304" pitchFamily="18" charset="0"/>
              <a:ea typeface="楷体" panose="02010609060101010101" pitchFamily="2" charset="-122"/>
            </a:endParaRPr>
          </a:p>
        </p:txBody>
      </p:sp>
      <p:sp>
        <p:nvSpPr>
          <p:cNvPr id="454678" name="文本框 454677"/>
          <p:cNvSpPr txBox="1"/>
          <p:nvPr/>
        </p:nvSpPr>
        <p:spPr>
          <a:xfrm>
            <a:off x="3870325" y="3397250"/>
            <a:ext cx="1463675" cy="953135"/>
          </a:xfrm>
          <a:prstGeom prst="rect">
            <a:avLst/>
          </a:prstGeom>
          <a:noFill/>
          <a:ln w="12700">
            <a:noFill/>
          </a:ln>
        </p:spPr>
        <p:txBody>
          <a:bodyPr>
            <a:spAutoFit/>
          </a:bodyPr>
          <a:p>
            <a:r>
              <a:rPr lang="zh-CN" altLang="en-US" sz="2800" b="1" dirty="0">
                <a:solidFill>
                  <a:srgbClr val="FFFFFF"/>
                </a:solidFill>
                <a:effectLst>
                  <a:outerShdw blurRad="38100" dist="38100" dir="2700000">
                    <a:srgbClr val="000000"/>
                  </a:outerShdw>
                </a:effectLst>
                <a:latin typeface="Times New Roman" panose="02020603050405020304" pitchFamily="18" charset="0"/>
                <a:ea typeface="隸書体" pitchFamily="2" charset="-122"/>
              </a:rPr>
              <a:t>领导者的特质</a:t>
            </a:r>
            <a:endParaRPr lang="zh-CN" altLang="en-US" sz="2800" b="1">
              <a:solidFill>
                <a:srgbClr val="FFFFFF"/>
              </a:solidFill>
              <a:effectLst>
                <a:outerShdw blurRad="38100" dist="38100" dir="2700000">
                  <a:srgbClr val="000000"/>
                </a:outerShdw>
              </a:effectLst>
              <a:latin typeface="Times New Roman" panose="02020603050405020304" pitchFamily="18" charset="0"/>
              <a:ea typeface="隸書体" pitchFamily="2" charset="-122"/>
            </a:endParaRPr>
          </a:p>
        </p:txBody>
      </p:sp>
      <p:pic>
        <p:nvPicPr>
          <p:cNvPr id="454679" name="图片 454678"/>
          <p:cNvPicPr>
            <a:picLocks noChangeAspect="1"/>
          </p:cNvPicPr>
          <p:nvPr/>
        </p:nvPicPr>
        <p:blipFill>
          <a:blip r:embed="rId1"/>
          <a:stretch>
            <a:fillRect/>
          </a:stretch>
        </p:blipFill>
        <p:spPr>
          <a:xfrm>
            <a:off x="0" y="4941888"/>
            <a:ext cx="2339975" cy="1828800"/>
          </a:xfrm>
          <a:prstGeom prst="rect">
            <a:avLst/>
          </a:prstGeom>
          <a:noFill/>
          <a:ln w="9525">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4679"/>
                                        </p:tgtEl>
                                        <p:attrNameLst>
                                          <p:attrName>style.visibility</p:attrName>
                                        </p:attrNameLst>
                                      </p:cBhvr>
                                      <p:to>
                                        <p:strVal val="visible"/>
                                      </p:to>
                                    </p:set>
                                    <p:anim calcmode="lin" valueType="num">
                                      <p:cBhvr additive="base">
                                        <p:cTn id="7" dur="500" fill="hold"/>
                                        <p:tgtEl>
                                          <p:spTgt spid="454679"/>
                                        </p:tgtEl>
                                        <p:attrNameLst>
                                          <p:attrName>ppt_x</p:attrName>
                                        </p:attrNameLst>
                                      </p:cBhvr>
                                      <p:tavLst>
                                        <p:tav tm="0">
                                          <p:val>
                                            <p:strVal val="0-#ppt_w/2"/>
                                          </p:val>
                                        </p:tav>
                                        <p:tav tm="100000">
                                          <p:val>
                                            <p:strVal val="#ppt_x"/>
                                          </p:val>
                                        </p:tav>
                                      </p:tavLst>
                                    </p:anim>
                                    <p:anim calcmode="lin" valueType="num">
                                      <p:cBhvr additive="base">
                                        <p:cTn id="8" dur="500" fill="hold"/>
                                        <p:tgtEl>
                                          <p:spTgt spid="454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55682" name="文本框 455681"/>
          <p:cNvSpPr txBox="1"/>
          <p:nvPr/>
        </p:nvSpPr>
        <p:spPr>
          <a:xfrm>
            <a:off x="755650" y="692150"/>
            <a:ext cx="6461125" cy="337185"/>
          </a:xfrm>
          <a:prstGeom prst="rect">
            <a:avLst/>
          </a:prstGeom>
          <a:noFill/>
          <a:ln w="9525">
            <a:noFill/>
          </a:ln>
        </p:spPr>
        <p:txBody>
          <a:bodyPr>
            <a:spAutoFit/>
          </a:bodyPr>
          <a:p>
            <a:pPr algn="ctr">
              <a:lnSpc>
                <a:spcPct val="50000"/>
              </a:lnSpc>
              <a:spcBef>
                <a:spcPct val="50000"/>
              </a:spcBef>
            </a:pPr>
            <a:r>
              <a:rPr lang="zh-CN" altLang="en-US" sz="3200" dirty="0">
                <a:effectLst>
                  <a:outerShdw blurRad="38100" dist="38100" dir="2700000">
                    <a:srgbClr val="FFFFFF"/>
                  </a:outerShdw>
                </a:effectLst>
                <a:latin typeface="Times New Roman" panose="02020603050405020304" pitchFamily="18" charset="0"/>
                <a:ea typeface="魏碑体" pitchFamily="2" charset="-122"/>
              </a:rPr>
              <a:t>区分领导者与非领导者的六项特质</a:t>
            </a:r>
            <a:endParaRPr lang="zh-CN" altLang="en-US" sz="3200">
              <a:effectLst>
                <a:outerShdw blurRad="38100" dist="38100" dir="2700000">
                  <a:srgbClr val="FFFFFF"/>
                </a:outerShdw>
              </a:effectLst>
              <a:latin typeface="Times New Roman" panose="02020603050405020304" pitchFamily="18" charset="0"/>
              <a:ea typeface="魏碑体" pitchFamily="2" charset="-122"/>
            </a:endParaRPr>
          </a:p>
        </p:txBody>
      </p:sp>
      <p:sp>
        <p:nvSpPr>
          <p:cNvPr id="455683" name="文本框 455682"/>
          <p:cNvSpPr txBox="1"/>
          <p:nvPr/>
        </p:nvSpPr>
        <p:spPr>
          <a:xfrm>
            <a:off x="511175" y="1700213"/>
            <a:ext cx="8382000" cy="4569460"/>
          </a:xfrm>
          <a:prstGeom prst="rect">
            <a:avLst/>
          </a:prstGeom>
          <a:noFill/>
          <a:ln w="9525">
            <a:noFill/>
          </a:ln>
        </p:spPr>
        <p:txBody>
          <a:bodyPr>
            <a:spAutoFit/>
          </a:bodyPr>
          <a:p>
            <a:pPr>
              <a:lnSpc>
                <a:spcPct val="110000"/>
              </a:lnSpc>
              <a:spcBef>
                <a:spcPct val="50000"/>
              </a:spcBef>
              <a:buChar char="•"/>
            </a:pPr>
            <a:r>
              <a:rPr lang="zh-CN" altLang="en-US" sz="3200" b="1" dirty="0">
                <a:latin typeface="Times New Roman" panose="02020603050405020304" pitchFamily="18" charset="0"/>
                <a:ea typeface="宋体" panose="02010600030101010101" pitchFamily="2" charset="-122"/>
              </a:rPr>
              <a:t>进取心</a:t>
            </a:r>
            <a:endParaRPr lang="zh-CN" altLang="en-US" sz="3200" b="1" dirty="0">
              <a:latin typeface="Times New Roman" panose="02020603050405020304" pitchFamily="18" charset="0"/>
              <a:ea typeface="宋体" panose="02010600030101010101" pitchFamily="2" charset="-122"/>
            </a:endParaRPr>
          </a:p>
          <a:p>
            <a:pPr>
              <a:lnSpc>
                <a:spcPct val="110000"/>
              </a:lnSpc>
              <a:spcBef>
                <a:spcPct val="50000"/>
              </a:spcBef>
              <a:buChar char="•"/>
            </a:pPr>
            <a:r>
              <a:rPr lang="zh-CN" altLang="en-US" sz="3200" b="1" dirty="0">
                <a:latin typeface="Times New Roman" panose="02020603050405020304" pitchFamily="18" charset="0"/>
                <a:ea typeface="宋体" panose="02010600030101010101" pitchFamily="2" charset="-122"/>
              </a:rPr>
              <a:t>领导愿望</a:t>
            </a:r>
            <a:endParaRPr lang="zh-CN" altLang="en-US" sz="3200" b="1" dirty="0">
              <a:latin typeface="Times New Roman" panose="02020603050405020304" pitchFamily="18" charset="0"/>
              <a:ea typeface="宋体" panose="02010600030101010101" pitchFamily="2" charset="-122"/>
            </a:endParaRPr>
          </a:p>
          <a:p>
            <a:pPr>
              <a:lnSpc>
                <a:spcPct val="110000"/>
              </a:lnSpc>
              <a:spcBef>
                <a:spcPct val="50000"/>
              </a:spcBef>
              <a:buChar char="•"/>
            </a:pPr>
            <a:r>
              <a:rPr lang="zh-CN" altLang="en-US" sz="3200" b="1" dirty="0">
                <a:latin typeface="Times New Roman" panose="02020603050405020304" pitchFamily="18" charset="0"/>
                <a:ea typeface="宋体" panose="02010600030101010101" pitchFamily="2" charset="-122"/>
              </a:rPr>
              <a:t>诚实与正直</a:t>
            </a:r>
            <a:endParaRPr lang="zh-CN" altLang="en-US" sz="3200" b="1" dirty="0">
              <a:latin typeface="Times New Roman" panose="02020603050405020304" pitchFamily="18" charset="0"/>
              <a:ea typeface="宋体" panose="02010600030101010101" pitchFamily="2" charset="-122"/>
            </a:endParaRPr>
          </a:p>
          <a:p>
            <a:pPr>
              <a:lnSpc>
                <a:spcPct val="110000"/>
              </a:lnSpc>
              <a:spcBef>
                <a:spcPct val="50000"/>
              </a:spcBef>
              <a:buChar char="•"/>
            </a:pPr>
            <a:r>
              <a:rPr lang="zh-CN" altLang="en-US" sz="3200" b="1" dirty="0">
                <a:latin typeface="Times New Roman" panose="02020603050405020304" pitchFamily="18" charset="0"/>
                <a:ea typeface="宋体" panose="02010600030101010101" pitchFamily="2" charset="-122"/>
              </a:rPr>
              <a:t>自信</a:t>
            </a:r>
            <a:endParaRPr lang="zh-CN" altLang="en-US" sz="3200" b="1" dirty="0">
              <a:latin typeface="Times New Roman" panose="02020603050405020304" pitchFamily="18" charset="0"/>
              <a:ea typeface="宋体" panose="02010600030101010101" pitchFamily="2" charset="-122"/>
            </a:endParaRPr>
          </a:p>
          <a:p>
            <a:pPr>
              <a:lnSpc>
                <a:spcPct val="110000"/>
              </a:lnSpc>
              <a:spcBef>
                <a:spcPct val="50000"/>
              </a:spcBef>
              <a:buChar char="•"/>
            </a:pPr>
            <a:r>
              <a:rPr lang="zh-CN" altLang="en-US" sz="3200" b="1" dirty="0">
                <a:latin typeface="Times New Roman" panose="02020603050405020304" pitchFamily="18" charset="0"/>
                <a:ea typeface="宋体" panose="02010600030101010101" pitchFamily="2" charset="-122"/>
              </a:rPr>
              <a:t>智慧</a:t>
            </a:r>
            <a:endParaRPr lang="zh-CN" altLang="en-US" sz="3200" b="1" dirty="0">
              <a:latin typeface="Times New Roman" panose="02020603050405020304" pitchFamily="18" charset="0"/>
              <a:ea typeface="宋体" panose="02010600030101010101" pitchFamily="2" charset="-122"/>
            </a:endParaRPr>
          </a:p>
          <a:p>
            <a:pPr>
              <a:lnSpc>
                <a:spcPct val="110000"/>
              </a:lnSpc>
              <a:spcBef>
                <a:spcPct val="50000"/>
              </a:spcBef>
              <a:buChar char="•"/>
            </a:pPr>
            <a:r>
              <a:rPr lang="zh-CN" altLang="en-US" sz="3200" b="1" dirty="0">
                <a:latin typeface="Times New Roman" panose="02020603050405020304" pitchFamily="18" charset="0"/>
                <a:ea typeface="宋体" panose="02010600030101010101" pitchFamily="2" charset="-122"/>
              </a:rPr>
              <a:t>工作相关知识</a:t>
            </a:r>
            <a:endParaRPr lang="zh-CN" altLang="en-US" sz="3200" b="1">
              <a:latin typeface="Times New Roman" panose="02020603050405020304" pitchFamily="18" charset="0"/>
              <a:ea typeface="宋体" panose="02010600030101010101" pitchFamily="2" charset="-122"/>
            </a:endParaRPr>
          </a:p>
        </p:txBody>
      </p:sp>
      <p:sp>
        <p:nvSpPr>
          <p:cNvPr id="455684" name="文本框 455683"/>
          <p:cNvSpPr txBox="1"/>
          <p:nvPr/>
        </p:nvSpPr>
        <p:spPr>
          <a:xfrm>
            <a:off x="2051050" y="1879600"/>
            <a:ext cx="6324600" cy="398780"/>
          </a:xfrm>
          <a:prstGeom prst="rect">
            <a:avLst/>
          </a:prstGeom>
          <a:noFill/>
          <a:ln w="9525">
            <a:noFill/>
          </a:ln>
        </p:spPr>
        <p:txBody>
          <a:bodyPr>
            <a:spAutoFit/>
          </a:bodyPr>
          <a:p>
            <a:pPr>
              <a:spcBef>
                <a:spcPct val="50000"/>
              </a:spcBef>
            </a:pPr>
            <a:r>
              <a:rPr lang="zh-CN" altLang="en-US" sz="2000" u="sng" dirty="0">
                <a:solidFill>
                  <a:srgbClr val="0066CC"/>
                </a:solidFill>
                <a:latin typeface="Times New Roman" panose="02020603050405020304" pitchFamily="18" charset="0"/>
                <a:ea typeface="楷体" panose="02010609060101010101" pitchFamily="2" charset="-122"/>
              </a:rPr>
              <a:t>领导者进取心强，精力充沛</a:t>
            </a:r>
            <a:r>
              <a:rPr lang="zh-CN" altLang="en-US" sz="2000" dirty="0">
                <a:solidFill>
                  <a:srgbClr val="0066CC"/>
                </a:solidFill>
                <a:latin typeface="Times New Roman" panose="02020603050405020304" pitchFamily="18" charset="0"/>
                <a:ea typeface="楷体" panose="02010609060101010101" pitchFamily="2" charset="-122"/>
              </a:rPr>
              <a:t>，对事业非常</a:t>
            </a:r>
            <a:r>
              <a:rPr lang="zh-CN" altLang="en-US" sz="2000" u="sng" dirty="0">
                <a:solidFill>
                  <a:srgbClr val="0066CC"/>
                </a:solidFill>
                <a:latin typeface="Times New Roman" panose="02020603050405020304" pitchFamily="18" charset="0"/>
                <a:ea typeface="楷体" panose="02010609060101010101" pitchFamily="2" charset="-122"/>
              </a:rPr>
              <a:t>主动和执着</a:t>
            </a:r>
            <a:r>
              <a:rPr lang="zh-CN" altLang="en-US" sz="2000" dirty="0">
                <a:solidFill>
                  <a:srgbClr val="0066CC"/>
                </a:solidFill>
                <a:latin typeface="Times New Roman" panose="02020603050405020304" pitchFamily="18" charset="0"/>
                <a:ea typeface="楷体" panose="02010609060101010101" pitchFamily="2" charset="-122"/>
              </a:rPr>
              <a:t>。</a:t>
            </a:r>
            <a:endParaRPr lang="zh-CN" altLang="en-US" sz="2000">
              <a:solidFill>
                <a:srgbClr val="0066CC"/>
              </a:solidFill>
              <a:latin typeface="Times New Roman" panose="02020603050405020304" pitchFamily="18" charset="0"/>
              <a:ea typeface="楷体" panose="02010609060101010101" pitchFamily="2" charset="-122"/>
            </a:endParaRPr>
          </a:p>
        </p:txBody>
      </p:sp>
      <p:sp>
        <p:nvSpPr>
          <p:cNvPr id="455685" name="文本框 455684"/>
          <p:cNvSpPr txBox="1"/>
          <p:nvPr/>
        </p:nvSpPr>
        <p:spPr>
          <a:xfrm>
            <a:off x="2411413" y="2636838"/>
            <a:ext cx="5029200" cy="398780"/>
          </a:xfrm>
          <a:prstGeom prst="rect">
            <a:avLst/>
          </a:prstGeom>
          <a:noFill/>
          <a:ln w="9525">
            <a:noFill/>
          </a:ln>
        </p:spPr>
        <p:txBody>
          <a:bodyPr>
            <a:spAutoFit/>
          </a:bodyPr>
          <a:p>
            <a:pPr>
              <a:spcBef>
                <a:spcPct val="50000"/>
              </a:spcBef>
            </a:pPr>
            <a:r>
              <a:rPr lang="zh-CN" altLang="en-US" sz="2000" dirty="0">
                <a:solidFill>
                  <a:srgbClr val="0066CC"/>
                </a:solidFill>
                <a:latin typeface="Times New Roman" panose="02020603050405020304" pitchFamily="18" charset="0"/>
                <a:ea typeface="楷体" panose="02010609060101010101" pitchFamily="2" charset="-122"/>
              </a:rPr>
              <a:t>领导者有</a:t>
            </a:r>
            <a:r>
              <a:rPr lang="zh-CN" altLang="en-US" sz="2000" u="sng" dirty="0">
                <a:solidFill>
                  <a:srgbClr val="0066CC"/>
                </a:solidFill>
                <a:latin typeface="Times New Roman" panose="02020603050405020304" pitchFamily="18" charset="0"/>
                <a:ea typeface="楷体" panose="02010609060101010101" pitchFamily="2" charset="-122"/>
              </a:rPr>
              <a:t>强烈的领导欲望</a:t>
            </a:r>
            <a:r>
              <a:rPr lang="zh-CN" altLang="en-US" sz="2000" dirty="0">
                <a:solidFill>
                  <a:srgbClr val="0066CC"/>
                </a:solidFill>
                <a:latin typeface="Times New Roman" panose="02020603050405020304" pitchFamily="18" charset="0"/>
                <a:ea typeface="楷体" panose="02010609060101010101" pitchFamily="2" charset="-122"/>
              </a:rPr>
              <a:t>，</a:t>
            </a:r>
            <a:r>
              <a:rPr lang="zh-CN" altLang="en-US" sz="2000" u="sng" dirty="0">
                <a:solidFill>
                  <a:srgbClr val="0066CC"/>
                </a:solidFill>
                <a:latin typeface="Times New Roman" panose="02020603050405020304" pitchFamily="18" charset="0"/>
                <a:ea typeface="楷体" panose="02010609060101010101" pitchFamily="2" charset="-122"/>
              </a:rPr>
              <a:t>乐于承担责任</a:t>
            </a:r>
            <a:r>
              <a:rPr lang="zh-CN" altLang="en-US" sz="2000" dirty="0">
                <a:solidFill>
                  <a:srgbClr val="0066CC"/>
                </a:solidFill>
                <a:latin typeface="Times New Roman" panose="02020603050405020304" pitchFamily="18" charset="0"/>
                <a:ea typeface="楷体" panose="02010609060101010101" pitchFamily="2" charset="-122"/>
              </a:rPr>
              <a:t>。</a:t>
            </a:r>
            <a:endParaRPr lang="zh-CN" altLang="en-US" sz="2000">
              <a:solidFill>
                <a:srgbClr val="0066CC"/>
              </a:solidFill>
              <a:latin typeface="Times New Roman" panose="02020603050405020304" pitchFamily="18" charset="0"/>
              <a:ea typeface="楷体" panose="02010609060101010101" pitchFamily="2" charset="-122"/>
            </a:endParaRPr>
          </a:p>
        </p:txBody>
      </p:sp>
      <p:sp>
        <p:nvSpPr>
          <p:cNvPr id="455686" name="文本框 455685"/>
          <p:cNvSpPr txBox="1"/>
          <p:nvPr/>
        </p:nvSpPr>
        <p:spPr>
          <a:xfrm>
            <a:off x="3155950" y="5751513"/>
            <a:ext cx="6096000" cy="398780"/>
          </a:xfrm>
          <a:prstGeom prst="rect">
            <a:avLst/>
          </a:prstGeom>
          <a:noFill/>
          <a:ln w="9525">
            <a:noFill/>
          </a:ln>
        </p:spPr>
        <p:txBody>
          <a:bodyPr>
            <a:spAutoFit/>
          </a:bodyPr>
          <a:p>
            <a:pPr>
              <a:spcBef>
                <a:spcPct val="50000"/>
              </a:spcBef>
            </a:pPr>
            <a:r>
              <a:rPr lang="zh-CN" altLang="en-US" sz="2000" dirty="0">
                <a:solidFill>
                  <a:srgbClr val="0066CC"/>
                </a:solidFill>
                <a:latin typeface="Times New Roman" panose="02020603050405020304" pitchFamily="18" charset="0"/>
                <a:ea typeface="楷体" panose="02010609060101010101" pitchFamily="2" charset="-122"/>
              </a:rPr>
              <a:t>领导者对公司、行业和技术事项拥有</a:t>
            </a:r>
            <a:r>
              <a:rPr lang="zh-CN" altLang="en-US" sz="2000" u="sng" dirty="0">
                <a:solidFill>
                  <a:srgbClr val="0066CC"/>
                </a:solidFill>
                <a:latin typeface="Times New Roman" panose="02020603050405020304" pitchFamily="18" charset="0"/>
                <a:ea typeface="楷体" panose="02010609060101010101" pitchFamily="2" charset="-122"/>
              </a:rPr>
              <a:t>较高的知识水平</a:t>
            </a:r>
            <a:r>
              <a:rPr lang="zh-CN" altLang="en-US" sz="2000" dirty="0">
                <a:solidFill>
                  <a:srgbClr val="0066CC"/>
                </a:solidFill>
                <a:latin typeface="Times New Roman" panose="02020603050405020304" pitchFamily="18" charset="0"/>
                <a:ea typeface="楷体" panose="02010609060101010101" pitchFamily="2" charset="-122"/>
              </a:rPr>
              <a:t>。</a:t>
            </a:r>
            <a:endParaRPr lang="zh-CN" altLang="en-US" sz="2000">
              <a:solidFill>
                <a:srgbClr val="0066CC"/>
              </a:solidFill>
              <a:latin typeface="Times New Roman" panose="02020603050405020304" pitchFamily="18" charset="0"/>
              <a:ea typeface="楷体" panose="02010609060101010101" pitchFamily="2" charset="-122"/>
            </a:endParaRPr>
          </a:p>
        </p:txBody>
      </p:sp>
      <p:sp>
        <p:nvSpPr>
          <p:cNvPr id="455687" name="文本框 455686"/>
          <p:cNvSpPr txBox="1"/>
          <p:nvPr/>
        </p:nvSpPr>
        <p:spPr>
          <a:xfrm>
            <a:off x="1692275" y="4960938"/>
            <a:ext cx="6553200" cy="398780"/>
          </a:xfrm>
          <a:prstGeom prst="rect">
            <a:avLst/>
          </a:prstGeom>
          <a:noFill/>
          <a:ln w="9525">
            <a:noFill/>
          </a:ln>
        </p:spPr>
        <p:txBody>
          <a:bodyPr>
            <a:spAutoFit/>
          </a:bodyPr>
          <a:p>
            <a:pPr>
              <a:spcBef>
                <a:spcPct val="50000"/>
              </a:spcBef>
            </a:pPr>
            <a:r>
              <a:rPr lang="zh-CN" altLang="en-US" sz="2000" dirty="0">
                <a:solidFill>
                  <a:srgbClr val="0066CC"/>
                </a:solidFill>
                <a:latin typeface="Times New Roman" panose="02020603050405020304" pitchFamily="18" charset="0"/>
                <a:ea typeface="楷体" panose="02010609060101010101" pitchFamily="2" charset="-122"/>
              </a:rPr>
              <a:t>领导者在处理信息、正确决策和解决问题上有</a:t>
            </a:r>
            <a:r>
              <a:rPr lang="zh-CN" altLang="en-US" sz="2000" u="sng" dirty="0">
                <a:solidFill>
                  <a:srgbClr val="0066CC"/>
                </a:solidFill>
                <a:latin typeface="Times New Roman" panose="02020603050405020304" pitchFamily="18" charset="0"/>
                <a:ea typeface="楷体" panose="02010609060101010101" pitchFamily="2" charset="-122"/>
              </a:rPr>
              <a:t>足够的智慧</a:t>
            </a:r>
            <a:r>
              <a:rPr lang="zh-CN" altLang="en-US" sz="2000" dirty="0">
                <a:solidFill>
                  <a:srgbClr val="0066CC"/>
                </a:solidFill>
                <a:latin typeface="Times New Roman" panose="02020603050405020304" pitchFamily="18" charset="0"/>
                <a:ea typeface="楷体" panose="02010609060101010101" pitchFamily="2" charset="-122"/>
              </a:rPr>
              <a:t>。</a:t>
            </a:r>
            <a:endParaRPr lang="zh-CN" altLang="en-US" sz="2000">
              <a:solidFill>
                <a:srgbClr val="0066CC"/>
              </a:solidFill>
              <a:latin typeface="Times New Roman" panose="02020603050405020304" pitchFamily="18" charset="0"/>
              <a:ea typeface="楷体" panose="02010609060101010101" pitchFamily="2" charset="-122"/>
            </a:endParaRPr>
          </a:p>
        </p:txBody>
      </p:sp>
      <p:sp>
        <p:nvSpPr>
          <p:cNvPr id="455688" name="文本框 455687"/>
          <p:cNvSpPr txBox="1"/>
          <p:nvPr/>
        </p:nvSpPr>
        <p:spPr>
          <a:xfrm>
            <a:off x="1644650" y="4198938"/>
            <a:ext cx="6096000" cy="398780"/>
          </a:xfrm>
          <a:prstGeom prst="rect">
            <a:avLst/>
          </a:prstGeom>
          <a:noFill/>
          <a:ln w="9525">
            <a:noFill/>
          </a:ln>
        </p:spPr>
        <p:txBody>
          <a:bodyPr>
            <a:spAutoFit/>
          </a:bodyPr>
          <a:p>
            <a:pPr>
              <a:spcBef>
                <a:spcPct val="50000"/>
              </a:spcBef>
            </a:pPr>
            <a:r>
              <a:rPr lang="zh-CN" altLang="en-US" sz="2000" dirty="0">
                <a:solidFill>
                  <a:srgbClr val="0066CC"/>
                </a:solidFill>
                <a:latin typeface="Times New Roman" panose="02020603050405020304" pitchFamily="18" charset="0"/>
                <a:ea typeface="楷体" panose="02010609060101010101" pitchFamily="2" charset="-122"/>
              </a:rPr>
              <a:t>领导者有</a:t>
            </a:r>
            <a:r>
              <a:rPr lang="zh-CN" altLang="en-US" sz="2000" u="sng" dirty="0">
                <a:solidFill>
                  <a:srgbClr val="0066CC"/>
                </a:solidFill>
                <a:latin typeface="Times New Roman" panose="02020603050405020304" pitchFamily="18" charset="0"/>
                <a:ea typeface="楷体" panose="02010609060101010101" pitchFamily="2" charset="-122"/>
              </a:rPr>
              <a:t>高度的自信心</a:t>
            </a:r>
            <a:r>
              <a:rPr lang="zh-CN" altLang="en-US" sz="2000" dirty="0">
                <a:solidFill>
                  <a:srgbClr val="0066CC"/>
                </a:solidFill>
                <a:latin typeface="Times New Roman" panose="02020603050405020304" pitchFamily="18" charset="0"/>
                <a:ea typeface="楷体" panose="02010609060101010101" pitchFamily="2" charset="-122"/>
              </a:rPr>
              <a:t>，让下属觉得从未缺乏过自信。</a:t>
            </a:r>
            <a:endParaRPr lang="zh-CN" altLang="en-US" sz="2000">
              <a:solidFill>
                <a:srgbClr val="0066CC"/>
              </a:solidFill>
              <a:latin typeface="Times New Roman" panose="02020603050405020304" pitchFamily="18" charset="0"/>
              <a:ea typeface="楷体" panose="02010609060101010101" pitchFamily="2" charset="-122"/>
            </a:endParaRPr>
          </a:p>
        </p:txBody>
      </p:sp>
      <p:sp>
        <p:nvSpPr>
          <p:cNvPr id="455689" name="文本框 455688"/>
          <p:cNvSpPr txBox="1"/>
          <p:nvPr/>
        </p:nvSpPr>
        <p:spPr>
          <a:xfrm>
            <a:off x="2779713" y="3357563"/>
            <a:ext cx="6400800" cy="398780"/>
          </a:xfrm>
          <a:prstGeom prst="rect">
            <a:avLst/>
          </a:prstGeom>
          <a:noFill/>
          <a:ln w="9525">
            <a:noFill/>
          </a:ln>
        </p:spPr>
        <p:txBody>
          <a:bodyPr>
            <a:spAutoFit/>
          </a:bodyPr>
          <a:p>
            <a:pPr>
              <a:spcBef>
                <a:spcPct val="50000"/>
              </a:spcBef>
            </a:pPr>
            <a:r>
              <a:rPr lang="zh-CN" altLang="en-US" sz="2000" dirty="0">
                <a:solidFill>
                  <a:srgbClr val="0066CC"/>
                </a:solidFill>
                <a:latin typeface="Times New Roman" panose="02020603050405020304" pitchFamily="18" charset="0"/>
                <a:ea typeface="楷体" panose="02010609060101010101" pitchFamily="2" charset="-122"/>
              </a:rPr>
              <a:t>领导者通过</a:t>
            </a:r>
            <a:r>
              <a:rPr lang="zh-CN" altLang="en-US" sz="2000" u="sng" dirty="0">
                <a:solidFill>
                  <a:srgbClr val="0066CC"/>
                </a:solidFill>
                <a:latin typeface="Times New Roman" panose="02020603050405020304" pitchFamily="18" charset="0"/>
                <a:ea typeface="楷体" panose="02010609060101010101" pitchFamily="2" charset="-122"/>
              </a:rPr>
              <a:t>真诚</a:t>
            </a:r>
            <a:r>
              <a:rPr lang="zh-CN" altLang="en-US" sz="2000" dirty="0">
                <a:solidFill>
                  <a:srgbClr val="0066CC"/>
                </a:solidFill>
                <a:latin typeface="Times New Roman" panose="02020603050405020304" pitchFamily="18" charset="0"/>
                <a:ea typeface="楷体" panose="02010609060101010101" pitchFamily="2" charset="-122"/>
              </a:rPr>
              <a:t>、</a:t>
            </a:r>
            <a:r>
              <a:rPr lang="zh-CN" altLang="en-US" sz="2000" u="sng" dirty="0">
                <a:solidFill>
                  <a:srgbClr val="0066CC"/>
                </a:solidFill>
                <a:latin typeface="Times New Roman" panose="02020603050405020304" pitchFamily="18" charset="0"/>
                <a:ea typeface="楷体" panose="02010609060101010101" pitchFamily="2" charset="-122"/>
              </a:rPr>
              <a:t>言行一致</a:t>
            </a:r>
            <a:r>
              <a:rPr lang="zh-CN" altLang="en-US" sz="2000" dirty="0">
                <a:solidFill>
                  <a:srgbClr val="0066CC"/>
                </a:solidFill>
                <a:latin typeface="Times New Roman" panose="02020603050405020304" pitchFamily="18" charset="0"/>
                <a:ea typeface="楷体" panose="02010609060101010101" pitchFamily="2" charset="-122"/>
              </a:rPr>
              <a:t>等与下属建立相互信赖关系。</a:t>
            </a:r>
            <a:endParaRPr lang="zh-CN" altLang="en-US" sz="2000">
              <a:solidFill>
                <a:srgbClr val="0066CC"/>
              </a:solidFill>
              <a:latin typeface="Times New Roman" panose="02020603050405020304" pitchFamily="18" charset="0"/>
              <a:ea typeface="楷体" panose="02010609060101010101" pitchFamily="2" charset="-122"/>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32130" name="标题 432129"/>
          <p:cNvSpPr>
            <a:spLocks noGrp="1"/>
          </p:cNvSpPr>
          <p:nvPr>
            <p:ph type="title"/>
          </p:nvPr>
        </p:nvSpPr>
        <p:spPr>
          <a:xfrm>
            <a:off x="914400" y="277813"/>
            <a:ext cx="5457825" cy="1143000"/>
          </a:xfrm>
          <a:ln/>
        </p:spPr>
        <p:txBody>
          <a:bodyPr anchor="ctr" anchorCtr="0"/>
          <a:p>
            <a:r>
              <a:rPr lang="zh-CN" altLang="en-US" dirty="0"/>
              <a:t>相关术语说明</a:t>
            </a:r>
            <a:endParaRPr lang="zh-CN" altLang="en-US" dirty="0"/>
          </a:p>
        </p:txBody>
      </p:sp>
      <p:sp>
        <p:nvSpPr>
          <p:cNvPr id="432131" name="文本占位符 432130"/>
          <p:cNvSpPr>
            <a:spLocks noGrp="1"/>
          </p:cNvSpPr>
          <p:nvPr>
            <p:ph type="body" sz="half" idx="1"/>
          </p:nvPr>
        </p:nvSpPr>
        <p:spPr>
          <a:xfrm>
            <a:off x="914400" y="2066925"/>
            <a:ext cx="6897688" cy="4530725"/>
          </a:xfrm>
          <a:ln/>
        </p:spPr>
        <p:txBody>
          <a:bodyPr/>
          <a:p>
            <a:pPr marL="533400" indent="-533400">
              <a:buClr>
                <a:schemeClr val="folHlink"/>
              </a:buClr>
              <a:buSzPct val="90000"/>
              <a:buFont typeface="Wingdings" panose="05000000000000000000" pitchFamily="2" charset="2"/>
              <a:buNone/>
            </a:pPr>
            <a:r>
              <a:rPr lang="zh-CN" altLang="en-US" sz="2400" b="1" dirty="0">
                <a:latin typeface="宋体" panose="02010600030101010101" pitchFamily="2" charset="-122"/>
              </a:rPr>
              <a:t>本课程对如下术语视为等同</a:t>
            </a:r>
            <a:r>
              <a:rPr lang="en-US" altLang="zh-CN" sz="2400" b="1">
                <a:latin typeface="宋体" panose="02010600030101010101" pitchFamily="2" charset="-122"/>
              </a:rPr>
              <a:t>:</a:t>
            </a:r>
            <a:endParaRPr lang="en-US" altLang="zh-CN" sz="2400" b="1">
              <a:latin typeface="宋体" panose="02010600030101010101" pitchFamily="2" charset="-122"/>
            </a:endParaRPr>
          </a:p>
          <a:p>
            <a:pPr marL="533400" indent="-533400">
              <a:buClr>
                <a:schemeClr val="folHlink"/>
              </a:buClr>
              <a:buSzPct val="90000"/>
              <a:buFont typeface="Wingdings" panose="05000000000000000000" pitchFamily="2" charset="2"/>
              <a:buAutoNum type="arabicPeriod"/>
            </a:pPr>
            <a:r>
              <a:rPr lang="zh-CN" altLang="en-US" sz="2400" dirty="0"/>
              <a:t>经理、领导者、领导、</a:t>
            </a:r>
            <a:r>
              <a:rPr lang="en-US" altLang="zh-CN" sz="2400"/>
              <a:t>Middle management</a:t>
            </a:r>
            <a:endParaRPr lang="en-US" altLang="zh-CN" sz="2400"/>
          </a:p>
          <a:p>
            <a:pPr marL="533400" indent="-533400">
              <a:buClr>
                <a:schemeClr val="folHlink"/>
              </a:buClr>
              <a:buSzPct val="90000"/>
              <a:buFont typeface="Wingdings" panose="05000000000000000000" pitchFamily="2" charset="2"/>
              <a:buAutoNum type="arabicPeriod"/>
            </a:pPr>
            <a:r>
              <a:rPr lang="zh-CN" altLang="en-US" sz="2400" dirty="0"/>
              <a:t>操作员、作业员、</a:t>
            </a:r>
            <a:r>
              <a:rPr lang="en-US" altLang="zh-CN" sz="2400"/>
              <a:t>Staff</a:t>
            </a:r>
            <a:r>
              <a:rPr lang="zh-CN" altLang="en-US" sz="2400" dirty="0"/>
              <a:t>、</a:t>
            </a:r>
            <a:r>
              <a:rPr lang="en-US" altLang="zh-CN" sz="2400"/>
              <a:t>Operator</a:t>
            </a:r>
            <a:endParaRPr lang="en-US" altLang="zh-CN" sz="2400"/>
          </a:p>
          <a:p>
            <a:pPr marL="533400" indent="-533400">
              <a:buClr>
                <a:schemeClr val="folHlink"/>
              </a:buClr>
              <a:buSzPct val="90000"/>
              <a:buFont typeface="Wingdings" panose="05000000000000000000" pitchFamily="2" charset="2"/>
              <a:buAutoNum type="arabicPeriod"/>
            </a:pPr>
            <a:r>
              <a:rPr lang="en-US" altLang="zh-TW" sz="2400"/>
              <a:t>Efficient</a:t>
            </a:r>
            <a:r>
              <a:rPr lang="zh-TW" altLang="zh-CN" sz="2400" dirty="0"/>
              <a:t>、</a:t>
            </a:r>
            <a:r>
              <a:rPr lang="zh-TW" altLang="en-US" sz="2400" dirty="0"/>
              <a:t>效率</a:t>
            </a:r>
            <a:endParaRPr lang="zh-TW" altLang="zh-CN" sz="2400" dirty="0"/>
          </a:p>
          <a:p>
            <a:pPr marL="533400" indent="-533400">
              <a:buClr>
                <a:schemeClr val="folHlink"/>
              </a:buClr>
              <a:buSzPct val="90000"/>
              <a:buFont typeface="Wingdings" panose="05000000000000000000" pitchFamily="2" charset="2"/>
              <a:buAutoNum type="arabicPeriod"/>
            </a:pPr>
            <a:r>
              <a:rPr lang="en-US" altLang="zh-TW" sz="2400"/>
              <a:t>Effective</a:t>
            </a:r>
            <a:r>
              <a:rPr lang="zh-TW" altLang="zh-CN" sz="2400" dirty="0"/>
              <a:t>、</a:t>
            </a:r>
            <a:r>
              <a:rPr lang="zh-TW" altLang="en-US" sz="2400" dirty="0"/>
              <a:t>效能</a:t>
            </a:r>
            <a:r>
              <a:rPr lang="zh-TW" altLang="zh-CN" sz="2400" dirty="0"/>
              <a:t>、</a:t>
            </a:r>
            <a:r>
              <a:rPr lang="zh-CN" altLang="en-US" sz="2400" dirty="0"/>
              <a:t>效果（引意为目标）</a:t>
            </a:r>
            <a:endParaRPr lang="en-US" altLang="zh-CN" sz="2400"/>
          </a:p>
          <a:p>
            <a:pPr marL="533400" indent="-533400">
              <a:buClr>
                <a:schemeClr val="folHlink"/>
              </a:buClr>
              <a:buSzPct val="90000"/>
              <a:buFont typeface="Wingdings" panose="05000000000000000000" pitchFamily="2" charset="2"/>
              <a:buNone/>
            </a:pPr>
            <a:endParaRPr lang="en-US" altLang="zh-CN" sz="2400"/>
          </a:p>
          <a:p>
            <a:pPr marL="533400" indent="-533400">
              <a:buClr>
                <a:schemeClr val="folHlink"/>
              </a:buClr>
              <a:buSzPct val="90000"/>
              <a:buFont typeface="Wingdings" panose="05000000000000000000" pitchFamily="2" charset="2"/>
              <a:buNone/>
            </a:pPr>
            <a:endParaRPr lang="zh-CN" altLang="en-US" sz="2400" dirty="0"/>
          </a:p>
          <a:p>
            <a:pPr marL="533400" indent="-533400">
              <a:buClr>
                <a:schemeClr val="folHlink"/>
              </a:buClr>
              <a:buSzPct val="90000"/>
              <a:buFont typeface="Wingdings" panose="05000000000000000000" pitchFamily="2" charset="2"/>
              <a:buAutoNum type="arabicPeriod"/>
            </a:pPr>
            <a:endParaRPr lang="zh-CN" altLang="en-US" sz="2400" dirty="0"/>
          </a:p>
          <a:p>
            <a:pPr marL="533400" indent="-533400">
              <a:buClr>
                <a:schemeClr val="folHlink"/>
              </a:buClr>
              <a:buSzPct val="90000"/>
              <a:buFont typeface="Wingdings" panose="05000000000000000000" pitchFamily="2" charset="2"/>
              <a:buAutoNum type="arabicPeriod"/>
            </a:pPr>
            <a:endParaRPr lang="zh-CN" altLang="en-US" sz="2400" dirty="0"/>
          </a:p>
          <a:p>
            <a:pPr marL="533400" indent="-533400">
              <a:buClr>
                <a:schemeClr val="folHlink"/>
              </a:buClr>
              <a:buSzPct val="90000"/>
              <a:buFont typeface="Wingdings" panose="05000000000000000000" pitchFamily="2" charset="2"/>
              <a:buAutoNum type="arabicPeriod"/>
            </a:pPr>
            <a:endParaRPr lang="zh-CN" altLang="en-US" sz="2400" dirty="0"/>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56706" name="文本框 456705"/>
          <p:cNvSpPr txBox="1"/>
          <p:nvPr/>
        </p:nvSpPr>
        <p:spPr>
          <a:xfrm>
            <a:off x="611188" y="350838"/>
            <a:ext cx="7489825" cy="706755"/>
          </a:xfrm>
          <a:prstGeom prst="rect">
            <a:avLst/>
          </a:prstGeom>
          <a:noFill/>
          <a:ln w="9525">
            <a:noFill/>
          </a:ln>
        </p:spPr>
        <p:txBody>
          <a:bodyPr>
            <a:spAutoFit/>
          </a:bodyPr>
          <a:p>
            <a:pPr algn="ctr">
              <a:spcBef>
                <a:spcPct val="50000"/>
              </a:spcBef>
            </a:pPr>
            <a:r>
              <a:rPr lang="zh-CN" altLang="en-US" sz="4000" dirty="0">
                <a:solidFill>
                  <a:schemeClr val="hlink"/>
                </a:solidFill>
                <a:effectLst>
                  <a:outerShdw blurRad="38100" dist="38100" dir="2700000">
                    <a:srgbClr val="000000"/>
                  </a:outerShdw>
                </a:effectLst>
                <a:latin typeface="Times New Roman" panose="02020603050405020304" pitchFamily="18" charset="0"/>
                <a:ea typeface="魏碑体" pitchFamily="2" charset="-122"/>
              </a:rPr>
              <a:t>有领袖魅力的领导者的关键特点</a:t>
            </a:r>
            <a:endParaRPr lang="zh-CN" altLang="en-US" sz="4000">
              <a:solidFill>
                <a:schemeClr val="hlink"/>
              </a:solidFill>
              <a:effectLst>
                <a:outerShdw blurRad="38100" dist="38100" dir="2700000">
                  <a:srgbClr val="000000"/>
                </a:outerShdw>
              </a:effectLst>
              <a:latin typeface="Times New Roman" panose="02020603050405020304" pitchFamily="18" charset="0"/>
              <a:ea typeface="魏碑体" pitchFamily="2" charset="-122"/>
            </a:endParaRPr>
          </a:p>
        </p:txBody>
      </p:sp>
      <p:sp>
        <p:nvSpPr>
          <p:cNvPr id="456707" name="圆角矩形 456706"/>
          <p:cNvSpPr/>
          <p:nvPr/>
        </p:nvSpPr>
        <p:spPr>
          <a:xfrm>
            <a:off x="1600200" y="1676400"/>
            <a:ext cx="6096000" cy="609600"/>
          </a:xfrm>
          <a:prstGeom prst="roundRect">
            <a:avLst>
              <a:gd name="adj" fmla="val 16667"/>
            </a:avLst>
          </a:prstGeom>
          <a:noFill/>
          <a:ln w="9525">
            <a:noFill/>
          </a:ln>
        </p:spPr>
        <p:txBody>
          <a:bodyPr wrap="none" anchor="ctr" anchorCtr="0"/>
          <a:p>
            <a:r>
              <a:rPr lang="zh-CN" altLang="en-US" sz="3200" i="1" dirty="0">
                <a:latin typeface="Times New Roman" panose="02020603050405020304" pitchFamily="18" charset="0"/>
                <a:ea typeface="隸書体" pitchFamily="2" charset="-122"/>
              </a:rPr>
              <a:t>充满自信</a:t>
            </a:r>
            <a:endParaRPr lang="zh-CN" altLang="en-US" sz="3200" i="1">
              <a:latin typeface="Times New Roman" panose="02020603050405020304" pitchFamily="18" charset="0"/>
              <a:ea typeface="隸書体" pitchFamily="2" charset="-122"/>
            </a:endParaRPr>
          </a:p>
        </p:txBody>
      </p:sp>
      <p:graphicFrame>
        <p:nvGraphicFramePr>
          <p:cNvPr id="456708" name="对象 456707"/>
          <p:cNvGraphicFramePr/>
          <p:nvPr/>
        </p:nvGraphicFramePr>
        <p:xfrm>
          <a:off x="1066800" y="1828800"/>
          <a:ext cx="381000" cy="366713"/>
        </p:xfrm>
        <a:graphic>
          <a:graphicData uri="http://schemas.openxmlformats.org/presentationml/2006/ole">
            <mc:AlternateContent xmlns:mc="http://schemas.openxmlformats.org/markup-compatibility/2006">
              <mc:Choice xmlns:v="urn:schemas-microsoft-com:vml" Requires="v">
                <p:oleObj spid="_x0000_s3088" name="" r:id="rId1" imgW="516255" imgH="497205" progId="MS_ClipArt_Gallery.2">
                  <p:embed/>
                </p:oleObj>
              </mc:Choice>
              <mc:Fallback>
                <p:oleObj name="" r:id="rId1" imgW="516255" imgH="497205" progId="MS_ClipArt_Gallery.2">
                  <p:embed/>
                  <p:pic>
                    <p:nvPicPr>
                      <p:cNvPr id="0" name="图片 3087"/>
                      <p:cNvPicPr/>
                      <p:nvPr/>
                    </p:nvPicPr>
                    <p:blipFill>
                      <a:blip r:embed="rId2">
                        <a:lum bright="70001" contrast="-70000"/>
                      </a:blip>
                      <a:stretch>
                        <a:fillRect/>
                      </a:stretch>
                    </p:blipFill>
                    <p:spPr>
                      <a:xfrm>
                        <a:off x="1066800" y="1828800"/>
                        <a:ext cx="381000" cy="366713"/>
                      </a:xfrm>
                      <a:prstGeom prst="rect">
                        <a:avLst/>
                      </a:prstGeom>
                      <a:noFill/>
                      <a:ln w="38100">
                        <a:noFill/>
                        <a:miter/>
                      </a:ln>
                    </p:spPr>
                  </p:pic>
                </p:oleObj>
              </mc:Fallback>
            </mc:AlternateContent>
          </a:graphicData>
        </a:graphic>
      </p:graphicFrame>
      <p:sp>
        <p:nvSpPr>
          <p:cNvPr id="456709" name="圆角矩形 456708"/>
          <p:cNvSpPr/>
          <p:nvPr/>
        </p:nvSpPr>
        <p:spPr>
          <a:xfrm>
            <a:off x="1600200" y="2362200"/>
            <a:ext cx="6096000" cy="609600"/>
          </a:xfrm>
          <a:prstGeom prst="roundRect">
            <a:avLst>
              <a:gd name="adj" fmla="val 16667"/>
            </a:avLst>
          </a:prstGeom>
          <a:noFill/>
          <a:ln w="9525">
            <a:noFill/>
          </a:ln>
        </p:spPr>
        <p:txBody>
          <a:bodyPr wrap="none" anchor="ctr" anchorCtr="0"/>
          <a:p>
            <a:r>
              <a:rPr lang="zh-CN" altLang="en-US" sz="3200" i="1" dirty="0">
                <a:latin typeface="Times New Roman" panose="02020603050405020304" pitchFamily="18" charset="0"/>
                <a:ea typeface="隸書体" pitchFamily="2" charset="-122"/>
              </a:rPr>
              <a:t>具有远见卓识</a:t>
            </a:r>
            <a:endParaRPr lang="zh-CN" altLang="en-US" sz="3200" i="1">
              <a:latin typeface="Times New Roman" panose="02020603050405020304" pitchFamily="18" charset="0"/>
              <a:ea typeface="隸書体" pitchFamily="2" charset="-122"/>
            </a:endParaRPr>
          </a:p>
        </p:txBody>
      </p:sp>
      <p:graphicFrame>
        <p:nvGraphicFramePr>
          <p:cNvPr id="456710" name="对象 456709"/>
          <p:cNvGraphicFramePr/>
          <p:nvPr/>
        </p:nvGraphicFramePr>
        <p:xfrm>
          <a:off x="1066800" y="2514600"/>
          <a:ext cx="381000" cy="366713"/>
        </p:xfrm>
        <a:graphic>
          <a:graphicData uri="http://schemas.openxmlformats.org/presentationml/2006/ole">
            <mc:AlternateContent xmlns:mc="http://schemas.openxmlformats.org/markup-compatibility/2006">
              <mc:Choice xmlns:v="urn:schemas-microsoft-com:vml" Requires="v">
                <p:oleObj spid="_x0000_s3089" name="" r:id="rId3" imgW="516255" imgH="497205" progId="MS_ClipArt_Gallery.2">
                  <p:embed/>
                </p:oleObj>
              </mc:Choice>
              <mc:Fallback>
                <p:oleObj name="" r:id="rId3" imgW="516255" imgH="497205" progId="MS_ClipArt_Gallery.2">
                  <p:embed/>
                  <p:pic>
                    <p:nvPicPr>
                      <p:cNvPr id="0" name="图片 3088"/>
                      <p:cNvPicPr/>
                      <p:nvPr/>
                    </p:nvPicPr>
                    <p:blipFill>
                      <a:blip r:embed="rId2">
                        <a:lum bright="70001" contrast="-70000"/>
                      </a:blip>
                      <a:stretch>
                        <a:fillRect/>
                      </a:stretch>
                    </p:blipFill>
                    <p:spPr>
                      <a:xfrm>
                        <a:off x="1066800" y="2514600"/>
                        <a:ext cx="381000" cy="366713"/>
                      </a:xfrm>
                      <a:prstGeom prst="rect">
                        <a:avLst/>
                      </a:prstGeom>
                      <a:noFill/>
                      <a:ln w="38100">
                        <a:noFill/>
                        <a:miter/>
                      </a:ln>
                    </p:spPr>
                  </p:pic>
                </p:oleObj>
              </mc:Fallback>
            </mc:AlternateContent>
          </a:graphicData>
        </a:graphic>
      </p:graphicFrame>
      <p:sp>
        <p:nvSpPr>
          <p:cNvPr id="456711" name="圆角矩形 456710"/>
          <p:cNvSpPr/>
          <p:nvPr/>
        </p:nvSpPr>
        <p:spPr>
          <a:xfrm>
            <a:off x="1600200" y="3048000"/>
            <a:ext cx="6096000" cy="609600"/>
          </a:xfrm>
          <a:prstGeom prst="roundRect">
            <a:avLst>
              <a:gd name="adj" fmla="val 16667"/>
            </a:avLst>
          </a:prstGeom>
          <a:noFill/>
          <a:ln w="9525">
            <a:noFill/>
          </a:ln>
        </p:spPr>
        <p:txBody>
          <a:bodyPr wrap="none" anchor="ctr" anchorCtr="0"/>
          <a:p>
            <a:r>
              <a:rPr lang="zh-CN" altLang="en-US" sz="3200" i="1" dirty="0">
                <a:latin typeface="Times New Roman" panose="02020603050405020304" pitchFamily="18" charset="0"/>
                <a:ea typeface="隸書体" pitchFamily="2" charset="-122"/>
              </a:rPr>
              <a:t>清楚表述目标的能力</a:t>
            </a:r>
            <a:endParaRPr lang="zh-CN" altLang="en-US" sz="3200" i="1">
              <a:latin typeface="Times New Roman" panose="02020603050405020304" pitchFamily="18" charset="0"/>
              <a:ea typeface="隸書体" pitchFamily="2" charset="-122"/>
            </a:endParaRPr>
          </a:p>
        </p:txBody>
      </p:sp>
      <p:graphicFrame>
        <p:nvGraphicFramePr>
          <p:cNvPr id="456712" name="对象 456711"/>
          <p:cNvGraphicFramePr/>
          <p:nvPr/>
        </p:nvGraphicFramePr>
        <p:xfrm>
          <a:off x="1066800" y="3200400"/>
          <a:ext cx="381000" cy="366713"/>
        </p:xfrm>
        <a:graphic>
          <a:graphicData uri="http://schemas.openxmlformats.org/presentationml/2006/ole">
            <mc:AlternateContent xmlns:mc="http://schemas.openxmlformats.org/markup-compatibility/2006">
              <mc:Choice xmlns:v="urn:schemas-microsoft-com:vml" Requires="v">
                <p:oleObj spid="_x0000_s3090" name="" r:id="rId4" imgW="516255" imgH="497205" progId="MS_ClipArt_Gallery.2">
                  <p:embed/>
                </p:oleObj>
              </mc:Choice>
              <mc:Fallback>
                <p:oleObj name="" r:id="rId4" imgW="516255" imgH="497205" progId="MS_ClipArt_Gallery.2">
                  <p:embed/>
                  <p:pic>
                    <p:nvPicPr>
                      <p:cNvPr id="0" name="图片 3089"/>
                      <p:cNvPicPr/>
                      <p:nvPr/>
                    </p:nvPicPr>
                    <p:blipFill>
                      <a:blip r:embed="rId2">
                        <a:lum bright="70001" contrast="-70000"/>
                      </a:blip>
                      <a:stretch>
                        <a:fillRect/>
                      </a:stretch>
                    </p:blipFill>
                    <p:spPr>
                      <a:xfrm>
                        <a:off x="1066800" y="3200400"/>
                        <a:ext cx="381000" cy="366713"/>
                      </a:xfrm>
                      <a:prstGeom prst="rect">
                        <a:avLst/>
                      </a:prstGeom>
                      <a:noFill/>
                      <a:ln w="38100">
                        <a:noFill/>
                        <a:miter/>
                      </a:ln>
                    </p:spPr>
                  </p:pic>
                </p:oleObj>
              </mc:Fallback>
            </mc:AlternateContent>
          </a:graphicData>
        </a:graphic>
      </p:graphicFrame>
      <p:sp>
        <p:nvSpPr>
          <p:cNvPr id="456713" name="圆角矩形 456712"/>
          <p:cNvSpPr/>
          <p:nvPr/>
        </p:nvSpPr>
        <p:spPr>
          <a:xfrm>
            <a:off x="1600200" y="3733800"/>
            <a:ext cx="6096000" cy="609600"/>
          </a:xfrm>
          <a:prstGeom prst="roundRect">
            <a:avLst>
              <a:gd name="adj" fmla="val 16667"/>
            </a:avLst>
          </a:prstGeom>
          <a:noFill/>
          <a:ln w="9525">
            <a:noFill/>
          </a:ln>
        </p:spPr>
        <p:txBody>
          <a:bodyPr wrap="none" anchor="ctr" anchorCtr="0"/>
          <a:p>
            <a:r>
              <a:rPr lang="zh-CN" altLang="en-US" sz="3200" i="1" dirty="0">
                <a:latin typeface="Times New Roman" panose="02020603050405020304" pitchFamily="18" charset="0"/>
                <a:ea typeface="隸書体" pitchFamily="2" charset="-122"/>
              </a:rPr>
              <a:t>对目标的坚定信念</a:t>
            </a:r>
            <a:endParaRPr lang="zh-CN" altLang="en-US" sz="3200" i="1">
              <a:latin typeface="Times New Roman" panose="02020603050405020304" pitchFamily="18" charset="0"/>
              <a:ea typeface="隸書体" pitchFamily="2" charset="-122"/>
            </a:endParaRPr>
          </a:p>
        </p:txBody>
      </p:sp>
      <p:graphicFrame>
        <p:nvGraphicFramePr>
          <p:cNvPr id="456714" name="对象 456713"/>
          <p:cNvGraphicFramePr/>
          <p:nvPr/>
        </p:nvGraphicFramePr>
        <p:xfrm>
          <a:off x="1066800" y="3886200"/>
          <a:ext cx="381000" cy="366713"/>
        </p:xfrm>
        <a:graphic>
          <a:graphicData uri="http://schemas.openxmlformats.org/presentationml/2006/ole">
            <mc:AlternateContent xmlns:mc="http://schemas.openxmlformats.org/markup-compatibility/2006">
              <mc:Choice xmlns:v="urn:schemas-microsoft-com:vml" Requires="v">
                <p:oleObj spid="_x0000_s3091" name="" r:id="rId5" imgW="516255" imgH="497205" progId="MS_ClipArt_Gallery.2">
                  <p:embed/>
                </p:oleObj>
              </mc:Choice>
              <mc:Fallback>
                <p:oleObj name="" r:id="rId5" imgW="516255" imgH="497205" progId="MS_ClipArt_Gallery.2">
                  <p:embed/>
                  <p:pic>
                    <p:nvPicPr>
                      <p:cNvPr id="0" name="图片 3090"/>
                      <p:cNvPicPr/>
                      <p:nvPr/>
                    </p:nvPicPr>
                    <p:blipFill>
                      <a:blip r:embed="rId2">
                        <a:lum bright="70001" contrast="-70000"/>
                      </a:blip>
                      <a:stretch>
                        <a:fillRect/>
                      </a:stretch>
                    </p:blipFill>
                    <p:spPr>
                      <a:xfrm>
                        <a:off x="1066800" y="3886200"/>
                        <a:ext cx="381000" cy="366713"/>
                      </a:xfrm>
                      <a:prstGeom prst="rect">
                        <a:avLst/>
                      </a:prstGeom>
                      <a:noFill/>
                      <a:ln w="38100">
                        <a:noFill/>
                        <a:miter/>
                      </a:ln>
                    </p:spPr>
                  </p:pic>
                </p:oleObj>
              </mc:Fallback>
            </mc:AlternateContent>
          </a:graphicData>
        </a:graphic>
      </p:graphicFrame>
      <p:sp>
        <p:nvSpPr>
          <p:cNvPr id="456715" name="圆角矩形 456714"/>
          <p:cNvSpPr/>
          <p:nvPr/>
        </p:nvSpPr>
        <p:spPr>
          <a:xfrm>
            <a:off x="1600200" y="4419600"/>
            <a:ext cx="6096000" cy="609600"/>
          </a:xfrm>
          <a:prstGeom prst="roundRect">
            <a:avLst>
              <a:gd name="adj" fmla="val 16667"/>
            </a:avLst>
          </a:prstGeom>
          <a:noFill/>
          <a:ln w="9525">
            <a:noFill/>
          </a:ln>
        </p:spPr>
        <p:txBody>
          <a:bodyPr wrap="none" anchor="ctr" anchorCtr="0"/>
          <a:p>
            <a:r>
              <a:rPr lang="zh-CN" altLang="en-US" sz="3200" i="1" dirty="0">
                <a:latin typeface="Times New Roman" panose="02020603050405020304" pitchFamily="18" charset="0"/>
                <a:ea typeface="隸書体" pitchFamily="2" charset="-122"/>
              </a:rPr>
              <a:t>不循规蹈矩的行为</a:t>
            </a:r>
            <a:endParaRPr lang="zh-CN" altLang="en-US" sz="3200" i="1">
              <a:latin typeface="Times New Roman" panose="02020603050405020304" pitchFamily="18" charset="0"/>
              <a:ea typeface="隸書体" pitchFamily="2" charset="-122"/>
            </a:endParaRPr>
          </a:p>
        </p:txBody>
      </p:sp>
      <p:graphicFrame>
        <p:nvGraphicFramePr>
          <p:cNvPr id="456716" name="对象 456715"/>
          <p:cNvGraphicFramePr/>
          <p:nvPr/>
        </p:nvGraphicFramePr>
        <p:xfrm>
          <a:off x="1066800" y="4572000"/>
          <a:ext cx="381000" cy="366713"/>
        </p:xfrm>
        <a:graphic>
          <a:graphicData uri="http://schemas.openxmlformats.org/presentationml/2006/ole">
            <mc:AlternateContent xmlns:mc="http://schemas.openxmlformats.org/markup-compatibility/2006">
              <mc:Choice xmlns:v="urn:schemas-microsoft-com:vml" Requires="v">
                <p:oleObj spid="_x0000_s3092" name="" r:id="rId6" imgW="516255" imgH="497205" progId="MS_ClipArt_Gallery.2">
                  <p:embed/>
                </p:oleObj>
              </mc:Choice>
              <mc:Fallback>
                <p:oleObj name="" r:id="rId6" imgW="516255" imgH="497205" progId="MS_ClipArt_Gallery.2">
                  <p:embed/>
                  <p:pic>
                    <p:nvPicPr>
                      <p:cNvPr id="0" name="图片 3091"/>
                      <p:cNvPicPr/>
                      <p:nvPr/>
                    </p:nvPicPr>
                    <p:blipFill>
                      <a:blip r:embed="rId2">
                        <a:lum bright="70001" contrast="-70000"/>
                      </a:blip>
                      <a:stretch>
                        <a:fillRect/>
                      </a:stretch>
                    </p:blipFill>
                    <p:spPr>
                      <a:xfrm>
                        <a:off x="1066800" y="4572000"/>
                        <a:ext cx="381000" cy="366713"/>
                      </a:xfrm>
                      <a:prstGeom prst="rect">
                        <a:avLst/>
                      </a:prstGeom>
                      <a:noFill/>
                      <a:ln w="38100">
                        <a:noFill/>
                        <a:miter/>
                      </a:ln>
                    </p:spPr>
                  </p:pic>
                </p:oleObj>
              </mc:Fallback>
            </mc:AlternateContent>
          </a:graphicData>
        </a:graphic>
      </p:graphicFrame>
      <p:sp>
        <p:nvSpPr>
          <p:cNvPr id="456717" name="圆角矩形 456716"/>
          <p:cNvSpPr/>
          <p:nvPr/>
        </p:nvSpPr>
        <p:spPr>
          <a:xfrm>
            <a:off x="1600200" y="5105400"/>
            <a:ext cx="6096000" cy="609600"/>
          </a:xfrm>
          <a:prstGeom prst="roundRect">
            <a:avLst>
              <a:gd name="adj" fmla="val 16667"/>
            </a:avLst>
          </a:prstGeom>
          <a:noFill/>
          <a:ln w="9525">
            <a:noFill/>
          </a:ln>
        </p:spPr>
        <p:txBody>
          <a:bodyPr wrap="none" anchor="ctr" anchorCtr="0"/>
          <a:p>
            <a:r>
              <a:rPr lang="zh-CN" altLang="en-US" sz="3200" i="1" dirty="0">
                <a:latin typeface="Times New Roman" panose="02020603050405020304" pitchFamily="18" charset="0"/>
                <a:ea typeface="隸書体" pitchFamily="2" charset="-122"/>
              </a:rPr>
              <a:t>作为变革的代言人出现</a:t>
            </a:r>
            <a:endParaRPr lang="zh-CN" altLang="en-US" sz="3200" i="1">
              <a:latin typeface="Times New Roman" panose="02020603050405020304" pitchFamily="18" charset="0"/>
              <a:ea typeface="隸書体" pitchFamily="2" charset="-122"/>
            </a:endParaRPr>
          </a:p>
        </p:txBody>
      </p:sp>
      <p:graphicFrame>
        <p:nvGraphicFramePr>
          <p:cNvPr id="456718" name="对象 456717"/>
          <p:cNvGraphicFramePr/>
          <p:nvPr/>
        </p:nvGraphicFramePr>
        <p:xfrm>
          <a:off x="1066800" y="5257800"/>
          <a:ext cx="381000" cy="366713"/>
        </p:xfrm>
        <a:graphic>
          <a:graphicData uri="http://schemas.openxmlformats.org/presentationml/2006/ole">
            <mc:AlternateContent xmlns:mc="http://schemas.openxmlformats.org/markup-compatibility/2006">
              <mc:Choice xmlns:v="urn:schemas-microsoft-com:vml" Requires="v">
                <p:oleObj spid="_x0000_s3093" name="" r:id="rId7" imgW="516255" imgH="497205" progId="MS_ClipArt_Gallery.2">
                  <p:embed/>
                </p:oleObj>
              </mc:Choice>
              <mc:Fallback>
                <p:oleObj name="" r:id="rId7" imgW="516255" imgH="497205" progId="MS_ClipArt_Gallery.2">
                  <p:embed/>
                  <p:pic>
                    <p:nvPicPr>
                      <p:cNvPr id="0" name="图片 3092"/>
                      <p:cNvPicPr/>
                      <p:nvPr/>
                    </p:nvPicPr>
                    <p:blipFill>
                      <a:blip r:embed="rId2">
                        <a:lum bright="70001" contrast="-70000"/>
                      </a:blip>
                      <a:stretch>
                        <a:fillRect/>
                      </a:stretch>
                    </p:blipFill>
                    <p:spPr>
                      <a:xfrm>
                        <a:off x="1066800" y="5257800"/>
                        <a:ext cx="381000" cy="366713"/>
                      </a:xfrm>
                      <a:prstGeom prst="rect">
                        <a:avLst/>
                      </a:prstGeom>
                      <a:noFill/>
                      <a:ln w="38100">
                        <a:noFill/>
                        <a:miter/>
                      </a:ln>
                    </p:spPr>
                  </p:pic>
                </p:oleObj>
              </mc:Fallback>
            </mc:AlternateContent>
          </a:graphicData>
        </a:graphic>
      </p:graphicFrame>
      <p:sp>
        <p:nvSpPr>
          <p:cNvPr id="456719" name="圆角矩形 456718"/>
          <p:cNvSpPr/>
          <p:nvPr/>
        </p:nvSpPr>
        <p:spPr>
          <a:xfrm>
            <a:off x="1600200" y="5791200"/>
            <a:ext cx="6096000" cy="609600"/>
          </a:xfrm>
          <a:prstGeom prst="roundRect">
            <a:avLst>
              <a:gd name="adj" fmla="val 16667"/>
            </a:avLst>
          </a:prstGeom>
          <a:noFill/>
          <a:ln w="9525">
            <a:noFill/>
          </a:ln>
        </p:spPr>
        <p:txBody>
          <a:bodyPr wrap="none" anchor="ctr" anchorCtr="0"/>
          <a:p>
            <a:r>
              <a:rPr lang="zh-CN" altLang="en-US" sz="3200" i="1" dirty="0">
                <a:latin typeface="Times New Roman" panose="02020603050405020304" pitchFamily="18" charset="0"/>
                <a:ea typeface="隸書体" pitchFamily="2" charset="-122"/>
              </a:rPr>
              <a:t>环境敏感性</a:t>
            </a:r>
            <a:endParaRPr lang="zh-CN" altLang="en-US" sz="3200" i="1">
              <a:latin typeface="Times New Roman" panose="02020603050405020304" pitchFamily="18" charset="0"/>
              <a:ea typeface="隸書体" pitchFamily="2" charset="-122"/>
            </a:endParaRPr>
          </a:p>
        </p:txBody>
      </p:sp>
      <p:graphicFrame>
        <p:nvGraphicFramePr>
          <p:cNvPr id="456720" name="对象 456719"/>
          <p:cNvGraphicFramePr/>
          <p:nvPr/>
        </p:nvGraphicFramePr>
        <p:xfrm>
          <a:off x="1066800" y="5943600"/>
          <a:ext cx="381000" cy="366713"/>
        </p:xfrm>
        <a:graphic>
          <a:graphicData uri="http://schemas.openxmlformats.org/presentationml/2006/ole">
            <mc:AlternateContent xmlns:mc="http://schemas.openxmlformats.org/markup-compatibility/2006">
              <mc:Choice xmlns:v="urn:schemas-microsoft-com:vml" Requires="v">
                <p:oleObj spid="_x0000_s3095" name="" r:id="rId8" imgW="516255" imgH="497205" progId="MS_ClipArt_Gallery.2">
                  <p:embed/>
                </p:oleObj>
              </mc:Choice>
              <mc:Fallback>
                <p:oleObj name="" r:id="rId8" imgW="516255" imgH="497205" progId="MS_ClipArt_Gallery.2">
                  <p:embed/>
                  <p:pic>
                    <p:nvPicPr>
                      <p:cNvPr id="0" name="图片 3094"/>
                      <p:cNvPicPr/>
                      <p:nvPr/>
                    </p:nvPicPr>
                    <p:blipFill>
                      <a:blip r:embed="rId2">
                        <a:lum bright="70001" contrast="-70000"/>
                      </a:blip>
                      <a:stretch>
                        <a:fillRect/>
                      </a:stretch>
                    </p:blipFill>
                    <p:spPr>
                      <a:xfrm>
                        <a:off x="1066800" y="5943600"/>
                        <a:ext cx="381000" cy="366713"/>
                      </a:xfrm>
                      <a:prstGeom prst="rect">
                        <a:avLst/>
                      </a:prstGeom>
                      <a:noFill/>
                      <a:ln w="38100">
                        <a:noFill/>
                        <a:miter/>
                      </a:ln>
                    </p:spPr>
                  </p:pic>
                </p:oleObj>
              </mc:Fallback>
            </mc:AlternateContent>
          </a:graphicData>
        </a:graphic>
      </p:graphicFrame>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14050" name="文本占位符 514049"/>
          <p:cNvSpPr>
            <a:spLocks noGrp="1"/>
          </p:cNvSpPr>
          <p:nvPr>
            <p:ph type="body" idx="1"/>
          </p:nvPr>
        </p:nvSpPr>
        <p:spPr>
          <a:ln/>
        </p:spPr>
        <p:txBody>
          <a:bodyPr/>
          <a:p>
            <a:endParaRPr lang="zh-CN" altLang="en-US" dirty="0"/>
          </a:p>
        </p:txBody>
      </p:sp>
      <p:grpSp>
        <p:nvGrpSpPr>
          <p:cNvPr id="514051" name="组合 514050"/>
          <p:cNvGrpSpPr/>
          <p:nvPr/>
        </p:nvGrpSpPr>
        <p:grpSpPr>
          <a:xfrm>
            <a:off x="1130300" y="1892300"/>
            <a:ext cx="7391400" cy="4576763"/>
            <a:chOff x="576" y="1056"/>
            <a:chExt cx="4656" cy="2883"/>
          </a:xfrm>
        </p:grpSpPr>
        <p:sp>
          <p:nvSpPr>
            <p:cNvPr id="514052" name="文本框 514051"/>
            <p:cNvSpPr txBox="1"/>
            <p:nvPr/>
          </p:nvSpPr>
          <p:spPr>
            <a:xfrm>
              <a:off x="960" y="3668"/>
              <a:ext cx="2064" cy="271"/>
            </a:xfrm>
            <a:prstGeom prst="rect">
              <a:avLst/>
            </a:prstGeom>
            <a:noFill/>
            <a:ln w="12700">
              <a:noFill/>
            </a:ln>
          </p:spPr>
          <p:txBody>
            <a:bodyPr>
              <a:spAutoFit/>
            </a:bodyPr>
            <a:p>
              <a:pPr>
                <a:spcBef>
                  <a:spcPct val="50000"/>
                </a:spcBef>
                <a:buChar char="•"/>
              </a:pPr>
              <a:r>
                <a:rPr lang="zh-CN" altLang="en-US" sz="2200" i="1">
                  <a:latin typeface="Times New Roman" panose="02020603050405020304" pitchFamily="18" charset="0"/>
                  <a:ea typeface="仿宋体" pitchFamily="2" charset="-122"/>
                </a:rPr>
                <a:t>对此，你有什么看法？</a:t>
              </a:r>
              <a:endParaRPr lang="zh-CN" altLang="en-US" sz="2200" i="1">
                <a:latin typeface="Times New Roman" panose="02020603050405020304" pitchFamily="18" charset="0"/>
                <a:ea typeface="仿宋体" pitchFamily="2" charset="-122"/>
              </a:endParaRPr>
            </a:p>
          </p:txBody>
        </p:sp>
        <p:grpSp>
          <p:nvGrpSpPr>
            <p:cNvPr id="514053" name="组合 514052"/>
            <p:cNvGrpSpPr/>
            <p:nvPr/>
          </p:nvGrpSpPr>
          <p:grpSpPr>
            <a:xfrm>
              <a:off x="624" y="3188"/>
              <a:ext cx="960" cy="424"/>
              <a:chOff x="144" y="3360"/>
              <a:chExt cx="816" cy="424"/>
            </a:xfrm>
          </p:grpSpPr>
          <p:pic>
            <p:nvPicPr>
              <p:cNvPr id="514054" name="图片 514053" descr="lesson1"/>
              <p:cNvPicPr>
                <a:picLocks noChangeAspect="1"/>
              </p:cNvPicPr>
              <p:nvPr/>
            </p:nvPicPr>
            <p:blipFill>
              <a:blip r:embed="rId1"/>
              <a:stretch>
                <a:fillRect/>
              </a:stretch>
            </p:blipFill>
            <p:spPr>
              <a:xfrm>
                <a:off x="144" y="3360"/>
                <a:ext cx="816" cy="408"/>
              </a:xfrm>
              <a:prstGeom prst="rect">
                <a:avLst/>
              </a:prstGeom>
              <a:noFill/>
              <a:ln w="9525">
                <a:noFill/>
              </a:ln>
            </p:spPr>
          </p:pic>
          <p:sp>
            <p:nvSpPr>
              <p:cNvPr id="514055" name="文本框 514054"/>
              <p:cNvSpPr txBox="1"/>
              <p:nvPr/>
            </p:nvSpPr>
            <p:spPr>
              <a:xfrm>
                <a:off x="192" y="3552"/>
                <a:ext cx="720" cy="232"/>
              </a:xfrm>
              <a:prstGeom prst="rect">
                <a:avLst/>
              </a:prstGeom>
              <a:solidFill>
                <a:srgbClr val="009400"/>
              </a:solidFill>
              <a:ln w="12700">
                <a:noFill/>
              </a:ln>
            </p:spPr>
            <p:txBody>
              <a:bodyPr>
                <a:spAutoFit/>
              </a:bodyPr>
              <a:p>
                <a:pPr algn="ctr">
                  <a:spcBef>
                    <a:spcPct val="50000"/>
                  </a:spcBef>
                </a:pPr>
                <a:r>
                  <a:rPr lang="zh-CN" altLang="en-US">
                    <a:latin typeface="Times New Roman" panose="02020603050405020304" pitchFamily="18" charset="0"/>
                    <a:ea typeface="隶书体" pitchFamily="2" charset="-122"/>
                  </a:rPr>
                  <a:t>我来说两句</a:t>
                </a:r>
                <a:endParaRPr lang="zh-CN" altLang="en-US">
                  <a:latin typeface="Times New Roman" panose="02020603050405020304" pitchFamily="18" charset="0"/>
                  <a:ea typeface="隶书体" pitchFamily="2" charset="-122"/>
                </a:endParaRPr>
              </a:p>
            </p:txBody>
          </p:sp>
        </p:grpSp>
        <p:sp>
          <p:nvSpPr>
            <p:cNvPr id="514056" name="文本框 514055"/>
            <p:cNvSpPr txBox="1"/>
            <p:nvPr/>
          </p:nvSpPr>
          <p:spPr>
            <a:xfrm>
              <a:off x="576" y="1536"/>
              <a:ext cx="288" cy="1298"/>
            </a:xfrm>
            <a:prstGeom prst="rect">
              <a:avLst/>
            </a:prstGeom>
            <a:noFill/>
            <a:ln w="9525">
              <a:noFill/>
            </a:ln>
          </p:spPr>
          <p:txBody>
            <a:bodyPr>
              <a:spAutoFit/>
            </a:bodyPr>
            <a:p>
              <a:pPr algn="ctr">
                <a:spcBef>
                  <a:spcPct val="50000"/>
                </a:spcBef>
              </a:pPr>
              <a:r>
                <a:rPr lang="zh-CN" altLang="en-US" sz="3200">
                  <a:latin typeface="Times New Roman" panose="02020603050405020304" pitchFamily="18" charset="0"/>
                  <a:ea typeface="楷体" panose="02010609060101010101" pitchFamily="2" charset="-122"/>
                </a:rPr>
                <a:t>领导权威</a:t>
              </a:r>
              <a:endParaRPr lang="zh-CN" altLang="en-US" sz="3600">
                <a:latin typeface="Times New Roman" panose="02020603050405020304" pitchFamily="18" charset="0"/>
                <a:ea typeface="楷体" panose="02010609060101010101" pitchFamily="2" charset="-122"/>
              </a:endParaRPr>
            </a:p>
          </p:txBody>
        </p:sp>
        <p:sp>
          <p:nvSpPr>
            <p:cNvPr id="514057" name="文本框 514056"/>
            <p:cNvSpPr txBox="1"/>
            <p:nvPr/>
          </p:nvSpPr>
          <p:spPr>
            <a:xfrm>
              <a:off x="1296" y="1412"/>
              <a:ext cx="1296" cy="329"/>
            </a:xfrm>
            <a:prstGeom prst="rect">
              <a:avLst/>
            </a:prstGeom>
            <a:noFill/>
            <a:ln w="9525">
              <a:noFill/>
            </a:ln>
          </p:spPr>
          <p:txBody>
            <a:bodyPr>
              <a:spAutoFit/>
            </a:bodyPr>
            <a:p>
              <a:pPr algn="ctr">
                <a:spcBef>
                  <a:spcPct val="50000"/>
                </a:spcBef>
              </a:pPr>
              <a:r>
                <a:rPr lang="zh-CN" altLang="en-US" sz="2800">
                  <a:latin typeface="Times New Roman" panose="02020603050405020304" pitchFamily="18" charset="0"/>
                  <a:ea typeface="楷体" panose="02010609060101010101" pitchFamily="2" charset="-122"/>
                </a:rPr>
                <a:t>正式权威</a:t>
              </a:r>
              <a:endParaRPr lang="zh-CN" altLang="en-US" sz="3600">
                <a:latin typeface="Times New Roman" panose="02020603050405020304" pitchFamily="18" charset="0"/>
                <a:ea typeface="楷体" panose="02010609060101010101" pitchFamily="2" charset="-122"/>
              </a:endParaRPr>
            </a:p>
          </p:txBody>
        </p:sp>
        <p:sp>
          <p:nvSpPr>
            <p:cNvPr id="514058" name="文本框 514057"/>
            <p:cNvSpPr txBox="1"/>
            <p:nvPr/>
          </p:nvSpPr>
          <p:spPr>
            <a:xfrm>
              <a:off x="1248" y="2756"/>
              <a:ext cx="1296" cy="329"/>
            </a:xfrm>
            <a:prstGeom prst="rect">
              <a:avLst/>
            </a:prstGeom>
            <a:noFill/>
            <a:ln w="9525">
              <a:noFill/>
            </a:ln>
          </p:spPr>
          <p:txBody>
            <a:bodyPr>
              <a:spAutoFit/>
            </a:bodyPr>
            <a:p>
              <a:pPr algn="ctr">
                <a:spcBef>
                  <a:spcPct val="50000"/>
                </a:spcBef>
              </a:pPr>
              <a:r>
                <a:rPr lang="zh-CN" altLang="en-US" sz="2800">
                  <a:latin typeface="Times New Roman" panose="02020603050405020304" pitchFamily="18" charset="0"/>
                  <a:ea typeface="楷体" panose="02010609060101010101" pitchFamily="2" charset="-122"/>
                </a:rPr>
                <a:t>非正式权威</a:t>
              </a:r>
              <a:endParaRPr lang="zh-CN" altLang="en-US" sz="2800">
                <a:latin typeface="Times New Roman" panose="02020603050405020304" pitchFamily="18" charset="0"/>
                <a:ea typeface="楷体" panose="02010609060101010101" pitchFamily="2" charset="-122"/>
              </a:endParaRPr>
            </a:p>
          </p:txBody>
        </p:sp>
        <p:sp>
          <p:nvSpPr>
            <p:cNvPr id="514059" name="文本框 514058"/>
            <p:cNvSpPr txBox="1"/>
            <p:nvPr/>
          </p:nvSpPr>
          <p:spPr>
            <a:xfrm>
              <a:off x="3120" y="1804"/>
              <a:ext cx="816" cy="329"/>
            </a:xfrm>
            <a:prstGeom prst="rect">
              <a:avLst/>
            </a:prstGeom>
            <a:noFill/>
            <a:ln w="9525">
              <a:noFill/>
            </a:ln>
          </p:spPr>
          <p:txBody>
            <a:bodyPr>
              <a:spAutoFit/>
            </a:bodyPr>
            <a:p>
              <a:pPr algn="ctr">
                <a:spcBef>
                  <a:spcPct val="50000"/>
                </a:spcBef>
              </a:pPr>
              <a:r>
                <a:rPr lang="zh-CN" altLang="en-US" sz="2800">
                  <a:latin typeface="Times New Roman" panose="02020603050405020304" pitchFamily="18" charset="0"/>
                  <a:ea typeface="楷体" panose="02010609060101010101" pitchFamily="2" charset="-122"/>
                </a:rPr>
                <a:t>合法权</a:t>
              </a:r>
              <a:endParaRPr lang="zh-CN" altLang="en-US" sz="3600">
                <a:latin typeface="Times New Roman" panose="02020603050405020304" pitchFamily="18" charset="0"/>
                <a:ea typeface="楷体" panose="02010609060101010101" pitchFamily="2" charset="-122"/>
              </a:endParaRPr>
            </a:p>
          </p:txBody>
        </p:sp>
        <p:sp>
          <p:nvSpPr>
            <p:cNvPr id="514060" name="文本框 514059"/>
            <p:cNvSpPr txBox="1"/>
            <p:nvPr/>
          </p:nvSpPr>
          <p:spPr>
            <a:xfrm>
              <a:off x="3120" y="1440"/>
              <a:ext cx="816" cy="329"/>
            </a:xfrm>
            <a:prstGeom prst="rect">
              <a:avLst/>
            </a:prstGeom>
            <a:noFill/>
            <a:ln w="9525">
              <a:noFill/>
            </a:ln>
          </p:spPr>
          <p:txBody>
            <a:bodyPr>
              <a:spAutoFit/>
            </a:bodyPr>
            <a:p>
              <a:pPr algn="ctr">
                <a:spcBef>
                  <a:spcPct val="50000"/>
                </a:spcBef>
              </a:pPr>
              <a:r>
                <a:rPr lang="zh-CN" altLang="en-US" sz="2800">
                  <a:latin typeface="Times New Roman" panose="02020603050405020304" pitchFamily="18" charset="0"/>
                  <a:ea typeface="楷体" panose="02010609060101010101" pitchFamily="2" charset="-122"/>
                </a:rPr>
                <a:t>奖赏权</a:t>
              </a:r>
              <a:endParaRPr lang="zh-CN" altLang="en-US" sz="3600">
                <a:latin typeface="Times New Roman" panose="02020603050405020304" pitchFamily="18" charset="0"/>
                <a:ea typeface="楷体" panose="02010609060101010101" pitchFamily="2" charset="-122"/>
              </a:endParaRPr>
            </a:p>
          </p:txBody>
        </p:sp>
        <p:sp>
          <p:nvSpPr>
            <p:cNvPr id="514061" name="文本框 514060"/>
            <p:cNvSpPr txBox="1"/>
            <p:nvPr/>
          </p:nvSpPr>
          <p:spPr>
            <a:xfrm>
              <a:off x="3120" y="1056"/>
              <a:ext cx="816" cy="329"/>
            </a:xfrm>
            <a:prstGeom prst="rect">
              <a:avLst/>
            </a:prstGeom>
            <a:noFill/>
            <a:ln w="9525">
              <a:noFill/>
            </a:ln>
          </p:spPr>
          <p:txBody>
            <a:bodyPr>
              <a:spAutoFit/>
            </a:bodyPr>
            <a:p>
              <a:pPr algn="ctr">
                <a:spcBef>
                  <a:spcPct val="50000"/>
                </a:spcBef>
              </a:pPr>
              <a:r>
                <a:rPr lang="zh-CN" altLang="en-US" sz="2800">
                  <a:latin typeface="Times New Roman" panose="02020603050405020304" pitchFamily="18" charset="0"/>
                  <a:ea typeface="楷体" panose="02010609060101010101" pitchFamily="2" charset="-122"/>
                </a:rPr>
                <a:t>惩罚权</a:t>
              </a:r>
              <a:endParaRPr lang="zh-CN" altLang="en-US" sz="3600">
                <a:latin typeface="Times New Roman" panose="02020603050405020304" pitchFamily="18" charset="0"/>
                <a:ea typeface="楷体" panose="02010609060101010101" pitchFamily="2" charset="-122"/>
              </a:endParaRPr>
            </a:p>
          </p:txBody>
        </p:sp>
        <p:sp>
          <p:nvSpPr>
            <p:cNvPr id="514062" name="文本框 514061"/>
            <p:cNvSpPr txBox="1"/>
            <p:nvPr/>
          </p:nvSpPr>
          <p:spPr>
            <a:xfrm>
              <a:off x="3024" y="3129"/>
              <a:ext cx="864" cy="329"/>
            </a:xfrm>
            <a:prstGeom prst="rect">
              <a:avLst/>
            </a:prstGeom>
            <a:noFill/>
            <a:ln w="9525">
              <a:noFill/>
            </a:ln>
          </p:spPr>
          <p:txBody>
            <a:bodyPr>
              <a:spAutoFit/>
            </a:bodyPr>
            <a:p>
              <a:pPr algn="ctr">
                <a:spcBef>
                  <a:spcPct val="50000"/>
                </a:spcBef>
              </a:pPr>
              <a:r>
                <a:rPr lang="zh-CN" altLang="en-US" sz="2800">
                  <a:latin typeface="Times New Roman" panose="02020603050405020304" pitchFamily="18" charset="0"/>
                  <a:ea typeface="楷体" panose="02010609060101010101" pitchFamily="2" charset="-122"/>
                </a:rPr>
                <a:t>专长权</a:t>
              </a:r>
              <a:endParaRPr lang="zh-CN" altLang="en-US" sz="3600">
                <a:latin typeface="Times New Roman" panose="02020603050405020304" pitchFamily="18" charset="0"/>
                <a:ea typeface="楷体" panose="02010609060101010101" pitchFamily="2" charset="-122"/>
              </a:endParaRPr>
            </a:p>
          </p:txBody>
        </p:sp>
        <p:sp>
          <p:nvSpPr>
            <p:cNvPr id="514063" name="文本框 514062"/>
            <p:cNvSpPr txBox="1"/>
            <p:nvPr/>
          </p:nvSpPr>
          <p:spPr>
            <a:xfrm>
              <a:off x="3024" y="2352"/>
              <a:ext cx="912" cy="329"/>
            </a:xfrm>
            <a:prstGeom prst="rect">
              <a:avLst/>
            </a:prstGeom>
            <a:noFill/>
            <a:ln w="9525">
              <a:noFill/>
            </a:ln>
          </p:spPr>
          <p:txBody>
            <a:bodyPr>
              <a:spAutoFit/>
            </a:bodyPr>
            <a:p>
              <a:pPr algn="ctr">
                <a:spcBef>
                  <a:spcPct val="50000"/>
                </a:spcBef>
              </a:pPr>
              <a:r>
                <a:rPr lang="zh-CN" altLang="en-US" sz="2800">
                  <a:latin typeface="Times New Roman" panose="02020603050405020304" pitchFamily="18" charset="0"/>
                  <a:ea typeface="楷体" panose="02010609060101010101" pitchFamily="2" charset="-122"/>
                </a:rPr>
                <a:t>模范权</a:t>
              </a:r>
              <a:endParaRPr lang="zh-CN" altLang="en-US" sz="3600">
                <a:latin typeface="Times New Roman" panose="02020603050405020304" pitchFamily="18" charset="0"/>
                <a:ea typeface="楷体" panose="02010609060101010101" pitchFamily="2" charset="-122"/>
              </a:endParaRPr>
            </a:p>
          </p:txBody>
        </p:sp>
        <p:sp>
          <p:nvSpPr>
            <p:cNvPr id="514064" name="文本框 514063"/>
            <p:cNvSpPr txBox="1"/>
            <p:nvPr/>
          </p:nvSpPr>
          <p:spPr>
            <a:xfrm>
              <a:off x="4128" y="2228"/>
              <a:ext cx="1104" cy="290"/>
            </a:xfrm>
            <a:prstGeom prst="rect">
              <a:avLst/>
            </a:prstGeom>
            <a:noFill/>
            <a:ln w="9525">
              <a:noFill/>
            </a:ln>
          </p:spPr>
          <p:txBody>
            <a:bodyPr>
              <a:spAutoFit/>
            </a:bodyPr>
            <a:p>
              <a:pPr algn="ctr">
                <a:spcBef>
                  <a:spcPct val="50000"/>
                </a:spcBef>
              </a:pPr>
              <a:r>
                <a:rPr lang="zh-CN" altLang="en-US" sz="2400">
                  <a:latin typeface="Times New Roman" panose="02020603050405020304" pitchFamily="18" charset="0"/>
                  <a:ea typeface="楷体" panose="02010609060101010101" pitchFamily="2" charset="-122"/>
                </a:rPr>
                <a:t>高尚的品德</a:t>
              </a:r>
              <a:endParaRPr lang="zh-CN" altLang="en-US" sz="2400">
                <a:latin typeface="Times New Roman" panose="02020603050405020304" pitchFamily="18" charset="0"/>
                <a:ea typeface="楷体" panose="02010609060101010101" pitchFamily="2" charset="-122"/>
              </a:endParaRPr>
            </a:p>
          </p:txBody>
        </p:sp>
        <p:sp>
          <p:nvSpPr>
            <p:cNvPr id="514065" name="文本框 514064"/>
            <p:cNvSpPr txBox="1"/>
            <p:nvPr/>
          </p:nvSpPr>
          <p:spPr>
            <a:xfrm>
              <a:off x="4128" y="2852"/>
              <a:ext cx="1104" cy="290"/>
            </a:xfrm>
            <a:prstGeom prst="rect">
              <a:avLst/>
            </a:prstGeom>
            <a:noFill/>
            <a:ln w="9525">
              <a:noFill/>
            </a:ln>
          </p:spPr>
          <p:txBody>
            <a:bodyPr>
              <a:spAutoFit/>
            </a:bodyPr>
            <a:p>
              <a:pPr algn="ctr">
                <a:spcBef>
                  <a:spcPct val="50000"/>
                </a:spcBef>
              </a:pPr>
              <a:r>
                <a:rPr lang="zh-CN" altLang="en-US" sz="2400">
                  <a:latin typeface="Times New Roman" panose="02020603050405020304" pitchFamily="18" charset="0"/>
                  <a:ea typeface="楷体" panose="02010609060101010101" pitchFamily="2" charset="-122"/>
                </a:rPr>
                <a:t>丰富的知识</a:t>
              </a:r>
              <a:endParaRPr lang="zh-CN" altLang="en-US" sz="2400">
                <a:latin typeface="Times New Roman" panose="02020603050405020304" pitchFamily="18" charset="0"/>
                <a:ea typeface="楷体" panose="02010609060101010101" pitchFamily="2" charset="-122"/>
              </a:endParaRPr>
            </a:p>
          </p:txBody>
        </p:sp>
        <p:sp>
          <p:nvSpPr>
            <p:cNvPr id="514066" name="文本框 514065"/>
            <p:cNvSpPr txBox="1"/>
            <p:nvPr/>
          </p:nvSpPr>
          <p:spPr>
            <a:xfrm>
              <a:off x="4128" y="3140"/>
              <a:ext cx="1104" cy="290"/>
            </a:xfrm>
            <a:prstGeom prst="rect">
              <a:avLst/>
            </a:prstGeom>
            <a:noFill/>
            <a:ln w="9525">
              <a:noFill/>
            </a:ln>
          </p:spPr>
          <p:txBody>
            <a:bodyPr>
              <a:spAutoFit/>
            </a:bodyPr>
            <a:p>
              <a:pPr algn="ctr">
                <a:spcBef>
                  <a:spcPct val="50000"/>
                </a:spcBef>
              </a:pPr>
              <a:r>
                <a:rPr lang="zh-CN" altLang="en-US" sz="2400">
                  <a:latin typeface="Times New Roman" panose="02020603050405020304" pitchFamily="18" charset="0"/>
                  <a:ea typeface="楷体" panose="02010609060101010101" pitchFamily="2" charset="-122"/>
                </a:rPr>
                <a:t>卓越的技术</a:t>
              </a:r>
              <a:endParaRPr lang="zh-CN" altLang="en-US" sz="2400">
                <a:latin typeface="Times New Roman" panose="02020603050405020304" pitchFamily="18" charset="0"/>
                <a:ea typeface="楷体" panose="02010609060101010101" pitchFamily="2" charset="-122"/>
              </a:endParaRPr>
            </a:p>
          </p:txBody>
        </p:sp>
        <p:sp>
          <p:nvSpPr>
            <p:cNvPr id="514067" name="文本框 514066"/>
            <p:cNvSpPr txBox="1"/>
            <p:nvPr/>
          </p:nvSpPr>
          <p:spPr>
            <a:xfrm>
              <a:off x="4128" y="3428"/>
              <a:ext cx="1104" cy="290"/>
            </a:xfrm>
            <a:prstGeom prst="rect">
              <a:avLst/>
            </a:prstGeom>
            <a:noFill/>
            <a:ln w="9525">
              <a:noFill/>
            </a:ln>
          </p:spPr>
          <p:txBody>
            <a:bodyPr>
              <a:spAutoFit/>
            </a:bodyPr>
            <a:p>
              <a:pPr algn="ctr">
                <a:spcBef>
                  <a:spcPct val="50000"/>
                </a:spcBef>
              </a:pPr>
              <a:r>
                <a:rPr lang="zh-CN" altLang="en-US" sz="2400">
                  <a:latin typeface="Times New Roman" panose="02020603050405020304" pitchFamily="18" charset="0"/>
                  <a:ea typeface="楷体" panose="02010609060101010101" pitchFamily="2" charset="-122"/>
                </a:rPr>
                <a:t>超凡的能力</a:t>
              </a:r>
              <a:endParaRPr lang="zh-CN" altLang="en-US" sz="2400">
                <a:latin typeface="Times New Roman" panose="02020603050405020304" pitchFamily="18" charset="0"/>
                <a:ea typeface="楷体" panose="02010609060101010101" pitchFamily="2" charset="-122"/>
              </a:endParaRPr>
            </a:p>
          </p:txBody>
        </p:sp>
        <p:sp>
          <p:nvSpPr>
            <p:cNvPr id="514068" name="文本框 514067"/>
            <p:cNvSpPr txBox="1"/>
            <p:nvPr/>
          </p:nvSpPr>
          <p:spPr>
            <a:xfrm>
              <a:off x="4128" y="2564"/>
              <a:ext cx="1104" cy="290"/>
            </a:xfrm>
            <a:prstGeom prst="rect">
              <a:avLst/>
            </a:prstGeom>
            <a:noFill/>
            <a:ln w="9525">
              <a:noFill/>
            </a:ln>
          </p:spPr>
          <p:txBody>
            <a:bodyPr>
              <a:spAutoFit/>
            </a:bodyPr>
            <a:p>
              <a:pPr algn="ctr">
                <a:spcBef>
                  <a:spcPct val="50000"/>
                </a:spcBef>
              </a:pPr>
              <a:r>
                <a:rPr lang="zh-CN" altLang="en-US" sz="2400">
                  <a:latin typeface="Times New Roman" panose="02020603050405020304" pitchFamily="18" charset="0"/>
                  <a:ea typeface="楷体" panose="02010609060101010101" pitchFamily="2" charset="-122"/>
                </a:rPr>
                <a:t>良好的作风</a:t>
              </a:r>
              <a:endParaRPr lang="zh-CN" altLang="en-US" sz="2400">
                <a:latin typeface="Times New Roman" panose="02020603050405020304" pitchFamily="18" charset="0"/>
                <a:ea typeface="楷体" panose="02010609060101010101" pitchFamily="2" charset="-122"/>
              </a:endParaRPr>
            </a:p>
          </p:txBody>
        </p:sp>
        <p:grpSp>
          <p:nvGrpSpPr>
            <p:cNvPr id="514069" name="组合 514068"/>
            <p:cNvGrpSpPr/>
            <p:nvPr/>
          </p:nvGrpSpPr>
          <p:grpSpPr>
            <a:xfrm>
              <a:off x="912" y="1604"/>
              <a:ext cx="432" cy="1344"/>
              <a:chOff x="672" y="1776"/>
              <a:chExt cx="432" cy="1344"/>
            </a:xfrm>
          </p:grpSpPr>
          <p:sp>
            <p:nvSpPr>
              <p:cNvPr id="514070" name="直接连接符 514069"/>
              <p:cNvSpPr/>
              <p:nvPr/>
            </p:nvSpPr>
            <p:spPr>
              <a:xfrm>
                <a:off x="672" y="2448"/>
                <a:ext cx="240" cy="0"/>
              </a:xfrm>
              <a:prstGeom prst="line">
                <a:avLst/>
              </a:prstGeom>
              <a:ln w="28575" cap="flat" cmpd="sng">
                <a:solidFill>
                  <a:schemeClr val="tx1"/>
                </a:solidFill>
                <a:prstDash val="solid"/>
                <a:headEnd type="none" w="med" len="med"/>
                <a:tailEnd type="none" w="med" len="med"/>
              </a:ln>
            </p:spPr>
          </p:sp>
          <p:sp>
            <p:nvSpPr>
              <p:cNvPr id="514071" name="直接连接符 514070"/>
              <p:cNvSpPr/>
              <p:nvPr/>
            </p:nvSpPr>
            <p:spPr>
              <a:xfrm>
                <a:off x="912" y="1776"/>
                <a:ext cx="0" cy="1344"/>
              </a:xfrm>
              <a:prstGeom prst="line">
                <a:avLst/>
              </a:prstGeom>
              <a:ln w="28575" cap="flat" cmpd="sng">
                <a:solidFill>
                  <a:schemeClr val="tx1"/>
                </a:solidFill>
                <a:prstDash val="solid"/>
                <a:headEnd type="none" w="med" len="med"/>
                <a:tailEnd type="none" w="med" len="med"/>
              </a:ln>
            </p:spPr>
          </p:sp>
          <p:sp>
            <p:nvSpPr>
              <p:cNvPr id="514072" name="直接连接符 514071"/>
              <p:cNvSpPr/>
              <p:nvPr/>
            </p:nvSpPr>
            <p:spPr>
              <a:xfrm>
                <a:off x="912" y="1776"/>
                <a:ext cx="192" cy="0"/>
              </a:xfrm>
              <a:prstGeom prst="line">
                <a:avLst/>
              </a:prstGeom>
              <a:ln w="28575" cap="flat" cmpd="sng">
                <a:solidFill>
                  <a:schemeClr val="tx1"/>
                </a:solidFill>
                <a:prstDash val="solid"/>
                <a:headEnd type="none" w="med" len="med"/>
                <a:tailEnd type="none" w="med" len="med"/>
              </a:ln>
            </p:spPr>
          </p:sp>
          <p:sp>
            <p:nvSpPr>
              <p:cNvPr id="514073" name="直接连接符 514072"/>
              <p:cNvSpPr/>
              <p:nvPr/>
            </p:nvSpPr>
            <p:spPr>
              <a:xfrm>
                <a:off x="912" y="3120"/>
                <a:ext cx="192" cy="0"/>
              </a:xfrm>
              <a:prstGeom prst="line">
                <a:avLst/>
              </a:prstGeom>
              <a:ln w="28575" cap="flat" cmpd="sng">
                <a:solidFill>
                  <a:schemeClr val="tx1"/>
                </a:solidFill>
                <a:prstDash val="solid"/>
                <a:headEnd type="none" w="med" len="med"/>
                <a:tailEnd type="none" w="med" len="med"/>
              </a:ln>
            </p:spPr>
          </p:sp>
        </p:grpSp>
        <p:grpSp>
          <p:nvGrpSpPr>
            <p:cNvPr id="514074" name="组合 514073"/>
            <p:cNvGrpSpPr/>
            <p:nvPr/>
          </p:nvGrpSpPr>
          <p:grpSpPr>
            <a:xfrm>
              <a:off x="2544" y="1200"/>
              <a:ext cx="624" cy="768"/>
              <a:chOff x="2688" y="1200"/>
              <a:chExt cx="624" cy="768"/>
            </a:xfrm>
          </p:grpSpPr>
          <p:sp>
            <p:nvSpPr>
              <p:cNvPr id="514075" name="直接连接符 514074"/>
              <p:cNvSpPr/>
              <p:nvPr/>
            </p:nvSpPr>
            <p:spPr>
              <a:xfrm>
                <a:off x="2688" y="1584"/>
                <a:ext cx="624" cy="0"/>
              </a:xfrm>
              <a:prstGeom prst="line">
                <a:avLst/>
              </a:prstGeom>
              <a:ln w="28575" cap="flat" cmpd="sng">
                <a:solidFill>
                  <a:schemeClr val="tx1"/>
                </a:solidFill>
                <a:prstDash val="solid"/>
                <a:headEnd type="none" w="med" len="med"/>
                <a:tailEnd type="none" w="med" len="med"/>
              </a:ln>
            </p:spPr>
          </p:sp>
          <p:grpSp>
            <p:nvGrpSpPr>
              <p:cNvPr id="514076" name="组合 514075"/>
              <p:cNvGrpSpPr/>
              <p:nvPr/>
            </p:nvGrpSpPr>
            <p:grpSpPr>
              <a:xfrm>
                <a:off x="3072" y="1200"/>
                <a:ext cx="240" cy="768"/>
                <a:chOff x="2658" y="1220"/>
                <a:chExt cx="414" cy="768"/>
              </a:xfrm>
            </p:grpSpPr>
            <p:sp>
              <p:nvSpPr>
                <p:cNvPr id="514077" name="直接连接符 514076"/>
                <p:cNvSpPr/>
                <p:nvPr/>
              </p:nvSpPr>
              <p:spPr>
                <a:xfrm>
                  <a:off x="2658" y="1220"/>
                  <a:ext cx="0" cy="768"/>
                </a:xfrm>
                <a:prstGeom prst="line">
                  <a:avLst/>
                </a:prstGeom>
                <a:ln w="28575" cap="flat" cmpd="sng">
                  <a:solidFill>
                    <a:schemeClr val="tx1"/>
                  </a:solidFill>
                  <a:prstDash val="solid"/>
                  <a:headEnd type="none" w="med" len="med"/>
                  <a:tailEnd type="none" w="med" len="med"/>
                </a:ln>
              </p:spPr>
            </p:sp>
            <p:sp>
              <p:nvSpPr>
                <p:cNvPr id="514078" name="直接连接符 514077"/>
                <p:cNvSpPr/>
                <p:nvPr/>
              </p:nvSpPr>
              <p:spPr>
                <a:xfrm>
                  <a:off x="2658" y="1220"/>
                  <a:ext cx="414" cy="0"/>
                </a:xfrm>
                <a:prstGeom prst="line">
                  <a:avLst/>
                </a:prstGeom>
                <a:ln w="28575" cap="flat" cmpd="sng">
                  <a:solidFill>
                    <a:schemeClr val="tx1"/>
                  </a:solidFill>
                  <a:prstDash val="solid"/>
                  <a:headEnd type="none" w="med" len="med"/>
                  <a:tailEnd type="none" w="med" len="med"/>
                </a:ln>
              </p:spPr>
            </p:sp>
            <p:sp>
              <p:nvSpPr>
                <p:cNvPr id="514079" name="直接连接符 514078"/>
                <p:cNvSpPr/>
                <p:nvPr/>
              </p:nvSpPr>
              <p:spPr>
                <a:xfrm>
                  <a:off x="2658" y="1988"/>
                  <a:ext cx="414" cy="0"/>
                </a:xfrm>
                <a:prstGeom prst="line">
                  <a:avLst/>
                </a:prstGeom>
                <a:ln w="28575" cap="flat" cmpd="sng">
                  <a:solidFill>
                    <a:schemeClr val="tx1"/>
                  </a:solidFill>
                  <a:prstDash val="solid"/>
                  <a:headEnd type="none" w="med" len="med"/>
                  <a:tailEnd type="none" w="med" len="med"/>
                </a:ln>
              </p:spPr>
            </p:sp>
          </p:grpSp>
        </p:grpSp>
        <p:grpSp>
          <p:nvGrpSpPr>
            <p:cNvPr id="514080" name="组合 514079"/>
            <p:cNvGrpSpPr/>
            <p:nvPr/>
          </p:nvGrpSpPr>
          <p:grpSpPr>
            <a:xfrm>
              <a:off x="2496" y="2496"/>
              <a:ext cx="624" cy="768"/>
              <a:chOff x="2640" y="2496"/>
              <a:chExt cx="624" cy="768"/>
            </a:xfrm>
          </p:grpSpPr>
          <p:sp>
            <p:nvSpPr>
              <p:cNvPr id="514081" name="直接连接符 514080"/>
              <p:cNvSpPr/>
              <p:nvPr/>
            </p:nvSpPr>
            <p:spPr>
              <a:xfrm>
                <a:off x="2640" y="2928"/>
                <a:ext cx="443" cy="0"/>
              </a:xfrm>
              <a:prstGeom prst="line">
                <a:avLst/>
              </a:prstGeom>
              <a:ln w="28575" cap="flat" cmpd="sng">
                <a:solidFill>
                  <a:schemeClr val="tx1"/>
                </a:solidFill>
                <a:prstDash val="solid"/>
                <a:headEnd type="none" w="med" len="med"/>
                <a:tailEnd type="none" w="med" len="med"/>
              </a:ln>
            </p:spPr>
          </p:sp>
          <p:sp>
            <p:nvSpPr>
              <p:cNvPr id="514082" name="直接连接符 514081"/>
              <p:cNvSpPr/>
              <p:nvPr/>
            </p:nvSpPr>
            <p:spPr>
              <a:xfrm>
                <a:off x="3083" y="2496"/>
                <a:ext cx="0" cy="768"/>
              </a:xfrm>
              <a:prstGeom prst="line">
                <a:avLst/>
              </a:prstGeom>
              <a:ln w="28575" cap="flat" cmpd="sng">
                <a:solidFill>
                  <a:schemeClr val="tx1"/>
                </a:solidFill>
                <a:prstDash val="solid"/>
                <a:headEnd type="none" w="med" len="med"/>
                <a:tailEnd type="none" w="med" len="med"/>
              </a:ln>
            </p:spPr>
          </p:sp>
          <p:sp>
            <p:nvSpPr>
              <p:cNvPr id="514083" name="直接连接符 514082"/>
              <p:cNvSpPr/>
              <p:nvPr/>
            </p:nvSpPr>
            <p:spPr>
              <a:xfrm>
                <a:off x="3083" y="2496"/>
                <a:ext cx="181" cy="0"/>
              </a:xfrm>
              <a:prstGeom prst="line">
                <a:avLst/>
              </a:prstGeom>
              <a:ln w="28575" cap="flat" cmpd="sng">
                <a:solidFill>
                  <a:schemeClr val="tx1"/>
                </a:solidFill>
                <a:prstDash val="solid"/>
                <a:headEnd type="none" w="med" len="med"/>
                <a:tailEnd type="none" w="med" len="med"/>
              </a:ln>
            </p:spPr>
          </p:sp>
          <p:sp>
            <p:nvSpPr>
              <p:cNvPr id="514084" name="直接连接符 514083"/>
              <p:cNvSpPr/>
              <p:nvPr/>
            </p:nvSpPr>
            <p:spPr>
              <a:xfrm>
                <a:off x="3083" y="3264"/>
                <a:ext cx="181" cy="0"/>
              </a:xfrm>
              <a:prstGeom prst="line">
                <a:avLst/>
              </a:prstGeom>
              <a:ln w="28575" cap="flat" cmpd="sng">
                <a:solidFill>
                  <a:schemeClr val="tx1"/>
                </a:solidFill>
                <a:prstDash val="solid"/>
                <a:headEnd type="none" w="med" len="med"/>
                <a:tailEnd type="none" w="med" len="med"/>
              </a:ln>
            </p:spPr>
          </p:sp>
        </p:grpSp>
        <p:grpSp>
          <p:nvGrpSpPr>
            <p:cNvPr id="514085" name="组合 514084"/>
            <p:cNvGrpSpPr/>
            <p:nvPr/>
          </p:nvGrpSpPr>
          <p:grpSpPr>
            <a:xfrm>
              <a:off x="3840" y="2372"/>
              <a:ext cx="336" cy="336"/>
              <a:chOff x="3744" y="2544"/>
              <a:chExt cx="576" cy="336"/>
            </a:xfrm>
          </p:grpSpPr>
          <p:sp>
            <p:nvSpPr>
              <p:cNvPr id="514086" name="直接连接符 514085"/>
              <p:cNvSpPr/>
              <p:nvPr/>
            </p:nvSpPr>
            <p:spPr>
              <a:xfrm>
                <a:off x="3744" y="2688"/>
                <a:ext cx="384" cy="0"/>
              </a:xfrm>
              <a:prstGeom prst="line">
                <a:avLst/>
              </a:prstGeom>
              <a:ln w="28575" cap="flat" cmpd="sng">
                <a:solidFill>
                  <a:schemeClr val="tx1"/>
                </a:solidFill>
                <a:prstDash val="solid"/>
                <a:headEnd type="none" w="med" len="med"/>
                <a:tailEnd type="none" w="med" len="med"/>
              </a:ln>
            </p:spPr>
          </p:sp>
          <p:sp>
            <p:nvSpPr>
              <p:cNvPr id="514087" name="直接连接符 514086"/>
              <p:cNvSpPr/>
              <p:nvPr/>
            </p:nvSpPr>
            <p:spPr>
              <a:xfrm>
                <a:off x="4128" y="2544"/>
                <a:ext cx="0" cy="336"/>
              </a:xfrm>
              <a:prstGeom prst="line">
                <a:avLst/>
              </a:prstGeom>
              <a:ln w="28575" cap="flat" cmpd="sng">
                <a:solidFill>
                  <a:schemeClr val="tx1"/>
                </a:solidFill>
                <a:prstDash val="solid"/>
                <a:headEnd type="none" w="med" len="med"/>
                <a:tailEnd type="none" w="med" len="med"/>
              </a:ln>
            </p:spPr>
          </p:sp>
          <p:sp>
            <p:nvSpPr>
              <p:cNvPr id="514088" name="直接连接符 514087"/>
              <p:cNvSpPr/>
              <p:nvPr/>
            </p:nvSpPr>
            <p:spPr>
              <a:xfrm>
                <a:off x="4128" y="2544"/>
                <a:ext cx="192" cy="0"/>
              </a:xfrm>
              <a:prstGeom prst="line">
                <a:avLst/>
              </a:prstGeom>
              <a:ln w="28575" cap="flat" cmpd="sng">
                <a:solidFill>
                  <a:schemeClr val="tx1"/>
                </a:solidFill>
                <a:prstDash val="solid"/>
                <a:headEnd type="none" w="med" len="med"/>
                <a:tailEnd type="none" w="med" len="med"/>
              </a:ln>
            </p:spPr>
          </p:sp>
          <p:sp>
            <p:nvSpPr>
              <p:cNvPr id="514089" name="直接连接符 514088"/>
              <p:cNvSpPr/>
              <p:nvPr/>
            </p:nvSpPr>
            <p:spPr>
              <a:xfrm>
                <a:off x="4128" y="2880"/>
                <a:ext cx="192" cy="0"/>
              </a:xfrm>
              <a:prstGeom prst="line">
                <a:avLst/>
              </a:prstGeom>
              <a:ln w="28575" cap="flat" cmpd="sng">
                <a:solidFill>
                  <a:schemeClr val="tx1"/>
                </a:solidFill>
                <a:prstDash val="solid"/>
                <a:headEnd type="none" w="med" len="med"/>
                <a:tailEnd type="none" w="med" len="med"/>
              </a:ln>
            </p:spPr>
          </p:sp>
        </p:grpSp>
        <p:grpSp>
          <p:nvGrpSpPr>
            <p:cNvPr id="514090" name="组合 514089"/>
            <p:cNvGrpSpPr/>
            <p:nvPr/>
          </p:nvGrpSpPr>
          <p:grpSpPr>
            <a:xfrm>
              <a:off x="3840" y="2996"/>
              <a:ext cx="336" cy="576"/>
              <a:chOff x="3744" y="3168"/>
              <a:chExt cx="576" cy="576"/>
            </a:xfrm>
          </p:grpSpPr>
          <p:sp>
            <p:nvSpPr>
              <p:cNvPr id="514091" name="直接连接符 514090"/>
              <p:cNvSpPr/>
              <p:nvPr/>
            </p:nvSpPr>
            <p:spPr>
              <a:xfrm>
                <a:off x="3744" y="3456"/>
                <a:ext cx="576" cy="0"/>
              </a:xfrm>
              <a:prstGeom prst="line">
                <a:avLst/>
              </a:prstGeom>
              <a:ln w="28575" cap="flat" cmpd="sng">
                <a:solidFill>
                  <a:schemeClr val="tx1"/>
                </a:solidFill>
                <a:prstDash val="solid"/>
                <a:headEnd type="none" w="med" len="med"/>
                <a:tailEnd type="none" w="med" len="med"/>
              </a:ln>
            </p:spPr>
          </p:sp>
          <p:sp>
            <p:nvSpPr>
              <p:cNvPr id="514092" name="直接连接符 514091"/>
              <p:cNvSpPr/>
              <p:nvPr/>
            </p:nvSpPr>
            <p:spPr>
              <a:xfrm>
                <a:off x="4128" y="3168"/>
                <a:ext cx="0" cy="576"/>
              </a:xfrm>
              <a:prstGeom prst="line">
                <a:avLst/>
              </a:prstGeom>
              <a:ln w="28575" cap="flat" cmpd="sng">
                <a:solidFill>
                  <a:schemeClr val="tx1"/>
                </a:solidFill>
                <a:prstDash val="solid"/>
                <a:headEnd type="none" w="med" len="med"/>
                <a:tailEnd type="none" w="med" len="med"/>
              </a:ln>
            </p:spPr>
          </p:sp>
          <p:sp>
            <p:nvSpPr>
              <p:cNvPr id="514093" name="直接连接符 514092"/>
              <p:cNvSpPr/>
              <p:nvPr/>
            </p:nvSpPr>
            <p:spPr>
              <a:xfrm>
                <a:off x="4128" y="3168"/>
                <a:ext cx="192" cy="0"/>
              </a:xfrm>
              <a:prstGeom prst="line">
                <a:avLst/>
              </a:prstGeom>
              <a:ln w="28575" cap="flat" cmpd="sng">
                <a:solidFill>
                  <a:schemeClr val="tx1"/>
                </a:solidFill>
                <a:prstDash val="solid"/>
                <a:headEnd type="none" w="med" len="med"/>
                <a:tailEnd type="none" w="med" len="med"/>
              </a:ln>
            </p:spPr>
          </p:sp>
          <p:sp>
            <p:nvSpPr>
              <p:cNvPr id="514094" name="直接连接符 514093"/>
              <p:cNvSpPr/>
              <p:nvPr/>
            </p:nvSpPr>
            <p:spPr>
              <a:xfrm>
                <a:off x="4128" y="3744"/>
                <a:ext cx="192" cy="0"/>
              </a:xfrm>
              <a:prstGeom prst="line">
                <a:avLst/>
              </a:prstGeom>
              <a:ln w="28575" cap="flat" cmpd="sng">
                <a:solidFill>
                  <a:schemeClr val="tx1"/>
                </a:solidFill>
                <a:prstDash val="solid"/>
                <a:headEnd type="none" w="med" len="med"/>
                <a:tailEnd type="none" w="med" len="med"/>
              </a:ln>
            </p:spPr>
          </p:sp>
        </p:grpSp>
        <p:sp>
          <p:nvSpPr>
            <p:cNvPr id="514095" name="文本框 514094"/>
            <p:cNvSpPr txBox="1"/>
            <p:nvPr/>
          </p:nvSpPr>
          <p:spPr>
            <a:xfrm>
              <a:off x="2496" y="1248"/>
              <a:ext cx="384" cy="616"/>
            </a:xfrm>
            <a:prstGeom prst="rect">
              <a:avLst/>
            </a:prstGeom>
            <a:noFill/>
            <a:ln w="12700">
              <a:noFill/>
            </a:ln>
          </p:spPr>
          <p:txBody>
            <a:bodyPr>
              <a:spAutoFit/>
            </a:bodyPr>
            <a:p>
              <a:pPr>
                <a:lnSpc>
                  <a:spcPct val="180000"/>
                </a:lnSpc>
                <a:spcBef>
                  <a:spcPct val="50000"/>
                </a:spcBef>
              </a:pPr>
              <a:r>
                <a:rPr lang="zh-CN" altLang="en-US" sz="1600">
                  <a:latin typeface="Times New Roman" panose="02020603050405020304" pitchFamily="18" charset="0"/>
                  <a:ea typeface="楷体" panose="02010609060101010101" pitchFamily="2" charset="-122"/>
                </a:rPr>
                <a:t>职位赋予</a:t>
              </a:r>
              <a:endParaRPr lang="zh-CN" altLang="en-US" sz="1600">
                <a:latin typeface="Times New Roman" panose="02020603050405020304" pitchFamily="18" charset="0"/>
                <a:ea typeface="楷体" panose="02010609060101010101" pitchFamily="2" charset="-122"/>
              </a:endParaRPr>
            </a:p>
          </p:txBody>
        </p:sp>
        <p:sp>
          <p:nvSpPr>
            <p:cNvPr id="514096" name="文本框 514095"/>
            <p:cNvSpPr txBox="1"/>
            <p:nvPr/>
          </p:nvSpPr>
          <p:spPr>
            <a:xfrm>
              <a:off x="2544" y="2604"/>
              <a:ext cx="384" cy="616"/>
            </a:xfrm>
            <a:prstGeom prst="rect">
              <a:avLst/>
            </a:prstGeom>
            <a:noFill/>
            <a:ln w="12700">
              <a:noFill/>
            </a:ln>
          </p:spPr>
          <p:txBody>
            <a:bodyPr>
              <a:spAutoFit/>
            </a:bodyPr>
            <a:p>
              <a:pPr>
                <a:lnSpc>
                  <a:spcPct val="180000"/>
                </a:lnSpc>
                <a:spcBef>
                  <a:spcPct val="50000"/>
                </a:spcBef>
              </a:pPr>
              <a:r>
                <a:rPr lang="zh-CN" altLang="en-US" sz="1600">
                  <a:latin typeface="Times New Roman" panose="02020603050405020304" pitchFamily="18" charset="0"/>
                  <a:ea typeface="楷体" panose="02010609060101010101" pitchFamily="2" charset="-122"/>
                </a:rPr>
                <a:t>个人养成</a:t>
              </a:r>
              <a:endParaRPr lang="zh-CN" altLang="en-US" sz="1600">
                <a:latin typeface="Times New Roman" panose="02020603050405020304" pitchFamily="18" charset="0"/>
                <a:ea typeface="楷体" panose="02010609060101010101" pitchFamily="2" charset="-122"/>
              </a:endParaRPr>
            </a:p>
          </p:txBody>
        </p:sp>
      </p:grpSp>
      <p:sp>
        <p:nvSpPr>
          <p:cNvPr id="514097" name="文本框 514096"/>
          <p:cNvSpPr txBox="1"/>
          <p:nvPr/>
        </p:nvSpPr>
        <p:spPr>
          <a:xfrm>
            <a:off x="1258888" y="692150"/>
            <a:ext cx="3505200" cy="645160"/>
          </a:xfrm>
          <a:prstGeom prst="rect">
            <a:avLst/>
          </a:prstGeom>
          <a:noFill/>
          <a:ln w="12700">
            <a:noFill/>
          </a:ln>
        </p:spPr>
        <p:txBody>
          <a:bodyPr>
            <a:spAutoFit/>
          </a:bodyPr>
          <a:p>
            <a:pPr>
              <a:spcBef>
                <a:spcPct val="50000"/>
              </a:spcBef>
            </a:pPr>
            <a:r>
              <a:rPr lang="zh-CN" altLang="en-US" sz="3600" b="1" i="1">
                <a:latin typeface="Times New Roman" panose="02020603050405020304" pitchFamily="18" charset="0"/>
                <a:ea typeface="魏碑体" pitchFamily="2" charset="-122"/>
              </a:rPr>
              <a:t>领导者权威来源</a:t>
            </a:r>
            <a:endParaRPr lang="zh-CN" altLang="en-US" sz="3600" b="1" i="1">
              <a:latin typeface="Times New Roman" panose="02020603050405020304" pitchFamily="18" charset="0"/>
              <a:ea typeface="魏碑体" pitchFamily="2" charset="-122"/>
            </a:endParaRPr>
          </a:p>
        </p:txBody>
      </p:sp>
    </p:spTree>
  </p:cSld>
  <p:clrMapOvr>
    <a:masterClrMapping/>
  </p:clrMapOvr>
  <p:transition spd="med" advClick="0">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57730" name="文本框 457729"/>
          <p:cNvSpPr txBox="1"/>
          <p:nvPr/>
        </p:nvSpPr>
        <p:spPr>
          <a:xfrm>
            <a:off x="1692275" y="549275"/>
            <a:ext cx="5761038" cy="706755"/>
          </a:xfrm>
          <a:prstGeom prst="rect">
            <a:avLst/>
          </a:prstGeom>
          <a:noFill/>
          <a:ln w="9525">
            <a:noFill/>
          </a:ln>
        </p:spPr>
        <p:txBody>
          <a:bodyPr>
            <a:spAutoFit/>
          </a:bodyPr>
          <a:p>
            <a:pPr algn="ctr">
              <a:spcBef>
                <a:spcPct val="50000"/>
              </a:spcBef>
            </a:pPr>
            <a:r>
              <a:rPr lang="zh-CN" altLang="en-US" sz="4000" dirty="0">
                <a:effectLst>
                  <a:outerShdw blurRad="38100" dist="38100" dir="2700000">
                    <a:srgbClr val="FFFFFF"/>
                  </a:outerShdw>
                </a:effectLst>
                <a:latin typeface="Times New Roman" panose="02020603050405020304" pitchFamily="18" charset="0"/>
                <a:ea typeface="魏碑体" pitchFamily="2" charset="-122"/>
              </a:rPr>
              <a:t>案例分析或练习</a:t>
            </a:r>
            <a:endParaRPr lang="zh-CN" altLang="en-US" sz="4000">
              <a:effectLst>
                <a:outerShdw blurRad="38100" dist="38100" dir="2700000">
                  <a:srgbClr val="FFFFFF"/>
                </a:outerShdw>
              </a:effectLst>
              <a:latin typeface="Times New Roman" panose="02020603050405020304" pitchFamily="18" charset="0"/>
              <a:ea typeface="魏碑体" pitchFamily="2" charset="-122"/>
            </a:endParaRPr>
          </a:p>
        </p:txBody>
      </p:sp>
      <p:graphicFrame>
        <p:nvGraphicFramePr>
          <p:cNvPr id="457745" name="对象 457744"/>
          <p:cNvGraphicFramePr/>
          <p:nvPr/>
        </p:nvGraphicFramePr>
        <p:xfrm>
          <a:off x="5651500" y="2060575"/>
          <a:ext cx="2449513" cy="1914525"/>
        </p:xfrm>
        <a:graphic>
          <a:graphicData uri="http://schemas.openxmlformats.org/presentationml/2006/ole">
            <mc:AlternateContent xmlns:mc="http://schemas.openxmlformats.org/markup-compatibility/2006">
              <mc:Choice xmlns:v="urn:schemas-microsoft-com:vml" Requires="v">
                <p:oleObj spid="_x0000_s3096" name="" showAsIcon="1" r:id="rId1" imgW="914400" imgH="714375" progId="Word.Document.8">
                  <p:embed/>
                </p:oleObj>
              </mc:Choice>
              <mc:Fallback>
                <p:oleObj name="" showAsIcon="1" r:id="rId1" imgW="914400" imgH="714375" progId="Word.Document.8">
                  <p:embed/>
                  <p:pic>
                    <p:nvPicPr>
                      <p:cNvPr id="0" name="图片 3095"/>
                      <p:cNvPicPr/>
                      <p:nvPr/>
                    </p:nvPicPr>
                    <p:blipFill>
                      <a:blip r:embed="rId2"/>
                      <a:stretch>
                        <a:fillRect/>
                      </a:stretch>
                    </p:blipFill>
                    <p:spPr>
                      <a:xfrm>
                        <a:off x="5651500" y="2060575"/>
                        <a:ext cx="2449513" cy="1914525"/>
                      </a:xfrm>
                      <a:prstGeom prst="rect">
                        <a:avLst/>
                      </a:prstGeom>
                      <a:noFill/>
                      <a:ln w="38100">
                        <a:noFill/>
                        <a:miter/>
                      </a:ln>
                    </p:spPr>
                  </p:pic>
                </p:oleObj>
              </mc:Fallback>
            </mc:AlternateContent>
          </a:graphicData>
        </a:graphic>
      </p:graphicFrame>
      <p:sp>
        <p:nvSpPr>
          <p:cNvPr id="457746" name="矩形 457745"/>
          <p:cNvSpPr/>
          <p:nvPr/>
        </p:nvSpPr>
        <p:spPr>
          <a:xfrm>
            <a:off x="1547813" y="2060575"/>
            <a:ext cx="4824412" cy="230505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3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r>
              <a:rPr lang="zh-CN" altLang="en-US" dirty="0"/>
              <a:t>两两对话，相互了解；</a:t>
            </a:r>
            <a:endParaRPr lang="zh-CN" altLang="en-US" dirty="0"/>
          </a:p>
          <a:p>
            <a:pPr lvl="0"/>
            <a:r>
              <a:rPr lang="zh-CN" altLang="en-US" dirty="0"/>
              <a:t>相互简单个性描述。</a:t>
            </a:r>
            <a:endParaRPr lang="zh-CN" altLang="en-US" dirty="0"/>
          </a:p>
        </p:txBody>
      </p:sp>
      <p:graphicFrame>
        <p:nvGraphicFramePr>
          <p:cNvPr id="457747" name="对象 457746"/>
          <p:cNvGraphicFramePr/>
          <p:nvPr/>
        </p:nvGraphicFramePr>
        <p:xfrm>
          <a:off x="0" y="4833938"/>
          <a:ext cx="3276600" cy="2024062"/>
        </p:xfrm>
        <a:graphic>
          <a:graphicData uri="http://schemas.openxmlformats.org/presentationml/2006/ole">
            <mc:AlternateContent xmlns:mc="http://schemas.openxmlformats.org/markup-compatibility/2006">
              <mc:Choice xmlns:v="urn:schemas-microsoft-com:vml" Requires="v">
                <p:oleObj spid="_x0000_s3097" name="" r:id="rId3" imgW="2273935" imgH="1172210" progId="Word.Document.8">
                  <p:embed/>
                </p:oleObj>
              </mc:Choice>
              <mc:Fallback>
                <p:oleObj name="" r:id="rId3" imgW="2273935" imgH="1172210" progId="Word.Document.8">
                  <p:embed/>
                  <p:pic>
                    <p:nvPicPr>
                      <p:cNvPr id="0" name="图片 3096"/>
                      <p:cNvPicPr/>
                      <p:nvPr/>
                    </p:nvPicPr>
                    <p:blipFill>
                      <a:blip r:embed="rId4">
                        <a:lum bright="12000" contrast="12000"/>
                      </a:blip>
                      <a:stretch>
                        <a:fillRect/>
                      </a:stretch>
                    </p:blipFill>
                    <p:spPr>
                      <a:xfrm>
                        <a:off x="0" y="4833938"/>
                        <a:ext cx="3276600" cy="2024062"/>
                      </a:xfrm>
                      <a:prstGeom prst="rect">
                        <a:avLst/>
                      </a:prstGeom>
                      <a:noFill/>
                      <a:ln w="38100">
                        <a:noFill/>
                        <a:miter/>
                      </a:ln>
                    </p:spPr>
                  </p:pic>
                </p:oleObj>
              </mc:Fallback>
            </mc:AlternateContent>
          </a:graphicData>
        </a:graphic>
      </p:graphicFrame>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6" name="标题 153615"/>
          <p:cNvSpPr>
            <a:spLocks noGrp="1"/>
          </p:cNvSpPr>
          <p:nvPr>
            <p:ph type="title"/>
          </p:nvPr>
        </p:nvSpPr>
        <p:spPr>
          <a:xfrm>
            <a:off x="914400" y="277813"/>
            <a:ext cx="6946900" cy="1143000"/>
          </a:xfrm>
          <a:ln/>
        </p:spPr>
        <p:txBody>
          <a:bodyPr anchor="ctr" anchorCtr="0"/>
          <a:p>
            <a:r>
              <a:rPr lang="zh-TW" altLang="en-US" dirty="0"/>
              <a:t>管理职能</a:t>
            </a:r>
            <a:r>
              <a:rPr lang="en-US" altLang="zh-TW"/>
              <a:t>(1)</a:t>
            </a:r>
            <a:br>
              <a:rPr lang="en-US" altLang="zh-TW"/>
            </a:br>
            <a:r>
              <a:rPr lang="en-US" altLang="zh-TW"/>
              <a:t>Management Functions</a:t>
            </a:r>
            <a:endParaRPr lang="en-US" altLang="zh-TW"/>
          </a:p>
        </p:txBody>
      </p:sp>
      <p:grpSp>
        <p:nvGrpSpPr>
          <p:cNvPr id="153603" name="组合 153602"/>
          <p:cNvGrpSpPr/>
          <p:nvPr/>
        </p:nvGrpSpPr>
        <p:grpSpPr>
          <a:xfrm>
            <a:off x="2843213" y="1481138"/>
            <a:ext cx="3590925" cy="1876425"/>
            <a:chOff x="1909" y="858"/>
            <a:chExt cx="2262" cy="1182"/>
          </a:xfrm>
        </p:grpSpPr>
        <p:sp>
          <p:nvSpPr>
            <p:cNvPr id="153604" name="左箭头 153603"/>
            <p:cNvSpPr/>
            <p:nvPr/>
          </p:nvSpPr>
          <p:spPr>
            <a:xfrm>
              <a:off x="1909" y="858"/>
              <a:ext cx="2262" cy="1182"/>
            </a:xfrm>
            <a:prstGeom prst="leftArrow">
              <a:avLst>
                <a:gd name="adj1" fmla="val 75009"/>
                <a:gd name="adj2" fmla="val 95676"/>
              </a:avLst>
            </a:prstGeom>
            <a:solidFill>
              <a:srgbClr val="FCFEB9"/>
            </a:solidFill>
            <a:ln w="12700" cap="flat" cmpd="sng">
              <a:solidFill>
                <a:srgbClr val="414141"/>
              </a:solidFill>
              <a:prstDash val="solid"/>
              <a:miter/>
              <a:headEnd type="none" w="med" len="med"/>
              <a:tailEnd type="none" w="med" len="med"/>
            </a:ln>
          </p:spPr>
          <p:txBody>
            <a:bodyPr/>
            <a:p>
              <a:endParaRPr lang="zh-CN" altLang="en-US"/>
            </a:p>
          </p:txBody>
        </p:sp>
        <p:sp>
          <p:nvSpPr>
            <p:cNvPr id="153605" name="矩形 153604"/>
            <p:cNvSpPr/>
            <p:nvPr/>
          </p:nvSpPr>
          <p:spPr>
            <a:xfrm>
              <a:off x="2544" y="1148"/>
              <a:ext cx="1536" cy="598"/>
            </a:xfrm>
            <a:prstGeom prst="rect">
              <a:avLst/>
            </a:prstGeom>
            <a:noFill/>
            <a:ln w="9525">
              <a:noFill/>
            </a:ln>
          </p:spPr>
          <p:txBody>
            <a:bodyPr lIns="92075" tIns="46038" rIns="92075" bIns="46038">
              <a:spAutoFit/>
            </a:bodyPr>
            <a:p>
              <a:pPr algn="ctr" eaLnBrk="0" hangingPunct="0"/>
              <a:r>
                <a:rPr lang="zh-TW" altLang="en-US" b="1" dirty="0">
                  <a:solidFill>
                    <a:srgbClr val="002DBE"/>
                  </a:solidFill>
                  <a:latin typeface="全真楷書" charset="-120"/>
                  <a:ea typeface="全真楷書" charset="-120"/>
                </a:rPr>
                <a:t>组织</a:t>
              </a:r>
              <a:r>
                <a:rPr lang="en-US" altLang="zh-TW" b="1">
                  <a:solidFill>
                    <a:srgbClr val="002DBE"/>
                  </a:solidFill>
                  <a:latin typeface="全真楷書" charset="-120"/>
                  <a:ea typeface="全真楷書" charset="-120"/>
                </a:rPr>
                <a:t>(</a:t>
              </a:r>
              <a:r>
                <a:rPr lang="en-US" altLang="zh-TW" b="1">
                  <a:solidFill>
                    <a:srgbClr val="002DBE"/>
                  </a:solidFill>
                  <a:latin typeface="Times New Roman" panose="02020603050405020304" pitchFamily="18" charset="0"/>
                  <a:ea typeface="PMingLiU" panose="02020500000000000000" pitchFamily="18" charset="-120"/>
                </a:rPr>
                <a:t>Organizing)</a:t>
              </a:r>
              <a:endParaRPr lang="en-US" altLang="zh-TW" b="1">
                <a:solidFill>
                  <a:srgbClr val="002DBE"/>
                </a:solidFill>
                <a:latin typeface="Times New Roman" panose="02020603050405020304" pitchFamily="18" charset="0"/>
                <a:ea typeface="PMingLiU" panose="02020500000000000000" pitchFamily="18" charset="-120"/>
              </a:endParaRPr>
            </a:p>
            <a:p>
              <a:pPr algn="ctr" eaLnBrk="0" hangingPunct="0">
                <a:lnSpc>
                  <a:spcPct val="110000"/>
                </a:lnSpc>
              </a:pPr>
              <a:r>
                <a:rPr lang="zh-TW" altLang="en-US" b="1" dirty="0">
                  <a:solidFill>
                    <a:srgbClr val="414141"/>
                  </a:solidFill>
                  <a:latin typeface="全真楷書" charset="-120"/>
                  <a:ea typeface="全真楷書" charset="-120"/>
                </a:rPr>
                <a:t>决定应该做什么</a:t>
              </a:r>
              <a:r>
                <a:rPr lang="zh-TW" altLang="en-US" b="1" dirty="0">
                  <a:solidFill>
                    <a:srgbClr val="414141"/>
                  </a:solidFill>
                  <a:latin typeface="Times New Roman" panose="02020603050405020304" pitchFamily="18" charset="0"/>
                  <a:ea typeface="全真楷書" charset="-120"/>
                </a:rPr>
                <a:t>、</a:t>
              </a:r>
              <a:endParaRPr lang="zh-TW" altLang="en-US" b="1" dirty="0">
                <a:solidFill>
                  <a:srgbClr val="414141"/>
                </a:solidFill>
                <a:latin typeface="Times New Roman" panose="02020603050405020304" pitchFamily="18" charset="0"/>
                <a:ea typeface="全真楷書" charset="-120"/>
              </a:endParaRPr>
            </a:p>
            <a:p>
              <a:pPr algn="ctr" eaLnBrk="0" hangingPunct="0"/>
              <a:r>
                <a:rPr lang="zh-TW" altLang="en-US" b="1" dirty="0">
                  <a:solidFill>
                    <a:srgbClr val="414141"/>
                  </a:solidFill>
                  <a:latin typeface="Times New Roman" panose="02020603050405020304" pitchFamily="18" charset="0"/>
                  <a:ea typeface="全真楷書" charset="-120"/>
                </a:rPr>
                <a:t>如何做、由谁来做</a:t>
              </a:r>
              <a:endParaRPr lang="zh-TW" altLang="en-US">
                <a:solidFill>
                  <a:srgbClr val="414141"/>
                </a:solidFill>
                <a:latin typeface="Times New Roman" panose="02020603050405020304" pitchFamily="18" charset="0"/>
                <a:ea typeface="全真楷書" charset="-120"/>
              </a:endParaRPr>
            </a:p>
          </p:txBody>
        </p:sp>
      </p:grpSp>
      <p:grpSp>
        <p:nvGrpSpPr>
          <p:cNvPr id="153606" name="组合 153605"/>
          <p:cNvGrpSpPr/>
          <p:nvPr/>
        </p:nvGrpSpPr>
        <p:grpSpPr>
          <a:xfrm>
            <a:off x="304800" y="2708275"/>
            <a:ext cx="2819400" cy="2144713"/>
            <a:chOff x="192" y="1785"/>
            <a:chExt cx="1776" cy="1272"/>
          </a:xfrm>
        </p:grpSpPr>
        <p:sp>
          <p:nvSpPr>
            <p:cNvPr id="153607" name="下箭头 153606"/>
            <p:cNvSpPr/>
            <p:nvPr/>
          </p:nvSpPr>
          <p:spPr>
            <a:xfrm>
              <a:off x="192" y="1785"/>
              <a:ext cx="1776" cy="1272"/>
            </a:xfrm>
            <a:prstGeom prst="downArrow">
              <a:avLst>
                <a:gd name="adj1" fmla="val 75009"/>
                <a:gd name="adj2" fmla="val 50004"/>
              </a:avLst>
            </a:prstGeom>
            <a:solidFill>
              <a:srgbClr val="FCFEB9"/>
            </a:solidFill>
            <a:ln w="12700" cap="flat" cmpd="sng">
              <a:solidFill>
                <a:srgbClr val="414141"/>
              </a:solidFill>
              <a:prstDash val="solid"/>
              <a:miter/>
              <a:headEnd type="none" w="med" len="med"/>
              <a:tailEnd type="none" w="med" len="med"/>
            </a:ln>
          </p:spPr>
          <p:txBody>
            <a:bodyPr/>
            <a:p>
              <a:endParaRPr lang="zh-CN" altLang="en-US"/>
            </a:p>
          </p:txBody>
        </p:sp>
        <p:sp>
          <p:nvSpPr>
            <p:cNvPr id="153608" name="矩形 153607"/>
            <p:cNvSpPr/>
            <p:nvPr/>
          </p:nvSpPr>
          <p:spPr>
            <a:xfrm>
              <a:off x="432" y="1920"/>
              <a:ext cx="1392" cy="612"/>
            </a:xfrm>
            <a:prstGeom prst="rect">
              <a:avLst/>
            </a:prstGeom>
            <a:noFill/>
            <a:ln w="9525">
              <a:noFill/>
            </a:ln>
          </p:spPr>
          <p:txBody>
            <a:bodyPr lIns="92075" tIns="46038" rIns="92075" bIns="46038">
              <a:spAutoFit/>
            </a:bodyPr>
            <a:p>
              <a:pPr algn="ctr" eaLnBrk="0" hangingPunct="0"/>
              <a:r>
                <a:rPr lang="zh-TW" altLang="en-US" b="1" dirty="0">
                  <a:solidFill>
                    <a:srgbClr val="002DBE"/>
                  </a:solidFill>
                  <a:latin typeface="全真楷書" charset="-120"/>
                  <a:ea typeface="全真楷書" charset="-120"/>
                </a:rPr>
                <a:t>领导 </a:t>
              </a:r>
              <a:r>
                <a:rPr lang="en-US" altLang="zh-TW" b="1">
                  <a:solidFill>
                    <a:srgbClr val="002DBE"/>
                  </a:solidFill>
                  <a:latin typeface="全真楷書" charset="-120"/>
                  <a:ea typeface="全真楷書" charset="-120"/>
                </a:rPr>
                <a:t>(</a:t>
              </a:r>
              <a:r>
                <a:rPr lang="en-US" altLang="zh-TW" b="1">
                  <a:solidFill>
                    <a:srgbClr val="002DBE"/>
                  </a:solidFill>
                  <a:latin typeface="Times New Roman" panose="02020603050405020304" pitchFamily="18" charset="0"/>
                  <a:ea typeface="PMingLiU" panose="02020500000000000000" pitchFamily="18" charset="-120"/>
                </a:rPr>
                <a:t>Leading)</a:t>
              </a:r>
              <a:endParaRPr lang="en-US" altLang="zh-TW" b="1">
                <a:solidFill>
                  <a:srgbClr val="002DBE"/>
                </a:solidFill>
                <a:latin typeface="Times New Roman" panose="02020603050405020304" pitchFamily="18" charset="0"/>
                <a:ea typeface="PMingLiU" panose="02020500000000000000" pitchFamily="18" charset="-120"/>
              </a:endParaRPr>
            </a:p>
            <a:p>
              <a:pPr eaLnBrk="0" hangingPunct="0">
                <a:lnSpc>
                  <a:spcPct val="120000"/>
                </a:lnSpc>
              </a:pPr>
              <a:r>
                <a:rPr lang="zh-TW" altLang="en-US" b="1" dirty="0">
                  <a:solidFill>
                    <a:srgbClr val="414141"/>
                  </a:solidFill>
                  <a:latin typeface="全真楷書" charset="-120"/>
                  <a:ea typeface="全真楷書" charset="-120"/>
                </a:rPr>
                <a:t>带领和激励相关人员</a:t>
              </a:r>
              <a:r>
                <a:rPr lang="en-US" altLang="zh-TW" b="1">
                  <a:solidFill>
                    <a:srgbClr val="414141"/>
                  </a:solidFill>
                  <a:latin typeface="全真楷書" charset="-120"/>
                  <a:ea typeface="全真楷書" charset="-120"/>
                </a:rPr>
                <a:t>,</a:t>
              </a:r>
              <a:r>
                <a:rPr lang="zh-TW" altLang="en-US" b="1" dirty="0">
                  <a:solidFill>
                    <a:srgbClr val="414141"/>
                  </a:solidFill>
                  <a:latin typeface="全真楷書" charset="-120"/>
                  <a:ea typeface="全真楷書" charset="-120"/>
                </a:rPr>
                <a:t>并解决冲突</a:t>
              </a:r>
              <a:endParaRPr lang="zh-TW" altLang="en-US" b="1">
                <a:solidFill>
                  <a:srgbClr val="414141"/>
                </a:solidFill>
                <a:latin typeface="全真楷書" charset="-120"/>
                <a:ea typeface="全真楷書" charset="-120"/>
              </a:endParaRPr>
            </a:p>
          </p:txBody>
        </p:sp>
      </p:grpSp>
      <p:grpSp>
        <p:nvGrpSpPr>
          <p:cNvPr id="153609" name="组合 153608"/>
          <p:cNvGrpSpPr/>
          <p:nvPr/>
        </p:nvGrpSpPr>
        <p:grpSpPr>
          <a:xfrm>
            <a:off x="5940425" y="2781300"/>
            <a:ext cx="2819400" cy="2019300"/>
            <a:chOff x="3744" y="1749"/>
            <a:chExt cx="1776" cy="1272"/>
          </a:xfrm>
        </p:grpSpPr>
        <p:sp>
          <p:nvSpPr>
            <p:cNvPr id="153610" name="上箭头 153609"/>
            <p:cNvSpPr/>
            <p:nvPr/>
          </p:nvSpPr>
          <p:spPr>
            <a:xfrm>
              <a:off x="3744" y="1749"/>
              <a:ext cx="1776" cy="1272"/>
            </a:xfrm>
            <a:prstGeom prst="upArrow">
              <a:avLst>
                <a:gd name="adj1" fmla="val 75009"/>
                <a:gd name="adj2" fmla="val 49995"/>
              </a:avLst>
            </a:prstGeom>
            <a:solidFill>
              <a:srgbClr val="FCFEB9"/>
            </a:solidFill>
            <a:ln w="12700" cap="flat" cmpd="sng">
              <a:solidFill>
                <a:srgbClr val="414141"/>
              </a:solidFill>
              <a:prstDash val="solid"/>
              <a:miter/>
              <a:headEnd type="none" w="med" len="med"/>
              <a:tailEnd type="none" w="med" len="med"/>
            </a:ln>
          </p:spPr>
          <p:txBody>
            <a:bodyPr/>
            <a:p>
              <a:endParaRPr lang="zh-CN" altLang="en-US"/>
            </a:p>
          </p:txBody>
        </p:sp>
        <p:sp>
          <p:nvSpPr>
            <p:cNvPr id="153611" name="矩形 153610"/>
            <p:cNvSpPr/>
            <p:nvPr/>
          </p:nvSpPr>
          <p:spPr>
            <a:xfrm>
              <a:off x="4032" y="2112"/>
              <a:ext cx="1200" cy="808"/>
            </a:xfrm>
            <a:prstGeom prst="rect">
              <a:avLst/>
            </a:prstGeom>
            <a:noFill/>
            <a:ln w="9525">
              <a:noFill/>
            </a:ln>
          </p:spPr>
          <p:txBody>
            <a:bodyPr lIns="92075" tIns="46038" rIns="92075" bIns="46038">
              <a:spAutoFit/>
            </a:bodyPr>
            <a:p>
              <a:pPr algn="ctr" eaLnBrk="0" hangingPunct="0"/>
              <a:r>
                <a:rPr lang="zh-TW" altLang="en-US" b="1" dirty="0">
                  <a:solidFill>
                    <a:srgbClr val="002DBE"/>
                  </a:solidFill>
                  <a:latin typeface="Times New Roman" panose="02020603050405020304" pitchFamily="18" charset="0"/>
                  <a:ea typeface="全真楷書" charset="-120"/>
                </a:rPr>
                <a:t>规划</a:t>
              </a:r>
              <a:r>
                <a:rPr lang="zh-TW" altLang="en-US" b="1" dirty="0">
                  <a:solidFill>
                    <a:srgbClr val="002DBE"/>
                  </a:solidFill>
                  <a:latin typeface="Times New Roman" panose="02020603050405020304" pitchFamily="18" charset="0"/>
                  <a:ea typeface="PMingLiU" panose="02020500000000000000" pitchFamily="18" charset="-120"/>
                </a:rPr>
                <a:t> </a:t>
              </a:r>
              <a:r>
                <a:rPr lang="en-US" altLang="zh-TW" b="1">
                  <a:solidFill>
                    <a:srgbClr val="002DBE"/>
                  </a:solidFill>
                  <a:latin typeface="Times New Roman" panose="02020603050405020304" pitchFamily="18" charset="0"/>
                  <a:ea typeface="PMingLiU" panose="02020500000000000000" pitchFamily="18" charset="-120"/>
                </a:rPr>
                <a:t>(Planning)</a:t>
              </a:r>
              <a:endParaRPr lang="en-US" altLang="zh-TW" b="1">
                <a:solidFill>
                  <a:srgbClr val="002DBE"/>
                </a:solidFill>
                <a:latin typeface="Times New Roman" panose="02020603050405020304" pitchFamily="18" charset="0"/>
                <a:ea typeface="PMingLiU" panose="02020500000000000000" pitchFamily="18" charset="-120"/>
              </a:endParaRPr>
            </a:p>
            <a:p>
              <a:pPr eaLnBrk="0" hangingPunct="0">
                <a:lnSpc>
                  <a:spcPct val="110000"/>
                </a:lnSpc>
              </a:pPr>
              <a:r>
                <a:rPr lang="zh-TW" altLang="en-US" b="1" dirty="0">
                  <a:solidFill>
                    <a:srgbClr val="414141"/>
                  </a:solidFill>
                  <a:latin typeface="Times New Roman" panose="02020603050405020304" pitchFamily="18" charset="0"/>
                  <a:ea typeface="全真楷書" charset="-120"/>
                </a:rPr>
                <a:t>界定目标、研拟策略、建立协调活动的计划</a:t>
              </a:r>
              <a:endParaRPr lang="zh-TW" altLang="en-US">
                <a:solidFill>
                  <a:srgbClr val="414141"/>
                </a:solidFill>
                <a:latin typeface="Times New Roman" panose="02020603050405020304" pitchFamily="18" charset="0"/>
                <a:ea typeface="全真楷書" charset="-120"/>
              </a:endParaRPr>
            </a:p>
          </p:txBody>
        </p:sp>
      </p:grpSp>
      <p:grpSp>
        <p:nvGrpSpPr>
          <p:cNvPr id="153612" name="组合 153611"/>
          <p:cNvGrpSpPr/>
          <p:nvPr/>
        </p:nvGrpSpPr>
        <p:grpSpPr>
          <a:xfrm>
            <a:off x="2725738" y="4562475"/>
            <a:ext cx="3646487" cy="1876425"/>
            <a:chOff x="1717" y="2874"/>
            <a:chExt cx="2262" cy="1182"/>
          </a:xfrm>
        </p:grpSpPr>
        <p:sp>
          <p:nvSpPr>
            <p:cNvPr id="153613" name="右箭头 153612"/>
            <p:cNvSpPr/>
            <p:nvPr/>
          </p:nvSpPr>
          <p:spPr>
            <a:xfrm>
              <a:off x="1717" y="2874"/>
              <a:ext cx="2262" cy="1182"/>
            </a:xfrm>
            <a:prstGeom prst="rightArrow">
              <a:avLst>
                <a:gd name="adj1" fmla="val 75009"/>
                <a:gd name="adj2" fmla="val 95694"/>
              </a:avLst>
            </a:prstGeom>
            <a:solidFill>
              <a:srgbClr val="FCFEB9"/>
            </a:solidFill>
            <a:ln w="12700" cap="flat" cmpd="sng">
              <a:solidFill>
                <a:srgbClr val="414141"/>
              </a:solidFill>
              <a:prstDash val="solid"/>
              <a:miter/>
              <a:headEnd type="none" w="med" len="med"/>
              <a:tailEnd type="none" w="med" len="med"/>
            </a:ln>
          </p:spPr>
          <p:txBody>
            <a:bodyPr/>
            <a:p>
              <a:endParaRPr lang="zh-CN" altLang="en-US"/>
            </a:p>
          </p:txBody>
        </p:sp>
        <p:sp>
          <p:nvSpPr>
            <p:cNvPr id="153614" name="矩形 153613"/>
            <p:cNvSpPr/>
            <p:nvPr/>
          </p:nvSpPr>
          <p:spPr>
            <a:xfrm>
              <a:off x="1872" y="3128"/>
              <a:ext cx="1296" cy="616"/>
            </a:xfrm>
            <a:prstGeom prst="rect">
              <a:avLst/>
            </a:prstGeom>
            <a:noFill/>
            <a:ln w="9525">
              <a:noFill/>
            </a:ln>
          </p:spPr>
          <p:txBody>
            <a:bodyPr lIns="92075" tIns="46038" rIns="92075" bIns="46038">
              <a:spAutoFit/>
            </a:bodyPr>
            <a:p>
              <a:pPr algn="ctr" eaLnBrk="0" hangingPunct="0"/>
              <a:r>
                <a:rPr lang="zh-TW" altLang="en-US" b="1" dirty="0">
                  <a:solidFill>
                    <a:srgbClr val="002DBE"/>
                  </a:solidFill>
                  <a:latin typeface="Times New Roman" panose="02020603050405020304" pitchFamily="18" charset="0"/>
                  <a:ea typeface="全真楷書" charset="-120"/>
                </a:rPr>
                <a:t>控制</a:t>
              </a:r>
              <a:r>
                <a:rPr lang="zh-TW" altLang="en-US" b="1" dirty="0">
                  <a:solidFill>
                    <a:srgbClr val="002DBE"/>
                  </a:solidFill>
                  <a:latin typeface="Times New Roman" panose="02020603050405020304" pitchFamily="18" charset="0"/>
                  <a:ea typeface="PMingLiU" panose="02020500000000000000" pitchFamily="18" charset="-120"/>
                </a:rPr>
                <a:t> </a:t>
              </a:r>
              <a:r>
                <a:rPr lang="en-US" altLang="zh-TW" b="1">
                  <a:solidFill>
                    <a:srgbClr val="002DBE"/>
                  </a:solidFill>
                  <a:latin typeface="Times New Roman" panose="02020603050405020304" pitchFamily="18" charset="0"/>
                  <a:ea typeface="PMingLiU" panose="02020500000000000000" pitchFamily="18" charset="-120"/>
                </a:rPr>
                <a:t>(Controlling)</a:t>
              </a:r>
              <a:endParaRPr lang="en-US" altLang="zh-TW" b="1">
                <a:solidFill>
                  <a:srgbClr val="002DBE"/>
                </a:solidFill>
                <a:latin typeface="Times New Roman" panose="02020603050405020304" pitchFamily="18" charset="0"/>
                <a:ea typeface="PMingLiU" panose="02020500000000000000" pitchFamily="18" charset="-120"/>
              </a:endParaRPr>
            </a:p>
            <a:p>
              <a:pPr eaLnBrk="0" hangingPunct="0">
                <a:lnSpc>
                  <a:spcPct val="110000"/>
                </a:lnSpc>
              </a:pPr>
              <a:r>
                <a:rPr lang="zh-TW" altLang="en-US" b="1" dirty="0">
                  <a:solidFill>
                    <a:srgbClr val="414141"/>
                  </a:solidFill>
                  <a:latin typeface="Times New Roman" panose="02020603050405020304" pitchFamily="18" charset="0"/>
                  <a:ea typeface="全真楷書" charset="-120"/>
                </a:rPr>
                <a:t>监督活动确保其依既定计划完成</a:t>
              </a:r>
              <a:endParaRPr lang="zh-TW" altLang="en-US" b="1">
                <a:solidFill>
                  <a:srgbClr val="414141"/>
                </a:solidFill>
                <a:latin typeface="Times New Roman" panose="02020603050405020304" pitchFamily="18" charset="0"/>
                <a:ea typeface="PMingLiU" panose="02020500000000000000" pitchFamily="18" charset="-120"/>
              </a:endParaRPr>
            </a:p>
          </p:txBody>
        </p:sp>
      </p:grpSp>
      <p:sp>
        <p:nvSpPr>
          <p:cNvPr id="153615" name="立方体 153614"/>
          <p:cNvSpPr/>
          <p:nvPr/>
        </p:nvSpPr>
        <p:spPr>
          <a:xfrm>
            <a:off x="3411538" y="3433763"/>
            <a:ext cx="2320925" cy="1019175"/>
          </a:xfrm>
          <a:prstGeom prst="cube">
            <a:avLst>
              <a:gd name="adj" fmla="val 8537"/>
            </a:avLst>
          </a:prstGeom>
          <a:solidFill>
            <a:srgbClr val="FCFEB9"/>
          </a:solidFill>
          <a:ln w="12700" cap="flat" cmpd="sng">
            <a:solidFill>
              <a:srgbClr val="414141"/>
            </a:solidFill>
            <a:prstDash val="solid"/>
            <a:miter/>
            <a:headEnd type="none" w="med" len="med"/>
            <a:tailEnd type="none" w="med" len="med"/>
          </a:ln>
        </p:spPr>
        <p:txBody>
          <a:bodyPr wrap="none" lIns="92075" tIns="46038" rIns="92075" bIns="46038" anchor="ctr" anchorCtr="0"/>
          <a:p>
            <a:pPr algn="ctr" eaLnBrk="0" hangingPunct="0"/>
            <a:r>
              <a:rPr lang="zh-TW" altLang="en-US" b="1" dirty="0">
                <a:solidFill>
                  <a:srgbClr val="006B61"/>
                </a:solidFill>
                <a:latin typeface="Times New Roman" panose="02020603050405020304" pitchFamily="18" charset="0"/>
                <a:ea typeface="全真楷書" charset="-120"/>
              </a:rPr>
              <a:t>达成组织既定目标</a:t>
            </a:r>
            <a:endParaRPr lang="zh-TW" altLang="en-US" b="1">
              <a:solidFill>
                <a:srgbClr val="006B61"/>
              </a:solidFill>
              <a:effectLst>
                <a:outerShdw blurRad="38100" dist="38100" dir="2700000">
                  <a:srgbClr val="000000"/>
                </a:outerShdw>
              </a:effectLst>
              <a:latin typeface="Times New Roman" panose="02020603050405020304" pitchFamily="18" charset="0"/>
              <a:ea typeface="全真楷書" charset="-120"/>
            </a:endParaRPr>
          </a:p>
        </p:txBody>
      </p:sp>
      <p:pic>
        <p:nvPicPr>
          <p:cNvPr id="153618" name="内容占位符 153617" descr="pe01560_"/>
          <p:cNvPicPr>
            <a:picLocks noChangeAspect="1"/>
          </p:cNvPicPr>
          <p:nvPr>
            <p:ph idx="1"/>
          </p:nvPr>
        </p:nvPicPr>
        <p:blipFill>
          <a:blip r:embed="rId1"/>
          <a:stretch>
            <a:fillRect/>
          </a:stretch>
        </p:blipFill>
        <p:spPr>
          <a:xfrm>
            <a:off x="6192838" y="4797425"/>
            <a:ext cx="2771775" cy="2060575"/>
          </a:xfrm>
          <a:ln/>
        </p:spPr>
      </p:pic>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09"/>
                                        </p:tgtEl>
                                        <p:attrNameLst>
                                          <p:attrName>style.visibility</p:attrName>
                                        </p:attrNameLst>
                                      </p:cBhvr>
                                      <p:to>
                                        <p:strVal val="visible"/>
                                      </p:to>
                                    </p:set>
                                    <p:anim calcmode="lin" valueType="num">
                                      <p:cBhvr additive="base">
                                        <p:cTn id="7" dur="500" fill="hold"/>
                                        <p:tgtEl>
                                          <p:spTgt spid="153609"/>
                                        </p:tgtEl>
                                        <p:attrNameLst>
                                          <p:attrName>ppt_x</p:attrName>
                                        </p:attrNameLst>
                                      </p:cBhvr>
                                      <p:tavLst>
                                        <p:tav tm="0">
                                          <p:val>
                                            <p:strVal val="0-#ppt_w/2"/>
                                          </p:val>
                                        </p:tav>
                                        <p:tav tm="100000">
                                          <p:val>
                                            <p:strVal val="#ppt_x"/>
                                          </p:val>
                                        </p:tav>
                                      </p:tavLst>
                                    </p:anim>
                                    <p:anim calcmode="lin" valueType="num">
                                      <p:cBhvr additive="base">
                                        <p:cTn id="8" dur="500" fill="hold"/>
                                        <p:tgtEl>
                                          <p:spTgt spid="1536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3603"/>
                                        </p:tgtEl>
                                        <p:attrNameLst>
                                          <p:attrName>style.visibility</p:attrName>
                                        </p:attrNameLst>
                                      </p:cBhvr>
                                      <p:to>
                                        <p:strVal val="visible"/>
                                      </p:to>
                                    </p:set>
                                    <p:anim calcmode="lin" valueType="num">
                                      <p:cBhvr additive="base">
                                        <p:cTn id="13" dur="500" fill="hold"/>
                                        <p:tgtEl>
                                          <p:spTgt spid="153603"/>
                                        </p:tgtEl>
                                        <p:attrNameLst>
                                          <p:attrName>ppt_x</p:attrName>
                                        </p:attrNameLst>
                                      </p:cBhvr>
                                      <p:tavLst>
                                        <p:tav tm="0">
                                          <p:val>
                                            <p:strVal val="0-#ppt_w/2"/>
                                          </p:val>
                                        </p:tav>
                                        <p:tav tm="100000">
                                          <p:val>
                                            <p:strVal val="#ppt_x"/>
                                          </p:val>
                                        </p:tav>
                                      </p:tavLst>
                                    </p:anim>
                                    <p:anim calcmode="lin" valueType="num">
                                      <p:cBhvr additive="base">
                                        <p:cTn id="14" dur="500" fill="hold"/>
                                        <p:tgtEl>
                                          <p:spTgt spid="1536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3606"/>
                                        </p:tgtEl>
                                        <p:attrNameLst>
                                          <p:attrName>style.visibility</p:attrName>
                                        </p:attrNameLst>
                                      </p:cBhvr>
                                      <p:to>
                                        <p:strVal val="visible"/>
                                      </p:to>
                                    </p:set>
                                    <p:anim calcmode="lin" valueType="num">
                                      <p:cBhvr additive="base">
                                        <p:cTn id="19" dur="500" fill="hold"/>
                                        <p:tgtEl>
                                          <p:spTgt spid="153606"/>
                                        </p:tgtEl>
                                        <p:attrNameLst>
                                          <p:attrName>ppt_x</p:attrName>
                                        </p:attrNameLst>
                                      </p:cBhvr>
                                      <p:tavLst>
                                        <p:tav tm="0">
                                          <p:val>
                                            <p:strVal val="0-#ppt_w/2"/>
                                          </p:val>
                                        </p:tav>
                                        <p:tav tm="100000">
                                          <p:val>
                                            <p:strVal val="#ppt_x"/>
                                          </p:val>
                                        </p:tav>
                                      </p:tavLst>
                                    </p:anim>
                                    <p:anim calcmode="lin" valueType="num">
                                      <p:cBhvr additive="base">
                                        <p:cTn id="20" dur="500" fill="hold"/>
                                        <p:tgtEl>
                                          <p:spTgt spid="1536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3612"/>
                                        </p:tgtEl>
                                        <p:attrNameLst>
                                          <p:attrName>style.visibility</p:attrName>
                                        </p:attrNameLst>
                                      </p:cBhvr>
                                      <p:to>
                                        <p:strVal val="visible"/>
                                      </p:to>
                                    </p:set>
                                    <p:anim calcmode="lin" valueType="num">
                                      <p:cBhvr additive="base">
                                        <p:cTn id="25" dur="500" fill="hold"/>
                                        <p:tgtEl>
                                          <p:spTgt spid="153612"/>
                                        </p:tgtEl>
                                        <p:attrNameLst>
                                          <p:attrName>ppt_x</p:attrName>
                                        </p:attrNameLst>
                                      </p:cBhvr>
                                      <p:tavLst>
                                        <p:tav tm="0">
                                          <p:val>
                                            <p:strVal val="0-#ppt_w/2"/>
                                          </p:val>
                                        </p:tav>
                                        <p:tav tm="100000">
                                          <p:val>
                                            <p:strVal val="#ppt_x"/>
                                          </p:val>
                                        </p:tav>
                                      </p:tavLst>
                                    </p:anim>
                                    <p:anim calcmode="lin" valueType="num">
                                      <p:cBhvr additive="base">
                                        <p:cTn id="26" dur="500" fill="hold"/>
                                        <p:tgtEl>
                                          <p:spTgt spid="153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200707" name="文本占位符 200706"/>
          <p:cNvSpPr>
            <a:spLocks noGrp="1"/>
          </p:cNvSpPr>
          <p:nvPr>
            <p:ph type="body" idx="1"/>
          </p:nvPr>
        </p:nvSpPr>
        <p:spPr>
          <a:xfrm>
            <a:off x="1042988" y="1812925"/>
            <a:ext cx="7559675" cy="4495800"/>
          </a:xfrm>
          <a:ln/>
        </p:spPr>
        <p:txBody>
          <a:bodyPr/>
          <a:p>
            <a:r>
              <a:rPr lang="zh-CN" altLang="en-US" sz="2100" dirty="0"/>
              <a:t>计划，借助于管理保证把雇员努力指引向组和机构化的目标成就。 确定立即和长期目标，并且选择他们的成就的策略是必要的。 </a:t>
            </a:r>
            <a:r>
              <a:rPr lang="zh-CN" altLang="en-US" sz="2100" dirty="0">
                <a:solidFill>
                  <a:srgbClr val="0066CC"/>
                </a:solidFill>
              </a:rPr>
              <a:t>在这个第一阶段应该关心下列问题： 现在我们在哪里？ 我们想要完成什么？ 我们将怎样做它？ </a:t>
            </a:r>
            <a:endParaRPr lang="en-US" altLang="zh-CN" sz="2100">
              <a:solidFill>
                <a:srgbClr val="0066CC"/>
              </a:solidFill>
            </a:endParaRPr>
          </a:p>
          <a:p>
            <a:r>
              <a:rPr lang="zh-CN" altLang="en-US" sz="2100" dirty="0"/>
              <a:t>组织，在于翻译计划走进现实。 在这个舞台分配任务是必要的， 确定期限，分配资源，决定什么结构尚未被建立和对谁附加责任应该被授予，等等； </a:t>
            </a:r>
            <a:endParaRPr lang="zh-CN" altLang="en-US" sz="2100" dirty="0"/>
          </a:p>
          <a:p>
            <a:r>
              <a:rPr lang="zh-CN" altLang="en-US" sz="2100" dirty="0"/>
              <a:t>激励，为了达成组织目标，经理需要评估雇员的表现，及时投入精神或物质上的激励。 功能包含经理了解雇员的所需适当投入和稳定的报酬支付系统； </a:t>
            </a:r>
            <a:endParaRPr lang="zh-CN" altLang="en-US" sz="2100" dirty="0"/>
          </a:p>
          <a:p>
            <a:r>
              <a:rPr lang="zh-CN" altLang="en-US" sz="2100" dirty="0"/>
              <a:t>控制，在于确定怎样关闭一些没有朝组织目标的事项。 必须带领组织向最初计划方向发展；监控实施的全过程，准确的诊断障碍， 有效地反馈现状等等。 </a:t>
            </a:r>
            <a:endParaRPr lang="en-US" altLang="zh-TW" sz="2100"/>
          </a:p>
        </p:txBody>
      </p:sp>
      <p:sp>
        <p:nvSpPr>
          <p:cNvPr id="200708" name="矩形 200707"/>
          <p:cNvSpPr/>
          <p:nvPr/>
        </p:nvSpPr>
        <p:spPr>
          <a:xfrm>
            <a:off x="900113" y="225425"/>
            <a:ext cx="7354887" cy="1258888"/>
          </a:xfrm>
          <a:prstGeom prst="rect">
            <a:avLst/>
          </a:prstGeom>
          <a:noFill/>
          <a:ln w="9525">
            <a:noFill/>
          </a:ln>
        </p:spPr>
        <p:txBody>
          <a:bodyPr anchor="b"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lgn="ctr"/>
            <a:r>
              <a:rPr lang="zh-TW" altLang="en-US" sz="4000" dirty="0"/>
              <a:t>管理职能</a:t>
            </a:r>
            <a:r>
              <a:rPr lang="en-US" altLang="zh-TW" sz="4000"/>
              <a:t>(2)</a:t>
            </a:r>
            <a:br>
              <a:rPr lang="en-US" altLang="zh-TW" sz="4000"/>
            </a:br>
            <a:r>
              <a:rPr lang="en-US" altLang="zh-TW" sz="4000"/>
              <a:t> Management Functions</a:t>
            </a:r>
            <a:endParaRPr lang="en-US" altLang="zh-TW" sz="4000"/>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201730" name="矩形 201729"/>
          <p:cNvSpPr/>
          <p:nvPr/>
        </p:nvSpPr>
        <p:spPr>
          <a:xfrm>
            <a:off x="684213" y="476250"/>
            <a:ext cx="5111750" cy="666750"/>
          </a:xfrm>
          <a:prstGeom prst="rect">
            <a:avLst/>
          </a:prstGeom>
          <a:noFill/>
          <a:ln w="9525">
            <a:noFill/>
          </a:ln>
        </p:spPr>
        <p:txBody>
          <a:bodyPr anchor="b"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r>
              <a:rPr lang="zh-CN" altLang="en-US" b="1" dirty="0">
                <a:ea typeface="PMingLiU" panose="02020500000000000000" pitchFamily="18" charset="-120"/>
              </a:rPr>
              <a:t>经理的通用技能</a:t>
            </a:r>
            <a:endParaRPr lang="zh-CN" altLang="en-US" b="1" dirty="0">
              <a:ea typeface="PMingLiU" panose="02020500000000000000" pitchFamily="18" charset="-120"/>
            </a:endParaRPr>
          </a:p>
        </p:txBody>
      </p:sp>
      <p:sp>
        <p:nvSpPr>
          <p:cNvPr id="201731" name="矩形 201730"/>
          <p:cNvSpPr/>
          <p:nvPr/>
        </p:nvSpPr>
        <p:spPr>
          <a:xfrm>
            <a:off x="4945063" y="4005263"/>
            <a:ext cx="3875087" cy="1295400"/>
          </a:xfrm>
          <a:prstGeom prst="rect">
            <a:avLst/>
          </a:prstGeom>
          <a:solidFill>
            <a:srgbClr val="FFFFCC"/>
          </a:solidFill>
          <a:ln w="12700" cap="flat" cmpd="sng">
            <a:solidFill>
              <a:schemeClr val="tx1"/>
            </a:solidFill>
            <a:prstDash val="solid"/>
            <a:miter/>
            <a:headEnd type="none" w="med" len="med"/>
            <a:tailEnd type="none" w="med" len="med"/>
          </a:ln>
        </p:spPr>
        <p:txBody>
          <a:bodyPr wrap="none" anchor="ctr" anchorCtr="0"/>
          <a:p>
            <a:pPr algn="ctr"/>
            <a:r>
              <a:rPr lang="en-US" altLang="zh-TW" sz="2400" b="1">
                <a:solidFill>
                  <a:schemeClr val="folHlink"/>
                </a:solidFill>
                <a:latin typeface="Arial" panose="020B0604020202020204" pitchFamily="34" charset="0"/>
                <a:ea typeface="PMingLiU" panose="02020500000000000000" pitchFamily="18" charset="-120"/>
              </a:rPr>
              <a:t>POLITICAL</a:t>
            </a:r>
            <a:br>
              <a:rPr lang="en-US" altLang="zh-TW" sz="2400" b="1">
                <a:solidFill>
                  <a:schemeClr val="folHlink"/>
                </a:solidFill>
                <a:latin typeface="Arial" panose="020B0604020202020204" pitchFamily="34" charset="0"/>
                <a:ea typeface="PMingLiU" panose="02020500000000000000" pitchFamily="18" charset="-120"/>
              </a:rPr>
            </a:br>
            <a:r>
              <a:rPr lang="zh-TW" altLang="en-US" b="1" dirty="0">
                <a:solidFill>
                  <a:srgbClr val="FF9933"/>
                </a:solidFill>
                <a:latin typeface="宋体" panose="02010600030101010101" pitchFamily="2" charset="-122"/>
                <a:ea typeface="宋体" panose="02010600030101010101" pitchFamily="2" charset="-122"/>
              </a:rPr>
              <a:t>政治能力</a:t>
            </a:r>
            <a:br>
              <a:rPr lang="zh-TW" altLang="en-US" b="1" dirty="0">
                <a:solidFill>
                  <a:srgbClr val="FF9933"/>
                </a:solidFill>
                <a:latin typeface="宋体" panose="02010600030101010101" pitchFamily="2" charset="-122"/>
                <a:ea typeface="宋体" panose="02010600030101010101" pitchFamily="2" charset="-122"/>
              </a:rPr>
            </a:br>
            <a:r>
              <a:rPr lang="en-US" altLang="zh-TW" b="1">
                <a:solidFill>
                  <a:srgbClr val="FF9933"/>
                </a:solidFill>
                <a:latin typeface="宋体" panose="02010600030101010101" pitchFamily="2" charset="-122"/>
                <a:ea typeface="宋体" panose="02010600030101010101" pitchFamily="2" charset="-122"/>
              </a:rPr>
              <a:t> </a:t>
            </a:r>
            <a:r>
              <a:rPr lang="zh-TW" altLang="en-US" b="1" dirty="0">
                <a:solidFill>
                  <a:srgbClr val="FF9933"/>
                </a:solidFill>
                <a:latin typeface="宋体" panose="02010600030101010101" pitchFamily="2" charset="-122"/>
                <a:ea typeface="宋体" panose="02010600030101010101" pitchFamily="2" charset="-122"/>
              </a:rPr>
              <a:t>建立正确的关系或权力基础</a:t>
            </a:r>
            <a:endParaRPr lang="en-US" altLang="zh-TW" sz="2400">
              <a:solidFill>
                <a:srgbClr val="FF9933"/>
              </a:solidFill>
              <a:latin typeface="宋体" panose="02010600030101010101" pitchFamily="2" charset="-122"/>
              <a:ea typeface="宋体" panose="02010600030101010101" pitchFamily="2" charset="-122"/>
            </a:endParaRPr>
          </a:p>
        </p:txBody>
      </p:sp>
      <p:sp>
        <p:nvSpPr>
          <p:cNvPr id="201732" name="矩形 201731"/>
          <p:cNvSpPr/>
          <p:nvPr/>
        </p:nvSpPr>
        <p:spPr>
          <a:xfrm>
            <a:off x="636588" y="4005263"/>
            <a:ext cx="3863975" cy="1219200"/>
          </a:xfrm>
          <a:prstGeom prst="rect">
            <a:avLst/>
          </a:prstGeom>
          <a:solidFill>
            <a:srgbClr val="FFFFCC"/>
          </a:solidFill>
          <a:ln w="12700" cap="flat" cmpd="sng">
            <a:solidFill>
              <a:schemeClr val="tx1"/>
            </a:solidFill>
            <a:prstDash val="solid"/>
            <a:miter/>
            <a:headEnd type="none" w="med" len="med"/>
            <a:tailEnd type="none" w="med" len="med"/>
          </a:ln>
        </p:spPr>
        <p:txBody>
          <a:bodyPr wrap="none" anchor="ctr" anchorCtr="0"/>
          <a:p>
            <a:pPr algn="ctr"/>
            <a:r>
              <a:rPr lang="en-US" altLang="zh-TW" sz="2400" b="1">
                <a:solidFill>
                  <a:schemeClr val="folHlink"/>
                </a:solidFill>
                <a:latin typeface="Arial" panose="020B0604020202020204" pitchFamily="34" charset="0"/>
                <a:ea typeface="PMingLiU" panose="02020500000000000000" pitchFamily="18" charset="-120"/>
              </a:rPr>
              <a:t>TECHNICAL</a:t>
            </a:r>
            <a:br>
              <a:rPr lang="en-US" altLang="zh-TW" sz="2400" b="1">
                <a:solidFill>
                  <a:schemeClr val="folHlink"/>
                </a:solidFill>
                <a:latin typeface="Arial" panose="020B0604020202020204" pitchFamily="34" charset="0"/>
                <a:ea typeface="PMingLiU" panose="02020500000000000000" pitchFamily="18" charset="-120"/>
              </a:rPr>
            </a:br>
            <a:r>
              <a:rPr lang="zh-TW" altLang="en-US" b="1" dirty="0">
                <a:solidFill>
                  <a:srgbClr val="FF9933"/>
                </a:solidFill>
                <a:latin typeface="宋体" panose="02010600030101010101" pitchFamily="2" charset="-122"/>
                <a:ea typeface="宋体" panose="02010600030101010101" pitchFamily="2" charset="-122"/>
              </a:rPr>
              <a:t>技术能力</a:t>
            </a:r>
            <a:br>
              <a:rPr lang="zh-TW" altLang="en-US" b="1" dirty="0">
                <a:solidFill>
                  <a:srgbClr val="FF9933"/>
                </a:solidFill>
                <a:latin typeface="宋体" panose="02010600030101010101" pitchFamily="2" charset="-122"/>
                <a:ea typeface="宋体" panose="02010600030101010101" pitchFamily="2" charset="-122"/>
              </a:rPr>
            </a:br>
            <a:r>
              <a:rPr lang="zh-TW" altLang="en-US" b="1" dirty="0">
                <a:solidFill>
                  <a:srgbClr val="FF9933"/>
                </a:solidFill>
                <a:latin typeface="宋体" panose="02010600030101010101" pitchFamily="2" charset="-122"/>
                <a:ea typeface="宋体" panose="02010600030101010101" pitchFamily="2" charset="-122"/>
              </a:rPr>
              <a:t>利用特殊的工具、程序和技术</a:t>
            </a:r>
            <a:r>
              <a:rPr lang="en-US" altLang="zh-TW" b="1">
                <a:solidFill>
                  <a:srgbClr val="FF9933"/>
                </a:solidFill>
                <a:latin typeface="宋体" panose="02010600030101010101" pitchFamily="2" charset="-122"/>
                <a:ea typeface="宋体" panose="02010600030101010101" pitchFamily="2" charset="-122"/>
              </a:rPr>
              <a:t>, </a:t>
            </a:r>
            <a:br>
              <a:rPr lang="en-US" altLang="zh-TW" b="1">
                <a:solidFill>
                  <a:srgbClr val="FF9933"/>
                </a:solidFill>
                <a:latin typeface="宋体" panose="02010600030101010101" pitchFamily="2" charset="-122"/>
                <a:ea typeface="宋体" panose="02010600030101010101" pitchFamily="2" charset="-122"/>
              </a:rPr>
            </a:br>
            <a:r>
              <a:rPr lang="zh-TW" altLang="en-US" b="1" dirty="0">
                <a:solidFill>
                  <a:srgbClr val="FF9933"/>
                </a:solidFill>
                <a:latin typeface="宋体" panose="02010600030101010101" pitchFamily="2" charset="-122"/>
                <a:ea typeface="宋体" panose="02010600030101010101" pitchFamily="2" charset="-122"/>
              </a:rPr>
              <a:t>以完成特定管理任务</a:t>
            </a:r>
            <a:endParaRPr lang="en-US" altLang="zh-TW" b="1">
              <a:solidFill>
                <a:srgbClr val="FF9933"/>
              </a:solidFill>
              <a:latin typeface="宋体" panose="02010600030101010101" pitchFamily="2" charset="-122"/>
              <a:ea typeface="宋体" panose="02010600030101010101" pitchFamily="2" charset="-122"/>
            </a:endParaRPr>
          </a:p>
        </p:txBody>
      </p:sp>
      <p:sp>
        <p:nvSpPr>
          <p:cNvPr id="201733" name="矩形 201732"/>
          <p:cNvSpPr/>
          <p:nvPr/>
        </p:nvSpPr>
        <p:spPr>
          <a:xfrm>
            <a:off x="5003800" y="1704975"/>
            <a:ext cx="3889375" cy="1292225"/>
          </a:xfrm>
          <a:prstGeom prst="rect">
            <a:avLst/>
          </a:prstGeom>
          <a:solidFill>
            <a:srgbClr val="FFFFCC"/>
          </a:solidFill>
          <a:ln w="12700" cap="flat" cmpd="sng">
            <a:solidFill>
              <a:schemeClr val="tx1"/>
            </a:solidFill>
            <a:prstDash val="solid"/>
            <a:miter/>
            <a:headEnd type="none" w="med" len="med"/>
            <a:tailEnd type="none" w="med" len="med"/>
          </a:ln>
        </p:spPr>
        <p:txBody>
          <a:bodyPr wrap="none" anchor="ctr" anchorCtr="0"/>
          <a:p>
            <a:pPr algn="ctr"/>
            <a:r>
              <a:rPr lang="en-US" altLang="zh-TW" sz="2400" b="1">
                <a:solidFill>
                  <a:schemeClr val="folHlink"/>
                </a:solidFill>
                <a:latin typeface="Arial" panose="020B0604020202020204" pitchFamily="34" charset="0"/>
                <a:ea typeface="PMingLiU" panose="02020500000000000000" pitchFamily="18" charset="-120"/>
              </a:rPr>
              <a:t>INTERPERSONAL</a:t>
            </a:r>
            <a:br>
              <a:rPr lang="en-US" altLang="zh-TW" sz="2400" b="1">
                <a:solidFill>
                  <a:schemeClr val="folHlink"/>
                </a:solidFill>
                <a:latin typeface="Arial" panose="020B0604020202020204" pitchFamily="34" charset="0"/>
                <a:ea typeface="PMingLiU" panose="02020500000000000000" pitchFamily="18" charset="-120"/>
              </a:rPr>
            </a:br>
            <a:r>
              <a:rPr lang="zh-TW" altLang="en-US" b="1" dirty="0">
                <a:solidFill>
                  <a:srgbClr val="FF9933"/>
                </a:solidFill>
                <a:latin typeface="宋体" panose="02010600030101010101" pitchFamily="2" charset="-122"/>
                <a:ea typeface="宋体" panose="02010600030101010101" pitchFamily="2" charset="-122"/>
              </a:rPr>
              <a:t>人际关系能力</a:t>
            </a:r>
            <a:br>
              <a:rPr lang="zh-TW" altLang="en-US" b="1" dirty="0">
                <a:solidFill>
                  <a:srgbClr val="FF9933"/>
                </a:solidFill>
                <a:latin typeface="宋体" panose="02010600030101010101" pitchFamily="2" charset="-122"/>
                <a:ea typeface="宋体" panose="02010600030101010101" pitchFamily="2" charset="-122"/>
              </a:rPr>
            </a:br>
            <a:r>
              <a:rPr lang="en-US" altLang="zh-TW" b="1">
                <a:solidFill>
                  <a:srgbClr val="FF9933"/>
                </a:solidFill>
                <a:latin typeface="宋体" panose="02010600030101010101" pitchFamily="2" charset="-122"/>
                <a:ea typeface="宋体" panose="02010600030101010101" pitchFamily="2" charset="-122"/>
              </a:rPr>
              <a:t> </a:t>
            </a:r>
            <a:r>
              <a:rPr lang="zh-TW" altLang="en-US" b="1" dirty="0">
                <a:solidFill>
                  <a:srgbClr val="FF9933"/>
                </a:solidFill>
                <a:latin typeface="宋体" panose="02010600030101010101" pitchFamily="2" charset="-122"/>
                <a:ea typeface="宋体" panose="02010600030101010101" pitchFamily="2" charset="-122"/>
              </a:rPr>
              <a:t>以领导、激励和沟通来达成组织目标</a:t>
            </a:r>
            <a:endParaRPr lang="en-US" altLang="zh-TW" sz="2400" b="1">
              <a:solidFill>
                <a:schemeClr val="folHlink"/>
              </a:solidFill>
              <a:latin typeface="宋体" panose="02010600030101010101" pitchFamily="2" charset="-122"/>
              <a:ea typeface="宋体" panose="02010600030101010101" pitchFamily="2" charset="-122"/>
            </a:endParaRPr>
          </a:p>
        </p:txBody>
      </p:sp>
      <p:sp>
        <p:nvSpPr>
          <p:cNvPr id="201734" name="矩形 201733"/>
          <p:cNvSpPr/>
          <p:nvPr/>
        </p:nvSpPr>
        <p:spPr>
          <a:xfrm>
            <a:off x="639763" y="1706563"/>
            <a:ext cx="3787775" cy="1290637"/>
          </a:xfrm>
          <a:prstGeom prst="rect">
            <a:avLst/>
          </a:prstGeom>
          <a:solidFill>
            <a:srgbClr val="FFFFCC"/>
          </a:solidFill>
          <a:ln w="12700" cap="flat" cmpd="sng">
            <a:solidFill>
              <a:schemeClr val="tx1"/>
            </a:solidFill>
            <a:prstDash val="solid"/>
            <a:miter/>
            <a:headEnd type="none" w="med" len="med"/>
            <a:tailEnd type="none" w="med" len="med"/>
          </a:ln>
        </p:spPr>
        <p:txBody>
          <a:bodyPr wrap="none" anchor="ctr" anchorCtr="0"/>
          <a:p>
            <a:pPr algn="ctr"/>
            <a:r>
              <a:rPr lang="en-US" altLang="zh-TW" sz="2400" b="1">
                <a:solidFill>
                  <a:schemeClr val="folHlink"/>
                </a:solidFill>
                <a:latin typeface="Arial" panose="020B0604020202020204" pitchFamily="34" charset="0"/>
                <a:ea typeface="PMingLiU" panose="02020500000000000000" pitchFamily="18" charset="-120"/>
              </a:rPr>
              <a:t>CONCEPTUAL</a:t>
            </a:r>
            <a:br>
              <a:rPr lang="en-US" altLang="zh-TW" sz="2400" b="1">
                <a:solidFill>
                  <a:schemeClr val="folHlink"/>
                </a:solidFill>
                <a:latin typeface="Arial" panose="020B0604020202020204" pitchFamily="34" charset="0"/>
                <a:ea typeface="PMingLiU" panose="02020500000000000000" pitchFamily="18" charset="-120"/>
              </a:rPr>
            </a:br>
            <a:r>
              <a:rPr lang="zh-TW" altLang="en-US" b="1" dirty="0">
                <a:solidFill>
                  <a:srgbClr val="FF9933"/>
                </a:solidFill>
                <a:latin typeface="Times New Roman" panose="02020603050405020304" pitchFamily="18" charset="0"/>
                <a:ea typeface="宋体" panose="02010600030101010101" pitchFamily="2" charset="-122"/>
              </a:rPr>
              <a:t>概念化能力</a:t>
            </a:r>
            <a:br>
              <a:rPr lang="en-US" altLang="zh-TW" b="1">
                <a:solidFill>
                  <a:srgbClr val="FF9933"/>
                </a:solidFill>
                <a:latin typeface="Times New Roman" panose="02020603050405020304" pitchFamily="18" charset="0"/>
                <a:ea typeface="宋体" panose="02010600030101010101" pitchFamily="2" charset="-122"/>
              </a:rPr>
            </a:br>
            <a:r>
              <a:rPr lang="zh-TW" altLang="en-US" b="1" dirty="0">
                <a:solidFill>
                  <a:srgbClr val="FF9933"/>
                </a:solidFill>
                <a:latin typeface="Times New Roman" panose="02020603050405020304" pitchFamily="18" charset="0"/>
                <a:ea typeface="宋体" panose="02010600030101010101" pitchFamily="2" charset="-122"/>
              </a:rPr>
              <a:t>掌握和协调组织的整体利益和活动</a:t>
            </a:r>
            <a:endParaRPr lang="en-US" altLang="zh-TW" b="1">
              <a:solidFill>
                <a:srgbClr val="FF9933"/>
              </a:solidFill>
              <a:latin typeface="Times New Roman" panose="02020603050405020304" pitchFamily="18" charset="0"/>
              <a:ea typeface="宋体" panose="02010600030101010101" pitchFamily="2" charset="-122"/>
            </a:endParaRP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78210" name="矩形 478209"/>
          <p:cNvSpPr/>
          <p:nvPr/>
        </p:nvSpPr>
        <p:spPr>
          <a:xfrm>
            <a:off x="1595438" y="1563688"/>
            <a:ext cx="3200400" cy="2895600"/>
          </a:xfrm>
          <a:prstGeom prst="rect">
            <a:avLst/>
          </a:prstGeom>
          <a:solidFill>
            <a:srgbClr val="CCFFCC"/>
          </a:solidFill>
          <a:ln w="12700" cap="sq" cmpd="sng">
            <a:solidFill>
              <a:schemeClr val="tx1"/>
            </a:solidFill>
            <a:prstDash val="solid"/>
            <a:miter/>
            <a:headEnd type="none" w="med" len="med"/>
            <a:tailEnd type="none" w="med" len="med"/>
          </a:ln>
        </p:spPr>
        <p:txBody>
          <a:bodyPr/>
          <a:p>
            <a:endParaRPr lang="zh-CN" altLang="en-US"/>
          </a:p>
        </p:txBody>
      </p:sp>
      <p:sp>
        <p:nvSpPr>
          <p:cNvPr id="478211" name="矩形 478210"/>
          <p:cNvSpPr/>
          <p:nvPr/>
        </p:nvSpPr>
        <p:spPr>
          <a:xfrm>
            <a:off x="4795838" y="1563688"/>
            <a:ext cx="3089275" cy="2895600"/>
          </a:xfrm>
          <a:prstGeom prst="rect">
            <a:avLst/>
          </a:prstGeom>
          <a:solidFill>
            <a:srgbClr val="CCFFCC"/>
          </a:solidFill>
          <a:ln w="12700" cap="sq" cmpd="sng">
            <a:solidFill>
              <a:schemeClr val="tx1"/>
            </a:solidFill>
            <a:prstDash val="solid"/>
            <a:miter/>
            <a:headEnd type="none" w="med" len="med"/>
            <a:tailEnd type="none" w="med" len="med"/>
          </a:ln>
        </p:spPr>
        <p:txBody>
          <a:bodyPr wrap="none" anchor="ctr" anchorCtr="0"/>
          <a:p>
            <a:pPr algn="ctr" eaLnBrk="0" hangingPunct="0"/>
            <a:endPar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78212" name="矩形 478211"/>
          <p:cNvSpPr/>
          <p:nvPr/>
        </p:nvSpPr>
        <p:spPr>
          <a:xfrm>
            <a:off x="1595438" y="4459288"/>
            <a:ext cx="3200400" cy="2209800"/>
          </a:xfrm>
          <a:prstGeom prst="rect">
            <a:avLst/>
          </a:prstGeom>
          <a:solidFill>
            <a:srgbClr val="CCFFCC"/>
          </a:solidFill>
          <a:ln w="12700" cap="sq" cmpd="sng">
            <a:solidFill>
              <a:schemeClr val="tx1"/>
            </a:solidFill>
            <a:prstDash val="solid"/>
            <a:miter/>
            <a:headEnd type="none" w="med" len="med"/>
            <a:tailEnd type="none" w="med" len="med"/>
          </a:ln>
        </p:spPr>
        <p:txBody>
          <a:bodyPr wrap="none" anchor="ctr" anchorCtr="0"/>
          <a:p>
            <a:pPr algn="ctr" eaLnBrk="0" hangingPunct="0"/>
            <a:endParaRPr lang="zh-CN" altLang="en-US" sz="2400" dirty="0">
              <a:latin typeface="Times New Roman" panose="02020603050405020304" pitchFamily="18" charset="0"/>
              <a:ea typeface="PMingLiU" panose="02020500000000000000" pitchFamily="18" charset="-120"/>
            </a:endParaRPr>
          </a:p>
        </p:txBody>
      </p:sp>
      <p:sp>
        <p:nvSpPr>
          <p:cNvPr id="478213" name="矩形 478212"/>
          <p:cNvSpPr/>
          <p:nvPr/>
        </p:nvSpPr>
        <p:spPr>
          <a:xfrm>
            <a:off x="4795838" y="4459288"/>
            <a:ext cx="3089275" cy="2209800"/>
          </a:xfrm>
          <a:prstGeom prst="rect">
            <a:avLst/>
          </a:prstGeom>
          <a:solidFill>
            <a:srgbClr val="CCFFCC"/>
          </a:solidFill>
          <a:ln w="12700" cap="sq" cmpd="sng">
            <a:solidFill>
              <a:schemeClr val="tx1"/>
            </a:solidFill>
            <a:prstDash val="solid"/>
            <a:miter/>
            <a:headEnd type="none" w="med" len="med"/>
            <a:tailEnd type="none" w="med" len="med"/>
          </a:ln>
        </p:spPr>
        <p:txBody>
          <a:bodyPr/>
          <a:p>
            <a:endParaRPr lang="zh-CN" altLang="en-US"/>
          </a:p>
        </p:txBody>
      </p:sp>
      <p:sp>
        <p:nvSpPr>
          <p:cNvPr id="478214" name="直接连接符 478213"/>
          <p:cNvSpPr/>
          <p:nvPr/>
        </p:nvSpPr>
        <p:spPr>
          <a:xfrm>
            <a:off x="1595438" y="2173288"/>
            <a:ext cx="6019800" cy="0"/>
          </a:xfrm>
          <a:prstGeom prst="line">
            <a:avLst/>
          </a:prstGeom>
          <a:ln w="12700" cap="sq" cmpd="sng">
            <a:solidFill>
              <a:schemeClr val="tx1"/>
            </a:solidFill>
            <a:prstDash val="solid"/>
            <a:headEnd type="none" w="med" len="med"/>
            <a:tailEnd type="none" w="med" len="med"/>
          </a:ln>
        </p:spPr>
      </p:sp>
      <p:sp>
        <p:nvSpPr>
          <p:cNvPr id="478215" name="直接连接符 478214"/>
          <p:cNvSpPr/>
          <p:nvPr/>
        </p:nvSpPr>
        <p:spPr>
          <a:xfrm>
            <a:off x="2205038" y="1563688"/>
            <a:ext cx="0" cy="5105400"/>
          </a:xfrm>
          <a:prstGeom prst="line">
            <a:avLst/>
          </a:prstGeom>
          <a:ln w="12700" cap="sq" cmpd="sng">
            <a:solidFill>
              <a:schemeClr val="tx1"/>
            </a:solidFill>
            <a:prstDash val="solid"/>
            <a:headEnd type="none" w="med" len="med"/>
            <a:tailEnd type="none" w="med" len="med"/>
          </a:ln>
        </p:spPr>
      </p:sp>
      <p:sp>
        <p:nvSpPr>
          <p:cNvPr id="478216" name="文本框 478215"/>
          <p:cNvSpPr txBox="1"/>
          <p:nvPr/>
        </p:nvSpPr>
        <p:spPr>
          <a:xfrm>
            <a:off x="5637213" y="1790700"/>
            <a:ext cx="1022350" cy="460375"/>
          </a:xfrm>
          <a:prstGeom prst="rect">
            <a:avLst/>
          </a:prstGeom>
          <a:noFill/>
          <a:ln w="12700">
            <a:noFill/>
          </a:ln>
        </p:spPr>
        <p:txBody>
          <a:bodyPr wrap="none" anchor="ctr" anchorCtr="0">
            <a:spAutoFit/>
          </a:bodyPr>
          <a:p>
            <a:pPr algn="ctr" eaLnBrk="0" hangingPunct="0"/>
            <a:r>
              <a:rPr lang="zh-CN" altLang="en-US" sz="2400" b="1" dirty="0">
                <a:solidFill>
                  <a:srgbClr val="000066"/>
                </a:solidFill>
                <a:latin typeface="Times New Roman" panose="02020603050405020304" pitchFamily="18" charset="0"/>
                <a:ea typeface="PMingLiU" panose="02020500000000000000" pitchFamily="18" charset="-120"/>
              </a:rPr>
              <a:t>紧   急</a:t>
            </a:r>
            <a:endParaRPr lang="zh-CN" altLang="en-US" sz="2400" b="1" dirty="0">
              <a:solidFill>
                <a:srgbClr val="000066"/>
              </a:solidFill>
              <a:latin typeface="Times New Roman" panose="02020603050405020304" pitchFamily="18" charset="0"/>
              <a:ea typeface="PMingLiU" panose="02020500000000000000" pitchFamily="18" charset="-120"/>
            </a:endParaRPr>
          </a:p>
        </p:txBody>
      </p:sp>
      <p:sp>
        <p:nvSpPr>
          <p:cNvPr id="478217" name="矩形 478216"/>
          <p:cNvSpPr/>
          <p:nvPr/>
        </p:nvSpPr>
        <p:spPr>
          <a:xfrm>
            <a:off x="2896871" y="1714500"/>
            <a:ext cx="1251585" cy="460375"/>
          </a:xfrm>
          <a:prstGeom prst="rect">
            <a:avLst/>
          </a:prstGeom>
          <a:noFill/>
          <a:ln w="12700">
            <a:noFill/>
          </a:ln>
        </p:spPr>
        <p:txBody>
          <a:bodyPr wrap="none" anchor="ctr" anchorCtr="0">
            <a:spAutoFit/>
          </a:bodyPr>
          <a:p>
            <a:pPr algn="ctr" eaLnBrk="0" hangingPunct="0"/>
            <a:r>
              <a:rPr lang="zh-CN" altLang="en-US" sz="2400" b="1" dirty="0">
                <a:solidFill>
                  <a:srgbClr val="000066"/>
                </a:solidFill>
                <a:latin typeface="Times New Roman" panose="02020603050405020304" pitchFamily="18" charset="0"/>
                <a:ea typeface="PMingLiU" panose="02020500000000000000" pitchFamily="18" charset="-120"/>
              </a:rPr>
              <a:t>不紧  急</a:t>
            </a:r>
            <a:endParaRPr lang="zh-CN" altLang="en-US" sz="2400" b="1" dirty="0">
              <a:solidFill>
                <a:srgbClr val="000066"/>
              </a:solidFill>
              <a:latin typeface="Times New Roman" panose="02020603050405020304" pitchFamily="18" charset="0"/>
              <a:ea typeface="PMingLiU" panose="02020500000000000000" pitchFamily="18" charset="-120"/>
            </a:endParaRPr>
          </a:p>
        </p:txBody>
      </p:sp>
      <p:sp>
        <p:nvSpPr>
          <p:cNvPr id="478218" name="文本框 478217"/>
          <p:cNvSpPr txBox="1"/>
          <p:nvPr/>
        </p:nvSpPr>
        <p:spPr>
          <a:xfrm>
            <a:off x="1595755" y="2690496"/>
            <a:ext cx="551815" cy="930910"/>
          </a:xfrm>
          <a:prstGeom prst="rect">
            <a:avLst/>
          </a:prstGeom>
          <a:noFill/>
          <a:ln w="12700">
            <a:noFill/>
          </a:ln>
        </p:spPr>
        <p:txBody>
          <a:bodyPr vert="eaVert" wrap="none" anchor="ctr" anchorCtr="0">
            <a:spAutoFit/>
          </a:bodyPr>
          <a:p>
            <a:pPr algn="ctr" eaLnBrk="0" hangingPunct="0"/>
            <a:r>
              <a:rPr lang="zh-CN" altLang="en-US" sz="2400" b="1" dirty="0">
                <a:solidFill>
                  <a:srgbClr val="000066"/>
                </a:solidFill>
                <a:latin typeface="Times New Roman" panose="02020603050405020304" pitchFamily="18" charset="0"/>
                <a:ea typeface="PMingLiU" panose="02020500000000000000" pitchFamily="18" charset="-120"/>
              </a:rPr>
              <a:t>重   要</a:t>
            </a:r>
            <a:endParaRPr lang="zh-CN" altLang="en-US" sz="2400" dirty="0">
              <a:solidFill>
                <a:srgbClr val="000066"/>
              </a:solidFill>
              <a:latin typeface="Times New Roman" panose="02020603050405020304" pitchFamily="18" charset="0"/>
              <a:ea typeface="PMingLiU" panose="02020500000000000000" pitchFamily="18" charset="-120"/>
            </a:endParaRPr>
          </a:p>
        </p:txBody>
      </p:sp>
      <p:sp>
        <p:nvSpPr>
          <p:cNvPr id="478219" name="文本框 478218"/>
          <p:cNvSpPr txBox="1"/>
          <p:nvPr/>
        </p:nvSpPr>
        <p:spPr>
          <a:xfrm>
            <a:off x="1595755" y="4684078"/>
            <a:ext cx="551815" cy="1007745"/>
          </a:xfrm>
          <a:prstGeom prst="rect">
            <a:avLst/>
          </a:prstGeom>
          <a:noFill/>
          <a:ln w="12700">
            <a:noFill/>
          </a:ln>
        </p:spPr>
        <p:txBody>
          <a:bodyPr vert="eaVert" wrap="none" anchor="ctr" anchorCtr="0">
            <a:spAutoFit/>
          </a:bodyPr>
          <a:p>
            <a:pPr algn="ctr" eaLnBrk="0" hangingPunct="0"/>
            <a:r>
              <a:rPr lang="zh-CN" altLang="en-US" sz="2400" b="1" dirty="0">
                <a:solidFill>
                  <a:srgbClr val="000066"/>
                </a:solidFill>
                <a:latin typeface="Times New Roman" panose="02020603050405020304" pitchFamily="18" charset="0"/>
                <a:ea typeface="PMingLiU" panose="02020500000000000000" pitchFamily="18" charset="-120"/>
              </a:rPr>
              <a:t>不重要</a:t>
            </a:r>
            <a:endParaRPr lang="zh-CN" altLang="en-US" sz="2400" dirty="0">
              <a:solidFill>
                <a:srgbClr val="000066"/>
              </a:solidFill>
              <a:latin typeface="Times New Roman" panose="02020603050405020304" pitchFamily="18" charset="0"/>
              <a:ea typeface="PMingLiU" panose="02020500000000000000" pitchFamily="18" charset="-120"/>
            </a:endParaRPr>
          </a:p>
        </p:txBody>
      </p:sp>
      <p:sp>
        <p:nvSpPr>
          <p:cNvPr id="478220" name="文本框 478219"/>
          <p:cNvSpPr txBox="1"/>
          <p:nvPr/>
        </p:nvSpPr>
        <p:spPr>
          <a:xfrm>
            <a:off x="5422900" y="2779078"/>
            <a:ext cx="1706563" cy="829945"/>
          </a:xfrm>
          <a:prstGeom prst="rect">
            <a:avLst/>
          </a:prstGeom>
          <a:solidFill>
            <a:schemeClr val="accent1"/>
          </a:solidFill>
          <a:ln w="12700">
            <a:noFill/>
          </a:ln>
        </p:spPr>
        <p:txBody>
          <a:bodyPr anchor="ctr" anchorCtr="0">
            <a:spAutoFit/>
          </a:bodyPr>
          <a:p>
            <a:pPr algn="ctr" eaLnBrk="0" hangingPunct="0"/>
            <a:r>
              <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rPr>
              <a:t>重    要</a:t>
            </a:r>
            <a:endPar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endParaRPr>
          </a:p>
          <a:p>
            <a:pPr algn="ctr" eaLnBrk="0" hangingPunct="0"/>
            <a:r>
              <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rPr>
              <a:t>紧    急</a:t>
            </a:r>
            <a:endParaRPr lang="zh-CN" altLang="en-US" sz="2400" dirty="0">
              <a:latin typeface="Times New Roman" panose="02020603050405020304" pitchFamily="18" charset="0"/>
              <a:ea typeface="PMingLiU" panose="02020500000000000000" pitchFamily="18" charset="-120"/>
            </a:endParaRPr>
          </a:p>
        </p:txBody>
      </p:sp>
      <p:sp>
        <p:nvSpPr>
          <p:cNvPr id="478221" name="文本框 478220"/>
          <p:cNvSpPr txBox="1"/>
          <p:nvPr/>
        </p:nvSpPr>
        <p:spPr>
          <a:xfrm>
            <a:off x="2538413" y="2702878"/>
            <a:ext cx="1689100" cy="829945"/>
          </a:xfrm>
          <a:prstGeom prst="rect">
            <a:avLst/>
          </a:prstGeom>
          <a:solidFill>
            <a:schemeClr val="accent1"/>
          </a:solidFill>
          <a:ln w="12700">
            <a:noFill/>
          </a:ln>
        </p:spPr>
        <p:txBody>
          <a:bodyPr anchor="ctr" anchorCtr="0">
            <a:spAutoFit/>
          </a:bodyPr>
          <a:p>
            <a:pPr algn="ctr" eaLnBrk="0" hangingPunct="0"/>
            <a:r>
              <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rPr>
              <a:t>重    要</a:t>
            </a:r>
            <a:endPar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endParaRPr>
          </a:p>
          <a:p>
            <a:pPr algn="ctr" eaLnBrk="0" hangingPunct="0"/>
            <a:r>
              <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rPr>
              <a:t>不紧  急</a:t>
            </a:r>
            <a:endParaRPr lang="zh-CN" altLang="en-US" sz="2400" dirty="0">
              <a:latin typeface="Times New Roman" panose="02020603050405020304" pitchFamily="18" charset="0"/>
              <a:ea typeface="PMingLiU" panose="02020500000000000000" pitchFamily="18" charset="-120"/>
            </a:endParaRPr>
          </a:p>
        </p:txBody>
      </p:sp>
      <p:sp>
        <p:nvSpPr>
          <p:cNvPr id="478222" name="文本框 478221"/>
          <p:cNvSpPr txBox="1"/>
          <p:nvPr/>
        </p:nvSpPr>
        <p:spPr>
          <a:xfrm>
            <a:off x="2538413" y="5141278"/>
            <a:ext cx="1630362" cy="829945"/>
          </a:xfrm>
          <a:prstGeom prst="rect">
            <a:avLst/>
          </a:prstGeom>
          <a:solidFill>
            <a:srgbClr val="FFCC99"/>
          </a:solidFill>
          <a:ln w="12700">
            <a:noFill/>
          </a:ln>
        </p:spPr>
        <p:txBody>
          <a:bodyPr anchor="ctr" anchorCtr="0">
            <a:spAutoFit/>
          </a:bodyPr>
          <a:p>
            <a:pPr algn="ctr" eaLnBrk="0" hangingPunct="0"/>
            <a:r>
              <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rPr>
              <a:t>不重要</a:t>
            </a:r>
            <a:endPar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endParaRPr>
          </a:p>
          <a:p>
            <a:pPr algn="ctr" eaLnBrk="0" hangingPunct="0"/>
            <a:r>
              <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rPr>
              <a:t>不紧  急</a:t>
            </a:r>
            <a:endPar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78223" name="文本框 478222"/>
          <p:cNvSpPr txBox="1"/>
          <p:nvPr/>
        </p:nvSpPr>
        <p:spPr>
          <a:xfrm>
            <a:off x="5422900" y="5141278"/>
            <a:ext cx="1782763" cy="829945"/>
          </a:xfrm>
          <a:prstGeom prst="rect">
            <a:avLst/>
          </a:prstGeom>
          <a:solidFill>
            <a:srgbClr val="FF9900"/>
          </a:solidFill>
          <a:ln w="12700">
            <a:noFill/>
          </a:ln>
        </p:spPr>
        <p:txBody>
          <a:bodyPr anchor="ctr" anchorCtr="0">
            <a:spAutoFit/>
          </a:bodyPr>
          <a:p>
            <a:pPr algn="ctr" eaLnBrk="0" hangingPunct="0"/>
            <a:r>
              <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rPr>
              <a:t>不重要</a:t>
            </a:r>
            <a:endPar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endParaRPr>
          </a:p>
          <a:p>
            <a:pPr algn="ctr" eaLnBrk="0" hangingPunct="0"/>
            <a:r>
              <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rPr>
              <a:t>紧    急</a:t>
            </a:r>
            <a:endParaRPr lang="zh-CN" altLang="en-US" sz="2400" dirty="0">
              <a:latin typeface="Times New Roman" panose="02020603050405020304" pitchFamily="18" charset="0"/>
              <a:ea typeface="PMingLiU" panose="02020500000000000000" pitchFamily="18" charset="-120"/>
            </a:endParaRPr>
          </a:p>
        </p:txBody>
      </p:sp>
      <p:sp>
        <p:nvSpPr>
          <p:cNvPr id="478224" name="标题 478223"/>
          <p:cNvSpPr>
            <a:spLocks noGrp="1"/>
          </p:cNvSpPr>
          <p:nvPr>
            <p:ph type="title"/>
          </p:nvPr>
        </p:nvSpPr>
        <p:spPr>
          <a:xfrm>
            <a:off x="900113" y="404813"/>
            <a:ext cx="5040312" cy="762000"/>
          </a:xfrm>
          <a:ln w="12700"/>
        </p:spPr>
        <p:txBody>
          <a:bodyPr lIns="90488" tIns="44450" rIns="90488" bIns="44450" anchor="b" anchorCtr="0"/>
          <a:p>
            <a:r>
              <a:rPr lang="zh-CN" altLang="en-US" sz="4600" dirty="0"/>
              <a:t> </a:t>
            </a:r>
            <a:r>
              <a:rPr lang="zh-CN" altLang="en-US" sz="2900" b="1" i="1" dirty="0">
                <a:solidFill>
                  <a:srgbClr val="D60093"/>
                </a:solidFill>
              </a:rPr>
              <a:t>轻 、</a:t>
            </a:r>
            <a:r>
              <a:rPr lang="en-US" altLang="zh-CN" sz="2900" b="1" i="1">
                <a:solidFill>
                  <a:srgbClr val="D60093"/>
                </a:solidFill>
              </a:rPr>
              <a:t> </a:t>
            </a:r>
            <a:r>
              <a:rPr lang="zh-CN" altLang="en-US" sz="2900" b="1" i="1" dirty="0">
                <a:solidFill>
                  <a:srgbClr val="D60093"/>
                </a:solidFill>
              </a:rPr>
              <a:t>重 、缓、  急 矩 阵 图  </a:t>
            </a:r>
            <a:endParaRPr lang="en-US" altLang="zh-CN" sz="4600"/>
          </a:p>
        </p:txBody>
      </p:sp>
      <p:sp>
        <p:nvSpPr>
          <p:cNvPr id="478225" name="文本框 478224"/>
          <p:cNvSpPr txBox="1"/>
          <p:nvPr/>
        </p:nvSpPr>
        <p:spPr>
          <a:xfrm>
            <a:off x="5492750" y="3773488"/>
            <a:ext cx="1706880" cy="460375"/>
          </a:xfrm>
          <a:prstGeom prst="rect">
            <a:avLst/>
          </a:prstGeom>
          <a:noFill/>
          <a:ln w="12700">
            <a:noFill/>
          </a:ln>
        </p:spPr>
        <p:txBody>
          <a:bodyPr wrap="none" anchor="t" anchorCtr="0">
            <a:spAutoFit/>
          </a:bodyPr>
          <a:p>
            <a:pPr eaLnBrk="0" hangingPunct="0"/>
            <a:r>
              <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rPr>
              <a:t> </a:t>
            </a:r>
            <a:r>
              <a:rPr lang="zh-CN" altLang="en-US" sz="2400" dirty="0">
                <a:solidFill>
                  <a:schemeClr val="accent2"/>
                </a:solidFill>
                <a:effectLst>
                  <a:outerShdw blurRad="38100" dist="38100" dir="2700000">
                    <a:srgbClr val="000000"/>
                  </a:outerShdw>
                </a:effectLst>
                <a:latin typeface="Times New Roman" panose="02020603050405020304" pitchFamily="18" charset="0"/>
                <a:ea typeface="PMingLiU" panose="02020500000000000000" pitchFamily="18" charset="-120"/>
              </a:rPr>
              <a:t>第 一 象 限</a:t>
            </a:r>
            <a:endPar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78226" name="文本框 478225"/>
          <p:cNvSpPr txBox="1"/>
          <p:nvPr/>
        </p:nvSpPr>
        <p:spPr>
          <a:xfrm>
            <a:off x="5564188" y="4611688"/>
            <a:ext cx="1783080" cy="460375"/>
          </a:xfrm>
          <a:prstGeom prst="rect">
            <a:avLst/>
          </a:prstGeom>
          <a:noFill/>
          <a:ln w="12700">
            <a:noFill/>
          </a:ln>
        </p:spPr>
        <p:txBody>
          <a:bodyPr wrap="none" anchor="t" anchorCtr="0">
            <a:spAutoFit/>
          </a:bodyPr>
          <a:p>
            <a:pPr eaLnBrk="0" hangingPunct="0"/>
            <a:r>
              <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rPr>
              <a:t> </a:t>
            </a:r>
            <a:r>
              <a:rPr lang="zh-CN" altLang="en-US" sz="2400" dirty="0">
                <a:solidFill>
                  <a:schemeClr val="accent2"/>
                </a:solidFill>
                <a:effectLst>
                  <a:outerShdw blurRad="38100" dist="38100" dir="2700000">
                    <a:srgbClr val="000000"/>
                  </a:outerShdw>
                </a:effectLst>
                <a:latin typeface="Times New Roman" panose="02020603050405020304" pitchFamily="18" charset="0"/>
                <a:ea typeface="PMingLiU" panose="02020500000000000000" pitchFamily="18" charset="-120"/>
              </a:rPr>
              <a:t>第  四 象 限</a:t>
            </a:r>
            <a:endPar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78227" name="文本框 478226"/>
          <p:cNvSpPr txBox="1"/>
          <p:nvPr/>
        </p:nvSpPr>
        <p:spPr>
          <a:xfrm>
            <a:off x="2609850" y="4687888"/>
            <a:ext cx="1783080" cy="460375"/>
          </a:xfrm>
          <a:prstGeom prst="rect">
            <a:avLst/>
          </a:prstGeom>
          <a:noFill/>
          <a:ln w="12700">
            <a:noFill/>
          </a:ln>
        </p:spPr>
        <p:txBody>
          <a:bodyPr wrap="none" anchor="t" anchorCtr="0">
            <a:spAutoFit/>
          </a:bodyPr>
          <a:p>
            <a:pPr eaLnBrk="0" hangingPunct="0"/>
            <a:r>
              <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rPr>
              <a:t> </a:t>
            </a:r>
            <a:r>
              <a:rPr lang="zh-CN" altLang="en-US" sz="2400" dirty="0">
                <a:solidFill>
                  <a:schemeClr val="accent2"/>
                </a:solidFill>
                <a:effectLst>
                  <a:outerShdw blurRad="38100" dist="38100" dir="2700000">
                    <a:srgbClr val="000000"/>
                  </a:outerShdw>
                </a:effectLst>
                <a:latin typeface="Times New Roman" panose="02020603050405020304" pitchFamily="18" charset="0"/>
                <a:ea typeface="PMingLiU" panose="02020500000000000000" pitchFamily="18" charset="-120"/>
              </a:rPr>
              <a:t>第  三 象 限</a:t>
            </a:r>
            <a:endPar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78228" name="文本框 478227"/>
          <p:cNvSpPr txBox="1"/>
          <p:nvPr/>
        </p:nvSpPr>
        <p:spPr>
          <a:xfrm>
            <a:off x="2609850" y="3773488"/>
            <a:ext cx="1783080" cy="460375"/>
          </a:xfrm>
          <a:prstGeom prst="rect">
            <a:avLst/>
          </a:prstGeom>
          <a:noFill/>
          <a:ln w="12700">
            <a:noFill/>
          </a:ln>
        </p:spPr>
        <p:txBody>
          <a:bodyPr wrap="none" anchor="t" anchorCtr="0">
            <a:spAutoFit/>
          </a:bodyPr>
          <a:p>
            <a:pPr eaLnBrk="0" hangingPunct="0"/>
            <a:r>
              <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rPr>
              <a:t> </a:t>
            </a:r>
            <a:r>
              <a:rPr lang="zh-CN" altLang="en-US" sz="2400" dirty="0">
                <a:solidFill>
                  <a:schemeClr val="accent2"/>
                </a:solidFill>
                <a:effectLst>
                  <a:outerShdw blurRad="38100" dist="38100" dir="2700000">
                    <a:srgbClr val="000000"/>
                  </a:outerShdw>
                </a:effectLst>
                <a:latin typeface="Times New Roman" panose="02020603050405020304" pitchFamily="18" charset="0"/>
                <a:ea typeface="PMingLiU" panose="02020500000000000000" pitchFamily="18" charset="-120"/>
              </a:rPr>
              <a:t>第  二 象 限</a:t>
            </a:r>
            <a:endPar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78229" name="十六角星 478228"/>
          <p:cNvSpPr/>
          <p:nvPr/>
        </p:nvSpPr>
        <p:spPr>
          <a:xfrm>
            <a:off x="7104063" y="457200"/>
            <a:ext cx="2039937" cy="914400"/>
          </a:xfrm>
          <a:prstGeom prst="star16">
            <a:avLst>
              <a:gd name="adj" fmla="val 37500"/>
            </a:avLst>
          </a:prstGeom>
          <a:solidFill>
            <a:srgbClr val="FFFF00"/>
          </a:solidFill>
          <a:ln w="12700" cap="flat" cmpd="sng">
            <a:solidFill>
              <a:schemeClr val="accent1"/>
            </a:solidFill>
            <a:prstDash val="solid"/>
            <a:miter/>
            <a:headEnd type="none" w="med" len="med"/>
            <a:tailEnd type="none" w="med" len="med"/>
          </a:ln>
        </p:spPr>
        <p:txBody>
          <a:bodyPr wrap="none" anchor="ctr" anchorCtr="0"/>
          <a:p>
            <a:pPr algn="ctr" eaLnBrk="0" hangingPunct="0"/>
            <a:r>
              <a:rPr lang="zh-CN" altLang="en-US" sz="2800" i="1" dirty="0">
                <a:solidFill>
                  <a:srgbClr val="D60093"/>
                </a:solidFill>
                <a:effectLst>
                  <a:outerShdw blurRad="38100" dist="38100" dir="2700000">
                    <a:srgbClr val="000000"/>
                  </a:outerShdw>
                </a:effectLst>
                <a:latin typeface="Times New Roman" panose="02020603050405020304" pitchFamily="18" charset="0"/>
                <a:ea typeface="PMingLiU" panose="02020500000000000000" pitchFamily="18" charset="-120"/>
              </a:rPr>
              <a:t>明 确</a:t>
            </a:r>
            <a:endParaRPr lang="zh-CN" altLang="en-US" sz="2800" b="1" i="1" dirty="0">
              <a:solidFill>
                <a:srgbClr val="D60093"/>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79234" name="标题 479233"/>
          <p:cNvSpPr>
            <a:spLocks noGrp="1"/>
          </p:cNvSpPr>
          <p:nvPr>
            <p:ph type="title"/>
          </p:nvPr>
        </p:nvSpPr>
        <p:spPr>
          <a:xfrm>
            <a:off x="827088" y="476250"/>
            <a:ext cx="3594100" cy="762000"/>
          </a:xfrm>
          <a:ln/>
        </p:spPr>
        <p:txBody>
          <a:bodyPr anchor="ctr" anchorCtr="0"/>
          <a:p>
            <a:r>
              <a:rPr lang="zh-CN" altLang="en-US" sz="2900" b="1" i="1" dirty="0">
                <a:solidFill>
                  <a:srgbClr val="D60093"/>
                </a:solidFill>
              </a:rPr>
              <a:t>举  例 说  明</a:t>
            </a:r>
            <a:endParaRPr lang="zh-CN" altLang="en-US" dirty="0"/>
          </a:p>
        </p:txBody>
      </p:sp>
      <p:sp>
        <p:nvSpPr>
          <p:cNvPr id="479235" name="矩形 479234"/>
          <p:cNvSpPr/>
          <p:nvPr/>
        </p:nvSpPr>
        <p:spPr>
          <a:xfrm>
            <a:off x="1331913" y="1563688"/>
            <a:ext cx="3200400" cy="2895600"/>
          </a:xfrm>
          <a:prstGeom prst="rect">
            <a:avLst/>
          </a:prstGeom>
          <a:solidFill>
            <a:srgbClr val="CCFFCC"/>
          </a:solidFill>
          <a:ln w="12700" cap="sq" cmpd="sng">
            <a:solidFill>
              <a:schemeClr val="tx1"/>
            </a:solidFill>
            <a:prstDash val="solid"/>
            <a:miter/>
            <a:headEnd type="none" w="med" len="med"/>
            <a:tailEnd type="none" w="med" len="med"/>
          </a:ln>
        </p:spPr>
        <p:txBody>
          <a:bodyPr/>
          <a:p>
            <a:endParaRPr lang="zh-CN" altLang="en-US"/>
          </a:p>
        </p:txBody>
      </p:sp>
      <p:sp>
        <p:nvSpPr>
          <p:cNvPr id="479236" name="矩形 479235"/>
          <p:cNvSpPr/>
          <p:nvPr/>
        </p:nvSpPr>
        <p:spPr>
          <a:xfrm>
            <a:off x="4532313" y="1563688"/>
            <a:ext cx="3089275" cy="2895600"/>
          </a:xfrm>
          <a:prstGeom prst="rect">
            <a:avLst/>
          </a:prstGeom>
          <a:solidFill>
            <a:srgbClr val="CCFFCC"/>
          </a:solidFill>
          <a:ln w="12700" cap="sq" cmpd="sng">
            <a:solidFill>
              <a:schemeClr val="tx1"/>
            </a:solidFill>
            <a:prstDash val="solid"/>
            <a:miter/>
            <a:headEnd type="none" w="med" len="med"/>
            <a:tailEnd type="none" w="med" len="med"/>
          </a:ln>
        </p:spPr>
        <p:txBody>
          <a:bodyPr/>
          <a:p>
            <a:endParaRPr lang="zh-CN" altLang="en-US"/>
          </a:p>
        </p:txBody>
      </p:sp>
      <p:sp>
        <p:nvSpPr>
          <p:cNvPr id="479237" name="矩形 479236"/>
          <p:cNvSpPr/>
          <p:nvPr/>
        </p:nvSpPr>
        <p:spPr>
          <a:xfrm>
            <a:off x="1331913" y="4459288"/>
            <a:ext cx="3200400" cy="2209800"/>
          </a:xfrm>
          <a:prstGeom prst="rect">
            <a:avLst/>
          </a:prstGeom>
          <a:solidFill>
            <a:srgbClr val="CCFFCC"/>
          </a:solidFill>
          <a:ln w="12700" cap="sq" cmpd="sng">
            <a:solidFill>
              <a:schemeClr val="tx1"/>
            </a:solidFill>
            <a:prstDash val="solid"/>
            <a:miter/>
            <a:headEnd type="none" w="med" len="med"/>
            <a:tailEnd type="none" w="med" len="med"/>
          </a:ln>
        </p:spPr>
        <p:txBody>
          <a:bodyPr wrap="none" anchor="ctr" anchorCtr="0"/>
          <a:p>
            <a:pPr algn="ctr" eaLnBrk="0" hangingPunct="0"/>
            <a:endParaRPr lang="zh-CN" altLang="en-US" sz="2400" dirty="0">
              <a:latin typeface="Times New Roman" panose="02020603050405020304" pitchFamily="18" charset="0"/>
              <a:ea typeface="PMingLiU" panose="02020500000000000000" pitchFamily="18" charset="-120"/>
            </a:endParaRPr>
          </a:p>
        </p:txBody>
      </p:sp>
      <p:sp>
        <p:nvSpPr>
          <p:cNvPr id="479238" name="矩形 479237"/>
          <p:cNvSpPr/>
          <p:nvPr/>
        </p:nvSpPr>
        <p:spPr>
          <a:xfrm>
            <a:off x="4532313" y="4459288"/>
            <a:ext cx="3089275" cy="2209800"/>
          </a:xfrm>
          <a:prstGeom prst="rect">
            <a:avLst/>
          </a:prstGeom>
          <a:solidFill>
            <a:srgbClr val="CCFFCC"/>
          </a:solidFill>
          <a:ln w="12700" cap="sq" cmpd="sng">
            <a:solidFill>
              <a:schemeClr val="tx1"/>
            </a:solidFill>
            <a:prstDash val="solid"/>
            <a:miter/>
            <a:headEnd type="none" w="med" len="med"/>
            <a:tailEnd type="none" w="med" len="med"/>
          </a:ln>
        </p:spPr>
        <p:txBody>
          <a:bodyPr/>
          <a:p>
            <a:endParaRPr lang="zh-CN" altLang="en-US"/>
          </a:p>
        </p:txBody>
      </p:sp>
      <p:sp>
        <p:nvSpPr>
          <p:cNvPr id="479239" name="直接连接符 479238"/>
          <p:cNvSpPr/>
          <p:nvPr/>
        </p:nvSpPr>
        <p:spPr>
          <a:xfrm>
            <a:off x="1331913" y="2173288"/>
            <a:ext cx="6019800" cy="0"/>
          </a:xfrm>
          <a:prstGeom prst="line">
            <a:avLst/>
          </a:prstGeom>
          <a:ln w="12700" cap="sq" cmpd="sng">
            <a:solidFill>
              <a:schemeClr val="tx1"/>
            </a:solidFill>
            <a:prstDash val="solid"/>
            <a:headEnd type="none" w="med" len="med"/>
            <a:tailEnd type="none" w="med" len="med"/>
          </a:ln>
        </p:spPr>
      </p:sp>
      <p:sp>
        <p:nvSpPr>
          <p:cNvPr id="479240" name="直接连接符 479239"/>
          <p:cNvSpPr/>
          <p:nvPr/>
        </p:nvSpPr>
        <p:spPr>
          <a:xfrm>
            <a:off x="1941513" y="1563688"/>
            <a:ext cx="0" cy="5105400"/>
          </a:xfrm>
          <a:prstGeom prst="line">
            <a:avLst/>
          </a:prstGeom>
          <a:ln w="12700" cap="sq" cmpd="sng">
            <a:solidFill>
              <a:schemeClr val="tx1"/>
            </a:solidFill>
            <a:prstDash val="solid"/>
            <a:headEnd type="none" w="med" len="med"/>
            <a:tailEnd type="none" w="med" len="med"/>
          </a:ln>
        </p:spPr>
      </p:sp>
      <p:sp>
        <p:nvSpPr>
          <p:cNvPr id="479241" name="文本框 479240"/>
          <p:cNvSpPr txBox="1"/>
          <p:nvPr/>
        </p:nvSpPr>
        <p:spPr>
          <a:xfrm>
            <a:off x="5373688" y="1790700"/>
            <a:ext cx="1022350" cy="460375"/>
          </a:xfrm>
          <a:prstGeom prst="rect">
            <a:avLst/>
          </a:prstGeom>
          <a:noFill/>
          <a:ln w="12700">
            <a:noFill/>
          </a:ln>
        </p:spPr>
        <p:txBody>
          <a:bodyPr wrap="none" anchor="ctr" anchorCtr="0">
            <a:spAutoFit/>
          </a:bodyPr>
          <a:p>
            <a:pPr algn="ctr" eaLnBrk="0" hangingPunct="0"/>
            <a:r>
              <a:rPr lang="zh-CN" altLang="en-US" sz="2400" b="1" dirty="0">
                <a:solidFill>
                  <a:srgbClr val="000066"/>
                </a:solidFill>
                <a:latin typeface="Times New Roman" panose="02020603050405020304" pitchFamily="18" charset="0"/>
                <a:ea typeface="PMingLiU" panose="02020500000000000000" pitchFamily="18" charset="-120"/>
              </a:rPr>
              <a:t>紧   急</a:t>
            </a:r>
            <a:endParaRPr lang="zh-CN" altLang="en-US" sz="2400" b="1" dirty="0">
              <a:solidFill>
                <a:srgbClr val="000066"/>
              </a:solidFill>
              <a:latin typeface="Times New Roman" panose="02020603050405020304" pitchFamily="18" charset="0"/>
              <a:ea typeface="PMingLiU" panose="02020500000000000000" pitchFamily="18" charset="-120"/>
            </a:endParaRPr>
          </a:p>
        </p:txBody>
      </p:sp>
      <p:sp>
        <p:nvSpPr>
          <p:cNvPr id="479242" name="矩形 479241"/>
          <p:cNvSpPr/>
          <p:nvPr/>
        </p:nvSpPr>
        <p:spPr>
          <a:xfrm>
            <a:off x="2633346" y="1714500"/>
            <a:ext cx="1251585" cy="460375"/>
          </a:xfrm>
          <a:prstGeom prst="rect">
            <a:avLst/>
          </a:prstGeom>
          <a:noFill/>
          <a:ln w="12700">
            <a:noFill/>
          </a:ln>
        </p:spPr>
        <p:txBody>
          <a:bodyPr wrap="none" anchor="ctr" anchorCtr="0">
            <a:spAutoFit/>
          </a:bodyPr>
          <a:p>
            <a:pPr algn="ctr" eaLnBrk="0" hangingPunct="0"/>
            <a:r>
              <a:rPr lang="zh-CN" altLang="en-US" sz="2400" b="1" dirty="0">
                <a:solidFill>
                  <a:srgbClr val="000066"/>
                </a:solidFill>
                <a:latin typeface="Times New Roman" panose="02020603050405020304" pitchFamily="18" charset="0"/>
                <a:ea typeface="PMingLiU" panose="02020500000000000000" pitchFamily="18" charset="-120"/>
              </a:rPr>
              <a:t>不紧  急</a:t>
            </a:r>
            <a:endParaRPr lang="zh-CN" altLang="en-US" sz="2400" b="1" dirty="0">
              <a:solidFill>
                <a:srgbClr val="000066"/>
              </a:solidFill>
              <a:latin typeface="Times New Roman" panose="02020603050405020304" pitchFamily="18" charset="0"/>
              <a:ea typeface="PMingLiU" panose="02020500000000000000" pitchFamily="18" charset="-120"/>
            </a:endParaRPr>
          </a:p>
        </p:txBody>
      </p:sp>
      <p:sp>
        <p:nvSpPr>
          <p:cNvPr id="479243" name="文本框 479242"/>
          <p:cNvSpPr txBox="1"/>
          <p:nvPr/>
        </p:nvSpPr>
        <p:spPr>
          <a:xfrm>
            <a:off x="1332230" y="2690496"/>
            <a:ext cx="551815" cy="930910"/>
          </a:xfrm>
          <a:prstGeom prst="rect">
            <a:avLst/>
          </a:prstGeom>
          <a:noFill/>
          <a:ln w="12700">
            <a:noFill/>
          </a:ln>
        </p:spPr>
        <p:txBody>
          <a:bodyPr vert="eaVert" wrap="none" anchor="ctr" anchorCtr="0">
            <a:spAutoFit/>
          </a:bodyPr>
          <a:p>
            <a:pPr algn="ctr" eaLnBrk="0" hangingPunct="0"/>
            <a:r>
              <a:rPr lang="zh-CN" altLang="en-US" sz="2400" b="1" dirty="0">
                <a:solidFill>
                  <a:srgbClr val="000066"/>
                </a:solidFill>
                <a:latin typeface="Times New Roman" panose="02020603050405020304" pitchFamily="18" charset="0"/>
                <a:ea typeface="PMingLiU" panose="02020500000000000000" pitchFamily="18" charset="-120"/>
              </a:rPr>
              <a:t>重   要</a:t>
            </a:r>
            <a:endParaRPr lang="zh-CN" altLang="en-US" sz="2400" dirty="0">
              <a:solidFill>
                <a:srgbClr val="000066"/>
              </a:solidFill>
              <a:latin typeface="Times New Roman" panose="02020603050405020304" pitchFamily="18" charset="0"/>
              <a:ea typeface="PMingLiU" panose="02020500000000000000" pitchFamily="18" charset="-120"/>
            </a:endParaRPr>
          </a:p>
        </p:txBody>
      </p:sp>
      <p:sp>
        <p:nvSpPr>
          <p:cNvPr id="479244" name="文本框 479243"/>
          <p:cNvSpPr txBox="1"/>
          <p:nvPr/>
        </p:nvSpPr>
        <p:spPr>
          <a:xfrm>
            <a:off x="1332230" y="4684078"/>
            <a:ext cx="551815" cy="1007745"/>
          </a:xfrm>
          <a:prstGeom prst="rect">
            <a:avLst/>
          </a:prstGeom>
          <a:noFill/>
          <a:ln w="12700">
            <a:noFill/>
          </a:ln>
        </p:spPr>
        <p:txBody>
          <a:bodyPr vert="eaVert" wrap="none" anchor="ctr" anchorCtr="0">
            <a:spAutoFit/>
          </a:bodyPr>
          <a:p>
            <a:pPr algn="ctr" eaLnBrk="0" hangingPunct="0"/>
            <a:r>
              <a:rPr lang="zh-CN" altLang="en-US" sz="2400" b="1" dirty="0">
                <a:solidFill>
                  <a:srgbClr val="000066"/>
                </a:solidFill>
                <a:latin typeface="Times New Roman" panose="02020603050405020304" pitchFamily="18" charset="0"/>
                <a:ea typeface="PMingLiU" panose="02020500000000000000" pitchFamily="18" charset="-120"/>
              </a:rPr>
              <a:t>不重要</a:t>
            </a:r>
            <a:endParaRPr lang="zh-CN" altLang="en-US" sz="2400" dirty="0">
              <a:solidFill>
                <a:srgbClr val="000066"/>
              </a:solidFill>
              <a:latin typeface="Times New Roman" panose="02020603050405020304" pitchFamily="18" charset="0"/>
              <a:ea typeface="PMingLiU" panose="02020500000000000000" pitchFamily="18" charset="-120"/>
            </a:endParaRPr>
          </a:p>
        </p:txBody>
      </p:sp>
      <p:sp>
        <p:nvSpPr>
          <p:cNvPr id="479245" name="文本框 479244"/>
          <p:cNvSpPr txBox="1"/>
          <p:nvPr/>
        </p:nvSpPr>
        <p:spPr>
          <a:xfrm>
            <a:off x="4813300" y="4717415"/>
            <a:ext cx="2499360" cy="1630045"/>
          </a:xfrm>
          <a:prstGeom prst="rect">
            <a:avLst/>
          </a:prstGeom>
          <a:noFill/>
          <a:ln w="12700">
            <a:noFill/>
          </a:ln>
        </p:spPr>
        <p:txBody>
          <a:bodyPr wrap="none" anchor="ctr" anchorCtr="0">
            <a:spAutoFit/>
          </a:bodyPr>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干扰、电  话</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信件、报  告</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会  议</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迫在眉 睫的事</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符合别  人期望的事</a:t>
            </a:r>
            <a:endParaRPr lang="zh-CN" altLang="en-US" sz="2400" b="1" dirty="0">
              <a:solidFill>
                <a:srgbClr val="000066"/>
              </a:solidFill>
              <a:latin typeface="Times New Roman" panose="02020603050405020304" pitchFamily="18" charset="0"/>
              <a:ea typeface="PMingLiU" panose="02020500000000000000" pitchFamily="18" charset="-120"/>
            </a:endParaRPr>
          </a:p>
        </p:txBody>
      </p:sp>
      <p:sp>
        <p:nvSpPr>
          <p:cNvPr id="479246" name="文本框 479245"/>
          <p:cNvSpPr txBox="1"/>
          <p:nvPr/>
        </p:nvSpPr>
        <p:spPr>
          <a:xfrm>
            <a:off x="2124075" y="2265363"/>
            <a:ext cx="2438400" cy="2368550"/>
          </a:xfrm>
          <a:prstGeom prst="rect">
            <a:avLst/>
          </a:prstGeom>
          <a:noFill/>
          <a:ln w="12700">
            <a:noFill/>
          </a:ln>
        </p:spPr>
        <p:txBody>
          <a:bodyPr anchor="ctr" anchorCtr="0">
            <a:spAutoFit/>
          </a:bodyPr>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做规  划、计  划 </a:t>
            </a:r>
            <a:endParaRPr lang="en-US" altLang="zh-CN" sz="2000" b="1">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a:solidFill>
                  <a:srgbClr val="000066"/>
                </a:solidFill>
                <a:latin typeface="Times New Roman" panose="02020603050405020304" pitchFamily="18" charset="0"/>
                <a:ea typeface="PMingLiU" panose="02020500000000000000" pitchFamily="18" charset="-120"/>
              </a:rPr>
              <a:t> </a:t>
            </a:r>
            <a:r>
              <a:rPr lang="zh-CN" altLang="en-US" sz="2000" b="1" dirty="0">
                <a:solidFill>
                  <a:srgbClr val="000066"/>
                </a:solidFill>
                <a:latin typeface="Times New Roman" panose="02020603050405020304" pitchFamily="18" charset="0"/>
                <a:ea typeface="PMingLiU" panose="02020500000000000000" pitchFamily="18" charset="-120"/>
              </a:rPr>
              <a:t>人际 关 系的建立</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准备 工作</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400" b="1" dirty="0">
                <a:solidFill>
                  <a:srgbClr val="000066"/>
                </a:solidFill>
                <a:latin typeface="Times New Roman" panose="02020603050405020304" pitchFamily="18" charset="0"/>
                <a:ea typeface="PMingLiU" panose="02020500000000000000" pitchFamily="18" charset="-120"/>
              </a:rPr>
              <a:t> </a:t>
            </a:r>
            <a:r>
              <a:rPr lang="zh-CN" altLang="en-US" sz="2000" b="1" dirty="0">
                <a:solidFill>
                  <a:srgbClr val="000066"/>
                </a:solidFill>
                <a:latin typeface="Times New Roman" panose="02020603050405020304" pitchFamily="18" charset="0"/>
                <a:ea typeface="PMingLiU" panose="02020500000000000000" pitchFamily="18" charset="-120"/>
              </a:rPr>
              <a:t>预  防措施</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提升自己的能力</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抓住新机会</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endParaRPr lang="zh-CN" altLang="en-US" sz="2400" b="1" dirty="0">
              <a:solidFill>
                <a:srgbClr val="000066"/>
              </a:solidFill>
              <a:latin typeface="Times New Roman" panose="02020603050405020304" pitchFamily="18" charset="0"/>
              <a:ea typeface="PMingLiU" panose="02020500000000000000" pitchFamily="18" charset="-120"/>
            </a:endParaRPr>
          </a:p>
        </p:txBody>
      </p:sp>
      <p:sp>
        <p:nvSpPr>
          <p:cNvPr id="479247" name="文本框 479246"/>
          <p:cNvSpPr txBox="1"/>
          <p:nvPr/>
        </p:nvSpPr>
        <p:spPr>
          <a:xfrm>
            <a:off x="2268538" y="4717415"/>
            <a:ext cx="1990090" cy="1630045"/>
          </a:xfrm>
          <a:prstGeom prst="rect">
            <a:avLst/>
          </a:prstGeom>
          <a:noFill/>
          <a:ln w="12700">
            <a:noFill/>
          </a:ln>
        </p:spPr>
        <p:txBody>
          <a:bodyPr wrap="none" anchor="ctr" anchorCtr="0">
            <a:spAutoFit/>
          </a:bodyPr>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忙碌琐  碎的事</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广 告函件</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电  话</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逃避性活动</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闲  聊天</a:t>
            </a:r>
            <a:endParaRPr lang="zh-CN" altLang="en-US" sz="2400" b="1" dirty="0">
              <a:solidFill>
                <a:srgbClr val="000066"/>
              </a:solidFill>
              <a:latin typeface="Times New Roman" panose="02020603050405020304" pitchFamily="18" charset="0"/>
              <a:ea typeface="PMingLiU" panose="02020500000000000000" pitchFamily="18" charset="-120"/>
            </a:endParaRPr>
          </a:p>
        </p:txBody>
      </p:sp>
      <p:sp>
        <p:nvSpPr>
          <p:cNvPr id="479248" name="文本框 479247"/>
          <p:cNvSpPr txBox="1"/>
          <p:nvPr/>
        </p:nvSpPr>
        <p:spPr>
          <a:xfrm>
            <a:off x="4837113" y="2548891"/>
            <a:ext cx="2181225" cy="1322070"/>
          </a:xfrm>
          <a:prstGeom prst="rect">
            <a:avLst/>
          </a:prstGeom>
          <a:noFill/>
          <a:ln w="12700">
            <a:noFill/>
          </a:ln>
        </p:spPr>
        <p:txBody>
          <a:bodyPr wrap="none" anchor="ctr" anchorCtr="0">
            <a:spAutoFit/>
          </a:bodyPr>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紧  急状  况</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迫切的问  题</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限期完成 的工作</a:t>
            </a:r>
            <a:endParaRPr lang="zh-CN" altLang="en-US" sz="2000" b="1" dirty="0">
              <a:solidFill>
                <a:srgbClr val="000066"/>
              </a:solidFill>
              <a:latin typeface="Times New Roman" panose="02020603050405020304" pitchFamily="18" charset="0"/>
              <a:ea typeface="PMingLiU" panose="02020500000000000000" pitchFamily="18" charset="-120"/>
            </a:endParaRPr>
          </a:p>
          <a:p>
            <a:pPr eaLnBrk="0" hangingPunct="0">
              <a:buChar char="•"/>
            </a:pPr>
            <a:r>
              <a:rPr lang="zh-CN" altLang="en-US" sz="2000" b="1" dirty="0">
                <a:solidFill>
                  <a:srgbClr val="000066"/>
                </a:solidFill>
                <a:latin typeface="Times New Roman" panose="02020603050405020304" pitchFamily="18" charset="0"/>
                <a:ea typeface="PMingLiU" panose="02020500000000000000" pitchFamily="18" charset="-120"/>
              </a:rPr>
              <a:t> 计 划 好的会  议</a:t>
            </a:r>
            <a:endParaRPr lang="zh-CN" altLang="en-US" sz="2400" b="1" dirty="0">
              <a:solidFill>
                <a:srgbClr val="000066"/>
              </a:solidFill>
              <a:latin typeface="Times New Roman" panose="02020603050405020304" pitchFamily="18" charset="0"/>
              <a:ea typeface="PMingLiU" panose="02020500000000000000" pitchFamily="18" charset="-120"/>
            </a:endParaRPr>
          </a:p>
        </p:txBody>
      </p:sp>
      <p:sp>
        <p:nvSpPr>
          <p:cNvPr id="479249" name="十六角星 479248"/>
          <p:cNvSpPr/>
          <p:nvPr/>
        </p:nvSpPr>
        <p:spPr>
          <a:xfrm>
            <a:off x="6611938" y="304800"/>
            <a:ext cx="2039937" cy="914400"/>
          </a:xfrm>
          <a:prstGeom prst="star16">
            <a:avLst>
              <a:gd name="adj" fmla="val 37500"/>
            </a:avLst>
          </a:prstGeom>
          <a:solidFill>
            <a:srgbClr val="FFFF00"/>
          </a:solidFill>
          <a:ln w="12700" cap="flat" cmpd="sng">
            <a:solidFill>
              <a:schemeClr val="accent1"/>
            </a:solidFill>
            <a:prstDash val="solid"/>
            <a:miter/>
            <a:headEnd type="none" w="med" len="med"/>
            <a:tailEnd type="none" w="med" len="med"/>
          </a:ln>
        </p:spPr>
        <p:txBody>
          <a:bodyPr wrap="none" anchor="ctr" anchorCtr="0"/>
          <a:p>
            <a:pPr algn="ctr" eaLnBrk="0" hangingPunct="0"/>
            <a:r>
              <a:rPr lang="zh-CN" altLang="en-US" sz="2400" dirty="0">
                <a:effectLst>
                  <a:outerShdw blurRad="38100" dist="38100" dir="2700000">
                    <a:srgbClr val="FFFFFF"/>
                  </a:outerShdw>
                </a:effectLst>
                <a:latin typeface="Times New Roman" panose="02020603050405020304" pitchFamily="18" charset="0"/>
                <a:ea typeface="PMingLiU" panose="02020500000000000000" pitchFamily="18" charset="-120"/>
              </a:rPr>
              <a:t> </a:t>
            </a:r>
            <a:r>
              <a:rPr lang="zh-CN" altLang="en-US" sz="2800" i="1" dirty="0">
                <a:solidFill>
                  <a:srgbClr val="D60093"/>
                </a:solidFill>
                <a:effectLst>
                  <a:outerShdw blurRad="38100" dist="38100" dir="2700000">
                    <a:srgbClr val="000000"/>
                  </a:outerShdw>
                </a:effectLst>
                <a:latin typeface="Times New Roman" panose="02020603050405020304" pitchFamily="18" charset="0"/>
                <a:ea typeface="PMingLiU" panose="02020500000000000000" pitchFamily="18" charset="-120"/>
              </a:rPr>
              <a:t>明 确</a:t>
            </a:r>
            <a:endParaRPr lang="zh-CN" altLang="en-US" sz="2800" dirty="0">
              <a:solidFill>
                <a:schemeClr val="accent1"/>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80258" name="文本框 480257"/>
          <p:cNvSpPr txBox="1"/>
          <p:nvPr/>
        </p:nvSpPr>
        <p:spPr>
          <a:xfrm>
            <a:off x="4495800" y="4114800"/>
            <a:ext cx="2286000" cy="2122805"/>
          </a:xfrm>
          <a:prstGeom prst="rect">
            <a:avLst/>
          </a:prstGeom>
          <a:solidFill>
            <a:srgbClr val="CCFFFF"/>
          </a:solidFill>
          <a:ln w="9525" cap="flat" cmpd="sng">
            <a:solidFill>
              <a:srgbClr val="008080"/>
            </a:solidFill>
            <a:prstDash val="solid"/>
            <a:miter/>
            <a:headEnd type="none" w="med" len="med"/>
            <a:tailEnd type="none" w="med" len="med"/>
          </a:ln>
          <a:effectLst>
            <a:prstShdw prst="shdw17" dist="17961" dir="13499999">
              <a:srgbClr val="008080">
                <a:gamma/>
                <a:shade val="60000"/>
                <a:invGamma/>
              </a:srgbClr>
            </a:prstShdw>
          </a:effectLst>
        </p:spPr>
        <p:txBody>
          <a:bodyPr>
            <a:spAutoFit/>
          </a:bodyPr>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p:txBody>
      </p:sp>
      <p:sp>
        <p:nvSpPr>
          <p:cNvPr id="480259" name="文本框 480258"/>
          <p:cNvSpPr txBox="1"/>
          <p:nvPr/>
        </p:nvSpPr>
        <p:spPr>
          <a:xfrm>
            <a:off x="2209800" y="4114800"/>
            <a:ext cx="2286000" cy="2122805"/>
          </a:xfrm>
          <a:prstGeom prst="rect">
            <a:avLst/>
          </a:prstGeom>
          <a:solidFill>
            <a:srgbClr val="FFFF00"/>
          </a:solidFill>
          <a:ln w="9525" cap="flat" cmpd="sng">
            <a:solidFill>
              <a:schemeClr val="hlink"/>
            </a:solidFill>
            <a:prstDash val="solid"/>
            <a:miter/>
            <a:headEnd type="none" w="med" len="med"/>
            <a:tailEnd type="none" w="med" len="med"/>
          </a:ln>
          <a:effectLst>
            <a:prstShdw prst="shdw17" dist="17961" dir="13499999">
              <a:schemeClr val="hlink">
                <a:gamma/>
                <a:shade val="60000"/>
                <a:invGamma/>
              </a:schemeClr>
            </a:prstShdw>
          </a:effectLst>
        </p:spPr>
        <p:txBody>
          <a:bodyPr>
            <a:spAutoFit/>
          </a:bodyPr>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p:txBody>
      </p:sp>
      <p:sp>
        <p:nvSpPr>
          <p:cNvPr id="480260" name="文本框 480259"/>
          <p:cNvSpPr txBox="1"/>
          <p:nvPr/>
        </p:nvSpPr>
        <p:spPr>
          <a:xfrm>
            <a:off x="4495800" y="2057400"/>
            <a:ext cx="2286000" cy="2122805"/>
          </a:xfrm>
          <a:prstGeom prst="rect">
            <a:avLst/>
          </a:prstGeom>
          <a:solidFill>
            <a:srgbClr val="FFFFCC"/>
          </a:solidFill>
          <a:ln w="9525" cap="flat" cmpd="sng">
            <a:solidFill>
              <a:srgbClr val="0066CC"/>
            </a:solidFill>
            <a:prstDash val="solid"/>
            <a:miter/>
            <a:headEnd type="none" w="med" len="med"/>
            <a:tailEnd type="none" w="med" len="med"/>
          </a:ln>
          <a:effectLst>
            <a:prstShdw prst="shdw17" dist="17961" dir="13499999">
              <a:srgbClr val="0066CC">
                <a:gamma/>
                <a:shade val="60000"/>
                <a:invGamma/>
              </a:srgbClr>
            </a:prstShdw>
          </a:effectLst>
        </p:spPr>
        <p:txBody>
          <a:bodyPr>
            <a:spAutoFit/>
          </a:bodyPr>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p:txBody>
      </p:sp>
      <p:sp>
        <p:nvSpPr>
          <p:cNvPr id="480261" name="文本框 480260"/>
          <p:cNvSpPr txBox="1"/>
          <p:nvPr/>
        </p:nvSpPr>
        <p:spPr>
          <a:xfrm>
            <a:off x="2209800" y="2057400"/>
            <a:ext cx="2286000" cy="2122805"/>
          </a:xfrm>
          <a:prstGeom prst="rect">
            <a:avLst/>
          </a:prstGeom>
          <a:solidFill>
            <a:srgbClr val="FEFDE0"/>
          </a:solidFill>
          <a:ln w="9525" cap="flat" cmpd="sng">
            <a:solidFill>
              <a:srgbClr val="FF0033"/>
            </a:solidFill>
            <a:prstDash val="solid"/>
            <a:miter/>
            <a:headEnd type="none" w="med" len="med"/>
            <a:tailEnd type="none" w="med" len="med"/>
          </a:ln>
          <a:effectLst>
            <a:prstShdw prst="shdw17" dist="17961" dir="13499999">
              <a:srgbClr val="FF0033">
                <a:gamma/>
                <a:shade val="60000"/>
                <a:invGamma/>
              </a:srgbClr>
            </a:prstShdw>
          </a:effectLst>
        </p:spPr>
        <p:txBody>
          <a:bodyPr>
            <a:spAutoFit/>
          </a:bodyPr>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a:p>
            <a:pPr eaLnBrk="0" hangingPunct="0">
              <a:spcBef>
                <a:spcPct val="50000"/>
              </a:spcBef>
            </a:pPr>
            <a:endParaRPr lang="zh-CN" altLang="en-US" sz="2400" b="1" dirty="0">
              <a:latin typeface="Times New Roman" panose="02020603050405020304" pitchFamily="18" charset="0"/>
              <a:ea typeface="PMingLiU" panose="02020500000000000000" pitchFamily="18" charset="-120"/>
            </a:endParaRPr>
          </a:p>
        </p:txBody>
      </p:sp>
      <p:sp>
        <p:nvSpPr>
          <p:cNvPr id="480262" name="圆角矩形标注 480261"/>
          <p:cNvSpPr/>
          <p:nvPr/>
        </p:nvSpPr>
        <p:spPr>
          <a:xfrm>
            <a:off x="6934200" y="1981200"/>
            <a:ext cx="2209800" cy="1219200"/>
          </a:xfrm>
          <a:prstGeom prst="wedgeRoundRectCallout">
            <a:avLst>
              <a:gd name="adj1" fmla="val -66236"/>
              <a:gd name="adj2" fmla="val 83856"/>
              <a:gd name="adj3" fmla="val 16667"/>
            </a:avLst>
          </a:prstGeom>
          <a:solidFill>
            <a:srgbClr val="FFFFCC"/>
          </a:solidFill>
          <a:ln w="9525">
            <a:noFill/>
          </a:ln>
          <a:effectLst>
            <a:outerShdw dist="107763" dir="2699999" algn="ctr" rotWithShape="0">
              <a:schemeClr val="bg2"/>
            </a:outerShdw>
          </a:effectLst>
        </p:spPr>
        <p:txBody>
          <a:bodyPr wrap="none" anchor="ctr" anchorCtr="0"/>
          <a:p>
            <a:pPr algn="ctr" eaLnBrk="0" hangingPunct="0"/>
            <a:endParaRPr lang="zh-CN" altLang="en-US" sz="2400" dirty="0">
              <a:latin typeface="Times New Roman" panose="02020603050405020304" pitchFamily="18" charset="0"/>
              <a:ea typeface="PMingLiU" panose="02020500000000000000" pitchFamily="18" charset="-120"/>
            </a:endParaRPr>
          </a:p>
        </p:txBody>
      </p:sp>
      <p:sp>
        <p:nvSpPr>
          <p:cNvPr id="480263" name="文本框 480262"/>
          <p:cNvSpPr txBox="1"/>
          <p:nvPr/>
        </p:nvSpPr>
        <p:spPr>
          <a:xfrm>
            <a:off x="2743200" y="2819400"/>
            <a:ext cx="1447800" cy="953135"/>
          </a:xfrm>
          <a:prstGeom prst="rect">
            <a:avLst/>
          </a:prstGeom>
          <a:noFill/>
          <a:ln w="9525">
            <a:noFill/>
          </a:ln>
        </p:spPr>
        <p:txBody>
          <a:bodyPr>
            <a:spAutoFit/>
          </a:bodyPr>
          <a:p>
            <a:pPr eaLnBrk="0" hangingPunct="0">
              <a:spcBef>
                <a:spcPct val="50000"/>
              </a:spcBef>
            </a:pPr>
            <a:r>
              <a:rPr lang="zh-CN" altLang="en-US" sz="2800" b="1" i="1" dirty="0">
                <a:solidFill>
                  <a:srgbClr val="D60093"/>
                </a:solidFill>
                <a:effectLst>
                  <a:outerShdw blurRad="38100" dist="38100" dir="2700000">
                    <a:srgbClr val="000000"/>
                  </a:outerShdw>
                </a:effectLst>
                <a:latin typeface="Times New Roman" panose="02020603050405020304" pitchFamily="18" charset="0"/>
                <a:ea typeface="PMingLiU" panose="02020500000000000000" pitchFamily="18" charset="-120"/>
              </a:rPr>
              <a:t>重要，非紧</a:t>
            </a:r>
            <a:r>
              <a:rPr lang="zh-CN" altLang="en-US" sz="2800" b="1" i="1" dirty="0">
                <a:solidFill>
                  <a:srgbClr val="60672B"/>
                </a:solidFill>
                <a:effectLst>
                  <a:outerShdw blurRad="38100" dist="38100" dir="2700000">
                    <a:srgbClr val="000000"/>
                  </a:outerShdw>
                </a:effectLst>
                <a:latin typeface="Times New Roman" panose="02020603050405020304" pitchFamily="18" charset="0"/>
                <a:ea typeface="PMingLiU" panose="02020500000000000000" pitchFamily="18" charset="-120"/>
              </a:rPr>
              <a:t>  </a:t>
            </a:r>
            <a:r>
              <a:rPr lang="zh-CN" altLang="en-US" sz="2800" b="1" i="1" dirty="0">
                <a:solidFill>
                  <a:srgbClr val="D60093"/>
                </a:solidFill>
                <a:effectLst>
                  <a:outerShdw blurRad="38100" dist="38100" dir="2700000">
                    <a:srgbClr val="000000"/>
                  </a:outerShdw>
                </a:effectLst>
                <a:latin typeface="Times New Roman" panose="02020603050405020304" pitchFamily="18" charset="0"/>
                <a:ea typeface="PMingLiU" panose="02020500000000000000" pitchFamily="18" charset="-120"/>
              </a:rPr>
              <a:t>急</a:t>
            </a:r>
            <a:endParaRPr lang="zh-CN" altLang="en-US" sz="2800" b="1" dirty="0">
              <a:solidFill>
                <a:srgbClr val="60672B"/>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
        <p:nvSpPr>
          <p:cNvPr id="480264" name="直接连接符 480263"/>
          <p:cNvSpPr/>
          <p:nvPr/>
        </p:nvSpPr>
        <p:spPr>
          <a:xfrm>
            <a:off x="2133600" y="6248400"/>
            <a:ext cx="5486400" cy="0"/>
          </a:xfrm>
          <a:prstGeom prst="line">
            <a:avLst/>
          </a:prstGeom>
          <a:ln w="76200" cap="flat" cmpd="sng">
            <a:solidFill>
              <a:schemeClr val="tx1"/>
            </a:solidFill>
            <a:prstDash val="solid"/>
            <a:headEnd type="none" w="med" len="med"/>
            <a:tailEnd type="triangle" w="med" len="med"/>
          </a:ln>
        </p:spPr>
      </p:sp>
      <p:sp>
        <p:nvSpPr>
          <p:cNvPr id="480265" name="文本框 480264"/>
          <p:cNvSpPr txBox="1"/>
          <p:nvPr/>
        </p:nvSpPr>
        <p:spPr>
          <a:xfrm>
            <a:off x="5181600" y="2819400"/>
            <a:ext cx="1143000" cy="829945"/>
          </a:xfrm>
          <a:prstGeom prst="rect">
            <a:avLst/>
          </a:prstGeom>
          <a:noFill/>
          <a:ln w="9525">
            <a:noFill/>
          </a:ln>
        </p:spPr>
        <p:txBody>
          <a:bodyPr>
            <a:spAutoFit/>
          </a:bodyPr>
          <a:p>
            <a:pPr eaLnBrk="0" hangingPunct="0">
              <a:spcBef>
                <a:spcPct val="50000"/>
              </a:spcBef>
            </a:pPr>
            <a:r>
              <a:rPr lang="zh-CN" altLang="en-US" sz="2400" b="1" dirty="0">
                <a:solidFill>
                  <a:srgbClr val="60672B"/>
                </a:solidFill>
                <a:effectLst>
                  <a:outerShdw blurRad="38100" dist="38100" dir="2700000">
                    <a:srgbClr val="000000"/>
                  </a:outerShdw>
                </a:effectLst>
                <a:latin typeface="Times New Roman" panose="02020603050405020304" pitchFamily="18" charset="0"/>
                <a:ea typeface="PMingLiU" panose="02020500000000000000" pitchFamily="18" charset="-120"/>
              </a:rPr>
              <a:t>重要，紧  急</a:t>
            </a:r>
            <a:endParaRPr lang="zh-CN" altLang="en-US" sz="3200" b="1" dirty="0">
              <a:solidFill>
                <a:srgbClr val="60672B"/>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
        <p:nvSpPr>
          <p:cNvPr id="480266" name="文本框 480265"/>
          <p:cNvSpPr txBox="1"/>
          <p:nvPr/>
        </p:nvSpPr>
        <p:spPr>
          <a:xfrm>
            <a:off x="838200" y="1447800"/>
            <a:ext cx="1143000" cy="460375"/>
          </a:xfrm>
          <a:prstGeom prst="rect">
            <a:avLst/>
          </a:prstGeom>
          <a:noFill/>
          <a:ln w="9525">
            <a:noFill/>
          </a:ln>
        </p:spPr>
        <p:txBody>
          <a:bodyPr>
            <a:spAutoFit/>
          </a:bodyPr>
          <a:p>
            <a:pPr eaLnBrk="0" hangingPunct="0">
              <a:spcBef>
                <a:spcPct val="50000"/>
              </a:spcBef>
            </a:pPr>
            <a:r>
              <a:rPr lang="zh-CN" altLang="en-US" sz="2400" b="1" dirty="0">
                <a:latin typeface="Times New Roman" panose="02020603050405020304" pitchFamily="18" charset="0"/>
                <a:ea typeface="PMingLiU" panose="02020500000000000000" pitchFamily="18" charset="-120"/>
              </a:rPr>
              <a:t>重  要</a:t>
            </a:r>
            <a:endParaRPr lang="zh-CN" altLang="en-US" sz="3200" b="1" dirty="0">
              <a:latin typeface="Times New Roman" panose="02020603050405020304" pitchFamily="18" charset="0"/>
              <a:ea typeface="PMingLiU" panose="02020500000000000000" pitchFamily="18" charset="-120"/>
            </a:endParaRPr>
          </a:p>
        </p:txBody>
      </p:sp>
      <p:sp>
        <p:nvSpPr>
          <p:cNvPr id="480267" name="文本框 480266"/>
          <p:cNvSpPr txBox="1"/>
          <p:nvPr/>
        </p:nvSpPr>
        <p:spPr>
          <a:xfrm>
            <a:off x="7162800" y="6278563"/>
            <a:ext cx="1143000" cy="460375"/>
          </a:xfrm>
          <a:prstGeom prst="rect">
            <a:avLst/>
          </a:prstGeom>
          <a:noFill/>
          <a:ln w="9525">
            <a:noFill/>
          </a:ln>
        </p:spPr>
        <p:txBody>
          <a:bodyPr>
            <a:spAutoFit/>
          </a:bodyPr>
          <a:p>
            <a:pPr eaLnBrk="0" hangingPunct="0">
              <a:spcBef>
                <a:spcPct val="50000"/>
              </a:spcBef>
            </a:pPr>
            <a:r>
              <a:rPr lang="zh-CN" altLang="en-US" sz="2400" b="1" dirty="0">
                <a:latin typeface="Times New Roman" panose="02020603050405020304" pitchFamily="18" charset="0"/>
                <a:ea typeface="PMingLiU" panose="02020500000000000000" pitchFamily="18" charset="-120"/>
              </a:rPr>
              <a:t>紧    急</a:t>
            </a:r>
            <a:endParaRPr lang="zh-CN" altLang="en-US" sz="3200" b="1" dirty="0">
              <a:latin typeface="Times New Roman" panose="02020603050405020304" pitchFamily="18" charset="0"/>
              <a:ea typeface="PMingLiU" panose="02020500000000000000" pitchFamily="18" charset="-120"/>
            </a:endParaRPr>
          </a:p>
        </p:txBody>
      </p:sp>
      <p:sp>
        <p:nvSpPr>
          <p:cNvPr id="480268" name="文本框 480267"/>
          <p:cNvSpPr txBox="1"/>
          <p:nvPr/>
        </p:nvSpPr>
        <p:spPr>
          <a:xfrm>
            <a:off x="4648200" y="2286000"/>
            <a:ext cx="914400" cy="460375"/>
          </a:xfrm>
          <a:prstGeom prst="rect">
            <a:avLst/>
          </a:prstGeom>
          <a:noFill/>
          <a:ln w="9525">
            <a:noFill/>
          </a:ln>
        </p:spPr>
        <p:txBody>
          <a:bodyPr>
            <a:spAutoFit/>
          </a:bodyPr>
          <a:p>
            <a:pPr eaLnBrk="0" hangingPunct="0">
              <a:spcBef>
                <a:spcPct val="50000"/>
              </a:spcBef>
            </a:pPr>
            <a:r>
              <a:rPr lang="en-US" altLang="zh-CN" sz="2400" b="1">
                <a:effectLst>
                  <a:outerShdw blurRad="38100" dist="38100" dir="2700000">
                    <a:srgbClr val="FFFFFF"/>
                  </a:outerShdw>
                </a:effectLst>
                <a:latin typeface="Times New Roman" panose="02020603050405020304" pitchFamily="18" charset="0"/>
                <a:ea typeface="PMingLiU" panose="02020500000000000000" pitchFamily="18" charset="-120"/>
              </a:rPr>
              <a:t>M1</a:t>
            </a:r>
            <a:endParaRPr lang="en-US" altLang="zh-CN" sz="2400" b="1">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80269" name="文本框 480268"/>
          <p:cNvSpPr txBox="1"/>
          <p:nvPr/>
        </p:nvSpPr>
        <p:spPr>
          <a:xfrm>
            <a:off x="3505200" y="2286000"/>
            <a:ext cx="914400" cy="460375"/>
          </a:xfrm>
          <a:prstGeom prst="rect">
            <a:avLst/>
          </a:prstGeom>
          <a:noFill/>
          <a:ln w="9525">
            <a:noFill/>
          </a:ln>
        </p:spPr>
        <p:txBody>
          <a:bodyPr>
            <a:spAutoFit/>
          </a:bodyPr>
          <a:p>
            <a:pPr eaLnBrk="0" hangingPunct="0">
              <a:spcBef>
                <a:spcPct val="50000"/>
              </a:spcBef>
            </a:pPr>
            <a:r>
              <a:rPr lang="en-US" altLang="zh-CN" sz="2400" b="1">
                <a:solidFill>
                  <a:srgbClr val="D60093"/>
                </a:solidFill>
                <a:effectLst>
                  <a:outerShdw blurRad="38100" dist="38100" dir="2700000">
                    <a:srgbClr val="000000"/>
                  </a:outerShdw>
                </a:effectLst>
                <a:latin typeface="Times New Roman" panose="02020603050405020304" pitchFamily="18" charset="0"/>
                <a:ea typeface="PMingLiU" panose="02020500000000000000" pitchFamily="18" charset="-120"/>
              </a:rPr>
              <a:t>M2</a:t>
            </a:r>
            <a:endParaRPr lang="en-US" altLang="zh-CN" sz="2400" b="1">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80270" name="文本框 480269"/>
          <p:cNvSpPr txBox="1"/>
          <p:nvPr/>
        </p:nvSpPr>
        <p:spPr>
          <a:xfrm>
            <a:off x="4572000" y="4267200"/>
            <a:ext cx="914400" cy="460375"/>
          </a:xfrm>
          <a:prstGeom prst="rect">
            <a:avLst/>
          </a:prstGeom>
          <a:noFill/>
          <a:ln w="9525">
            <a:noFill/>
          </a:ln>
        </p:spPr>
        <p:txBody>
          <a:bodyPr>
            <a:spAutoFit/>
          </a:bodyPr>
          <a:p>
            <a:pPr eaLnBrk="0" hangingPunct="0">
              <a:spcBef>
                <a:spcPct val="50000"/>
              </a:spcBef>
            </a:pPr>
            <a:r>
              <a:rPr lang="en-US" altLang="zh-CN" sz="2400" b="1">
                <a:effectLst>
                  <a:outerShdw blurRad="38100" dist="38100" dir="2700000">
                    <a:srgbClr val="FFFFFF"/>
                  </a:outerShdw>
                </a:effectLst>
                <a:latin typeface="Times New Roman" panose="02020603050405020304" pitchFamily="18" charset="0"/>
                <a:ea typeface="PMingLiU" panose="02020500000000000000" pitchFamily="18" charset="-120"/>
              </a:rPr>
              <a:t>M3</a:t>
            </a:r>
            <a:endParaRPr lang="en-US" altLang="zh-CN" sz="2400" b="1">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80271" name="文本框 480270"/>
          <p:cNvSpPr txBox="1"/>
          <p:nvPr/>
        </p:nvSpPr>
        <p:spPr>
          <a:xfrm>
            <a:off x="3505200" y="4267200"/>
            <a:ext cx="914400" cy="460375"/>
          </a:xfrm>
          <a:prstGeom prst="rect">
            <a:avLst/>
          </a:prstGeom>
          <a:noFill/>
          <a:ln w="9525">
            <a:noFill/>
          </a:ln>
        </p:spPr>
        <p:txBody>
          <a:bodyPr>
            <a:spAutoFit/>
          </a:bodyPr>
          <a:p>
            <a:pPr eaLnBrk="0" hangingPunct="0">
              <a:spcBef>
                <a:spcPct val="50000"/>
              </a:spcBef>
            </a:pPr>
            <a:r>
              <a:rPr lang="en-US" altLang="zh-CN" sz="2400" b="1">
                <a:effectLst>
                  <a:outerShdw blurRad="38100" dist="38100" dir="2700000">
                    <a:srgbClr val="FFFFFF"/>
                  </a:outerShdw>
                </a:effectLst>
                <a:latin typeface="Times New Roman" panose="02020603050405020304" pitchFamily="18" charset="0"/>
                <a:ea typeface="PMingLiU" panose="02020500000000000000" pitchFamily="18" charset="-120"/>
              </a:rPr>
              <a:t>M4</a:t>
            </a:r>
            <a:endParaRPr lang="en-US" altLang="zh-CN" sz="2400" b="1">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80272" name="文本框 480271"/>
          <p:cNvSpPr txBox="1"/>
          <p:nvPr/>
        </p:nvSpPr>
        <p:spPr>
          <a:xfrm>
            <a:off x="2667000" y="4876800"/>
            <a:ext cx="1600200" cy="829945"/>
          </a:xfrm>
          <a:prstGeom prst="rect">
            <a:avLst/>
          </a:prstGeom>
          <a:noFill/>
          <a:ln w="9525">
            <a:noFill/>
          </a:ln>
        </p:spPr>
        <p:txBody>
          <a:bodyPr>
            <a:spAutoFit/>
          </a:bodyPr>
          <a:p>
            <a:pPr eaLnBrk="0" hangingPunct="0">
              <a:spcBef>
                <a:spcPct val="50000"/>
              </a:spcBef>
            </a:pPr>
            <a:r>
              <a:rPr lang="zh-CN" altLang="en-US" sz="2400" b="1" dirty="0">
                <a:solidFill>
                  <a:srgbClr val="60672B"/>
                </a:solidFill>
                <a:effectLst>
                  <a:outerShdw blurRad="38100" dist="38100" dir="2700000">
                    <a:srgbClr val="000000"/>
                  </a:outerShdw>
                </a:effectLst>
                <a:latin typeface="Times New Roman" panose="02020603050405020304" pitchFamily="18" charset="0"/>
                <a:ea typeface="PMingLiU" panose="02020500000000000000" pitchFamily="18" charset="-120"/>
              </a:rPr>
              <a:t>非重要，非紧  急</a:t>
            </a:r>
            <a:endParaRPr lang="zh-CN" altLang="en-US" sz="3200" b="1" dirty="0">
              <a:solidFill>
                <a:srgbClr val="60672B"/>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
        <p:nvSpPr>
          <p:cNvPr id="480273" name="文本框 480272"/>
          <p:cNvSpPr txBox="1"/>
          <p:nvPr/>
        </p:nvSpPr>
        <p:spPr>
          <a:xfrm>
            <a:off x="4716463" y="4876800"/>
            <a:ext cx="1379537" cy="829945"/>
          </a:xfrm>
          <a:prstGeom prst="rect">
            <a:avLst/>
          </a:prstGeom>
          <a:noFill/>
          <a:ln w="9525">
            <a:noFill/>
          </a:ln>
        </p:spPr>
        <p:txBody>
          <a:bodyPr>
            <a:spAutoFit/>
          </a:bodyPr>
          <a:p>
            <a:pPr eaLnBrk="0" hangingPunct="0">
              <a:spcBef>
                <a:spcPct val="50000"/>
              </a:spcBef>
            </a:pPr>
            <a:r>
              <a:rPr lang="zh-CN" altLang="en-US" sz="2400" b="1" dirty="0">
                <a:solidFill>
                  <a:srgbClr val="60672B"/>
                </a:solidFill>
                <a:effectLst>
                  <a:outerShdw blurRad="38100" dist="38100" dir="2700000">
                    <a:srgbClr val="000000"/>
                  </a:outerShdw>
                </a:effectLst>
                <a:latin typeface="Times New Roman" panose="02020603050405020304" pitchFamily="18" charset="0"/>
                <a:ea typeface="PMingLiU" panose="02020500000000000000" pitchFamily="18" charset="-120"/>
              </a:rPr>
              <a:t>非重要，紧  急</a:t>
            </a:r>
            <a:endParaRPr lang="zh-CN" altLang="en-US" sz="2400" b="1" dirty="0">
              <a:solidFill>
                <a:srgbClr val="60672B"/>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
        <p:nvSpPr>
          <p:cNvPr id="480274" name="文本框 480273"/>
          <p:cNvSpPr txBox="1"/>
          <p:nvPr/>
        </p:nvSpPr>
        <p:spPr>
          <a:xfrm>
            <a:off x="7391400" y="2133600"/>
            <a:ext cx="1524000" cy="706755"/>
          </a:xfrm>
          <a:prstGeom prst="rect">
            <a:avLst/>
          </a:prstGeom>
          <a:noFill/>
          <a:ln w="9525">
            <a:noFill/>
          </a:ln>
        </p:spPr>
        <p:txBody>
          <a:bodyPr>
            <a:spAutoFit/>
          </a:bodyPr>
          <a:p>
            <a:pPr eaLnBrk="0" hangingPunct="0">
              <a:spcBef>
                <a:spcPct val="50000"/>
              </a:spcBef>
            </a:pPr>
            <a:r>
              <a:rPr lang="zh-CN" altLang="en-US" sz="2000" b="1" dirty="0">
                <a:effectLst>
                  <a:outerShdw blurRad="38100" dist="38100" dir="2700000">
                    <a:srgbClr val="FFFFFF"/>
                  </a:outerShdw>
                </a:effectLst>
                <a:latin typeface="Times New Roman" panose="02020603050405020304" pitchFamily="18" charset="0"/>
                <a:ea typeface="PMingLiU" panose="02020500000000000000" pitchFamily="18" charset="-120"/>
              </a:rPr>
              <a:t>尽  量避免扩 大</a:t>
            </a:r>
            <a:r>
              <a:rPr lang="en-US" altLang="zh-CN" sz="2000" b="1">
                <a:effectLst>
                  <a:outerShdw blurRad="38100" dist="38100" dir="2700000">
                    <a:srgbClr val="FFFFFF"/>
                  </a:outerShdw>
                </a:effectLst>
                <a:latin typeface="Times New Roman" panose="02020603050405020304" pitchFamily="18" charset="0"/>
                <a:ea typeface="PMingLiU" panose="02020500000000000000" pitchFamily="18" charset="-120"/>
              </a:rPr>
              <a:t>M1</a:t>
            </a:r>
            <a:endParaRPr lang="en-US" altLang="zh-CN" sz="2400" b="1">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80275" name="圆角矩形标注 480274"/>
          <p:cNvSpPr/>
          <p:nvPr/>
        </p:nvSpPr>
        <p:spPr>
          <a:xfrm>
            <a:off x="6934200" y="4191000"/>
            <a:ext cx="2209800" cy="1219200"/>
          </a:xfrm>
          <a:prstGeom prst="wedgeRoundRectCallout">
            <a:avLst>
              <a:gd name="adj1" fmla="val -66236"/>
              <a:gd name="adj2" fmla="val 83856"/>
              <a:gd name="adj3" fmla="val 16667"/>
            </a:avLst>
          </a:prstGeom>
          <a:solidFill>
            <a:srgbClr val="FEFDE0"/>
          </a:solidFill>
          <a:ln w="9525">
            <a:noFill/>
          </a:ln>
          <a:effectLst>
            <a:outerShdw dist="107763" dir="2699999" algn="ctr" rotWithShape="0">
              <a:schemeClr val="bg2"/>
            </a:outerShdw>
          </a:effectLst>
        </p:spPr>
        <p:txBody>
          <a:bodyPr wrap="none" anchor="ctr" anchorCtr="0"/>
          <a:p>
            <a:pPr algn="ctr" eaLnBrk="0" hangingPunct="0"/>
            <a:endParaRPr lang="zh-CN" altLang="en-US" sz="2400" dirty="0">
              <a:latin typeface="Times New Roman" panose="02020603050405020304" pitchFamily="18" charset="0"/>
              <a:ea typeface="PMingLiU" panose="02020500000000000000" pitchFamily="18" charset="-120"/>
            </a:endParaRPr>
          </a:p>
        </p:txBody>
      </p:sp>
      <p:sp>
        <p:nvSpPr>
          <p:cNvPr id="480276" name="圆角矩形标注 480275"/>
          <p:cNvSpPr/>
          <p:nvPr/>
        </p:nvSpPr>
        <p:spPr>
          <a:xfrm>
            <a:off x="0" y="4267200"/>
            <a:ext cx="1981200" cy="1143000"/>
          </a:xfrm>
          <a:prstGeom prst="wedgeRoundRectCallout">
            <a:avLst>
              <a:gd name="adj1" fmla="val 71954"/>
              <a:gd name="adj2" fmla="val 76667"/>
              <a:gd name="adj3" fmla="val 16667"/>
            </a:avLst>
          </a:prstGeom>
          <a:solidFill>
            <a:srgbClr val="FFFF00"/>
          </a:solidFill>
          <a:ln w="9525">
            <a:noFill/>
          </a:ln>
          <a:effectLst>
            <a:outerShdw dist="107763" dir="2699999" algn="ctr" rotWithShape="0">
              <a:schemeClr val="bg2"/>
            </a:outerShdw>
          </a:effectLst>
        </p:spPr>
        <p:txBody>
          <a:bodyPr wrap="none" anchor="ctr" anchorCtr="0"/>
          <a:p>
            <a:pPr algn="ctr" eaLnBrk="0" hangingPunct="0"/>
            <a:endParaRPr lang="zh-CN" altLang="en-US" sz="2400" dirty="0">
              <a:latin typeface="Times New Roman" panose="02020603050405020304" pitchFamily="18" charset="0"/>
              <a:ea typeface="PMingLiU" panose="02020500000000000000" pitchFamily="18" charset="-120"/>
            </a:endParaRPr>
          </a:p>
        </p:txBody>
      </p:sp>
      <p:sp>
        <p:nvSpPr>
          <p:cNvPr id="480277" name="圆角矩形标注 480276"/>
          <p:cNvSpPr/>
          <p:nvPr/>
        </p:nvSpPr>
        <p:spPr>
          <a:xfrm>
            <a:off x="0" y="2133600"/>
            <a:ext cx="1981200" cy="1143000"/>
          </a:xfrm>
          <a:prstGeom prst="wedgeRoundRectCallout">
            <a:avLst>
              <a:gd name="adj1" fmla="val 71954"/>
              <a:gd name="adj2" fmla="val 76667"/>
              <a:gd name="adj3" fmla="val 16667"/>
            </a:avLst>
          </a:prstGeom>
          <a:solidFill>
            <a:srgbClr val="FEFDE0"/>
          </a:solidFill>
          <a:ln w="9525">
            <a:noFill/>
          </a:ln>
          <a:effectLst>
            <a:outerShdw dist="107763" dir="2699999" algn="ctr" rotWithShape="0">
              <a:schemeClr val="bg2"/>
            </a:outerShdw>
          </a:effectLst>
        </p:spPr>
        <p:txBody>
          <a:bodyPr wrap="none" anchor="ctr" anchorCtr="0"/>
          <a:p>
            <a:pPr algn="ctr" eaLnBrk="0" hangingPunct="0"/>
            <a:endParaRPr lang="zh-CN" altLang="en-US" sz="2400" dirty="0">
              <a:latin typeface="Times New Roman" panose="02020603050405020304" pitchFamily="18" charset="0"/>
              <a:ea typeface="PMingLiU" panose="02020500000000000000" pitchFamily="18" charset="-120"/>
            </a:endParaRPr>
          </a:p>
        </p:txBody>
      </p:sp>
      <p:sp>
        <p:nvSpPr>
          <p:cNvPr id="480278" name="文本框 480277"/>
          <p:cNvSpPr txBox="1"/>
          <p:nvPr/>
        </p:nvSpPr>
        <p:spPr>
          <a:xfrm>
            <a:off x="7315200" y="4419600"/>
            <a:ext cx="1524000" cy="706755"/>
          </a:xfrm>
          <a:prstGeom prst="rect">
            <a:avLst/>
          </a:prstGeom>
          <a:noFill/>
          <a:ln w="9525">
            <a:noFill/>
          </a:ln>
        </p:spPr>
        <p:txBody>
          <a:bodyPr>
            <a:spAutoFit/>
          </a:bodyPr>
          <a:p>
            <a:pPr eaLnBrk="0" hangingPunct="0">
              <a:spcBef>
                <a:spcPct val="50000"/>
              </a:spcBef>
            </a:pPr>
            <a:r>
              <a:rPr lang="zh-CN" altLang="en-US" sz="2000" b="1" dirty="0">
                <a:effectLst>
                  <a:outerShdw blurRad="38100" dist="38100" dir="2700000">
                    <a:srgbClr val="FFFFFF"/>
                  </a:outerShdw>
                </a:effectLst>
                <a:latin typeface="Times New Roman" panose="02020603050405020304" pitchFamily="18" charset="0"/>
                <a:ea typeface="PMingLiU" panose="02020500000000000000" pitchFamily="18" charset="-120"/>
              </a:rPr>
              <a:t>尽 量减 少</a:t>
            </a:r>
            <a:r>
              <a:rPr lang="en-US" altLang="zh-CN" sz="2000" b="1">
                <a:effectLst>
                  <a:outerShdw blurRad="38100" dist="38100" dir="2700000">
                    <a:srgbClr val="FFFFFF"/>
                  </a:outerShdw>
                </a:effectLst>
                <a:latin typeface="Times New Roman" panose="02020603050405020304" pitchFamily="18" charset="0"/>
                <a:ea typeface="PMingLiU" panose="02020500000000000000" pitchFamily="18" charset="-120"/>
              </a:rPr>
              <a:t>M3</a:t>
            </a:r>
            <a:r>
              <a:rPr lang="zh-CN" altLang="en-US" sz="2000" b="1" dirty="0">
                <a:effectLst>
                  <a:outerShdw blurRad="38100" dist="38100" dir="2700000">
                    <a:srgbClr val="FFFFFF"/>
                  </a:outerShdw>
                </a:effectLst>
                <a:latin typeface="Times New Roman" panose="02020603050405020304" pitchFamily="18" charset="0"/>
                <a:ea typeface="PMingLiU" panose="02020500000000000000" pitchFamily="18" charset="-120"/>
              </a:rPr>
              <a:t>事情</a:t>
            </a:r>
            <a:endPar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80279" name="文本框 480278"/>
          <p:cNvSpPr txBox="1"/>
          <p:nvPr/>
        </p:nvSpPr>
        <p:spPr>
          <a:xfrm>
            <a:off x="381000" y="2286000"/>
            <a:ext cx="1524000" cy="706755"/>
          </a:xfrm>
          <a:prstGeom prst="rect">
            <a:avLst/>
          </a:prstGeom>
          <a:noFill/>
          <a:ln w="9525">
            <a:noFill/>
          </a:ln>
        </p:spPr>
        <p:txBody>
          <a:bodyPr>
            <a:spAutoFit/>
          </a:bodyPr>
          <a:p>
            <a:pPr eaLnBrk="0" hangingPunct="0">
              <a:spcBef>
                <a:spcPct val="50000"/>
              </a:spcBef>
            </a:pPr>
            <a:r>
              <a:rPr lang="zh-CN" altLang="en-US" sz="2000" b="1" i="1" dirty="0">
                <a:solidFill>
                  <a:srgbClr val="D60093"/>
                </a:solidFill>
                <a:effectLst>
                  <a:outerShdw blurRad="38100" dist="38100" dir="2700000">
                    <a:srgbClr val="000000"/>
                  </a:outerShdw>
                </a:effectLst>
                <a:latin typeface="Times New Roman" panose="02020603050405020304" pitchFamily="18" charset="0"/>
                <a:ea typeface="PMingLiU" panose="02020500000000000000" pitchFamily="18" charset="-120"/>
              </a:rPr>
              <a:t>多投资  时  间  在 </a:t>
            </a:r>
            <a:r>
              <a:rPr lang="en-US" altLang="zh-CN" sz="2000" b="1" i="1">
                <a:solidFill>
                  <a:srgbClr val="D60093"/>
                </a:solidFill>
                <a:effectLst>
                  <a:outerShdw blurRad="38100" dist="38100" dir="2700000">
                    <a:srgbClr val="000000"/>
                  </a:outerShdw>
                </a:effectLst>
                <a:latin typeface="Times New Roman" panose="02020603050405020304" pitchFamily="18" charset="0"/>
                <a:ea typeface="PMingLiU" panose="02020500000000000000" pitchFamily="18" charset="-120"/>
              </a:rPr>
              <a:t>M2</a:t>
            </a:r>
            <a:endParaRPr lang="en-US" altLang="zh-CN" sz="2400" b="1" i="1">
              <a:solidFill>
                <a:srgbClr val="D60093"/>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
        <p:nvSpPr>
          <p:cNvPr id="480280" name="文本框 480279"/>
          <p:cNvSpPr txBox="1"/>
          <p:nvPr/>
        </p:nvSpPr>
        <p:spPr>
          <a:xfrm>
            <a:off x="381000" y="4343400"/>
            <a:ext cx="1524000" cy="706755"/>
          </a:xfrm>
          <a:prstGeom prst="rect">
            <a:avLst/>
          </a:prstGeom>
          <a:noFill/>
          <a:ln w="9525">
            <a:noFill/>
          </a:ln>
        </p:spPr>
        <p:txBody>
          <a:bodyPr>
            <a:spAutoFit/>
          </a:bodyPr>
          <a:p>
            <a:pPr eaLnBrk="0" hangingPunct="0">
              <a:spcBef>
                <a:spcPct val="50000"/>
              </a:spcBef>
            </a:pPr>
            <a:r>
              <a:rPr lang="zh-CN" altLang="en-US" sz="2000" b="1" dirty="0">
                <a:effectLst>
                  <a:outerShdw blurRad="38100" dist="38100" dir="2700000">
                    <a:srgbClr val="FFFFFF"/>
                  </a:outerShdw>
                </a:effectLst>
                <a:latin typeface="Times New Roman" panose="02020603050405020304" pitchFamily="18" charset="0"/>
                <a:ea typeface="PMingLiU" panose="02020500000000000000" pitchFamily="18" charset="-120"/>
              </a:rPr>
              <a:t>尽 量避免</a:t>
            </a:r>
            <a:r>
              <a:rPr lang="en-US" altLang="zh-CN" sz="2000" b="1">
                <a:effectLst>
                  <a:outerShdw blurRad="38100" dist="38100" dir="2700000">
                    <a:srgbClr val="FFFFFF"/>
                  </a:outerShdw>
                </a:effectLst>
                <a:latin typeface="Times New Roman" panose="02020603050405020304" pitchFamily="18" charset="0"/>
                <a:ea typeface="PMingLiU" panose="02020500000000000000" pitchFamily="18" charset="-120"/>
              </a:rPr>
              <a:t>M4</a:t>
            </a:r>
            <a:r>
              <a:rPr lang="zh-CN" altLang="en-US" sz="2000" b="1" dirty="0">
                <a:effectLst>
                  <a:outerShdw blurRad="38100" dist="38100" dir="2700000">
                    <a:srgbClr val="FFFFFF"/>
                  </a:outerShdw>
                </a:effectLst>
                <a:latin typeface="Times New Roman" panose="02020603050405020304" pitchFamily="18" charset="0"/>
                <a:ea typeface="PMingLiU" panose="02020500000000000000" pitchFamily="18" charset="-120"/>
              </a:rPr>
              <a:t>事情</a:t>
            </a:r>
            <a:endParaRPr lang="zh-CN" altLang="en-US" sz="2400" b="1" dirty="0">
              <a:effectLst>
                <a:outerShdw blurRad="38100" dist="38100" dir="2700000">
                  <a:srgbClr val="FFFFFF"/>
                </a:outerShdw>
              </a:effectLst>
              <a:latin typeface="Times New Roman" panose="02020603050405020304" pitchFamily="18" charset="0"/>
              <a:ea typeface="PMingLiU" panose="02020500000000000000" pitchFamily="18" charset="-120"/>
            </a:endParaRPr>
          </a:p>
        </p:txBody>
      </p:sp>
      <p:sp>
        <p:nvSpPr>
          <p:cNvPr id="480281" name="直接连接符 480280"/>
          <p:cNvSpPr/>
          <p:nvPr/>
        </p:nvSpPr>
        <p:spPr>
          <a:xfrm flipV="1">
            <a:off x="2209800" y="1447800"/>
            <a:ext cx="0" cy="4800600"/>
          </a:xfrm>
          <a:prstGeom prst="line">
            <a:avLst/>
          </a:prstGeom>
          <a:ln w="76200" cap="flat" cmpd="sng">
            <a:solidFill>
              <a:schemeClr val="tx1"/>
            </a:solidFill>
            <a:prstDash val="solid"/>
            <a:headEnd type="none" w="med" len="med"/>
            <a:tailEnd type="triangle" w="med" len="med"/>
          </a:ln>
        </p:spPr>
      </p:sp>
      <p:sp>
        <p:nvSpPr>
          <p:cNvPr id="480282" name="文本框 480281"/>
          <p:cNvSpPr txBox="1"/>
          <p:nvPr/>
        </p:nvSpPr>
        <p:spPr>
          <a:xfrm>
            <a:off x="3203575" y="476250"/>
            <a:ext cx="2592388" cy="645160"/>
          </a:xfrm>
          <a:prstGeom prst="rect">
            <a:avLst/>
          </a:prstGeom>
          <a:noFill/>
          <a:ln w="9525">
            <a:noFill/>
          </a:ln>
        </p:spPr>
        <p:txBody>
          <a:bodyPr>
            <a:spAutoFit/>
          </a:bodyPr>
          <a:p>
            <a:pPr eaLnBrk="0" hangingPunct="0">
              <a:spcBef>
                <a:spcPct val="50000"/>
              </a:spcBef>
            </a:pPr>
            <a:r>
              <a:rPr lang="zh-CN" altLang="en-US" sz="3600" b="1" i="1" u="sng" dirty="0">
                <a:solidFill>
                  <a:srgbClr val="D60093"/>
                </a:solidFill>
                <a:effectLst>
                  <a:outerShdw blurRad="38100" dist="38100" dir="2700000">
                    <a:srgbClr val="000000"/>
                  </a:outerShdw>
                </a:effectLst>
                <a:latin typeface="Times New Roman" panose="02020603050405020304" pitchFamily="18" charset="0"/>
                <a:ea typeface="幼圆" panose="02010509060101010101" pitchFamily="49" charset="-122"/>
              </a:rPr>
              <a:t>优先矩阵</a:t>
            </a:r>
            <a:endParaRPr lang="zh-CN" altLang="en-US" sz="3600" b="1" i="1" u="sng" dirty="0">
              <a:effectLst>
                <a:outerShdw blurRad="38100" dist="38100" dir="2700000">
                  <a:srgbClr val="FFFFFF"/>
                </a:outerShdw>
              </a:effectLst>
              <a:latin typeface="Times New Roman" panose="02020603050405020304" pitchFamily="18" charset="0"/>
              <a:ea typeface="幼圆" panose="02010509060101010101" pitchFamily="49" charset="-122"/>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0262"/>
                                        </p:tgtEl>
                                        <p:attrNameLst>
                                          <p:attrName>style.visibility</p:attrName>
                                        </p:attrNameLst>
                                      </p:cBhvr>
                                      <p:to>
                                        <p:strVal val="visible"/>
                                      </p:to>
                                    </p:set>
                                    <p:anim calcmode="lin" valueType="num">
                                      <p:cBhvr additive="base">
                                        <p:cTn id="7" dur="500" fill="hold"/>
                                        <p:tgtEl>
                                          <p:spTgt spid="480262"/>
                                        </p:tgtEl>
                                        <p:attrNameLst>
                                          <p:attrName>ppt_x</p:attrName>
                                        </p:attrNameLst>
                                      </p:cBhvr>
                                      <p:tavLst>
                                        <p:tav tm="0">
                                          <p:val>
                                            <p:strVal val="1+#ppt_w/2"/>
                                          </p:val>
                                        </p:tav>
                                        <p:tav tm="100000">
                                          <p:val>
                                            <p:strVal val="#ppt_x"/>
                                          </p:val>
                                        </p:tav>
                                      </p:tavLst>
                                    </p:anim>
                                    <p:anim calcmode="lin" valueType="num">
                                      <p:cBhvr additive="base">
                                        <p:cTn id="8" dur="500" fill="hold"/>
                                        <p:tgtEl>
                                          <p:spTgt spid="4802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802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80277"/>
                                        </p:tgtEl>
                                        <p:attrNameLst>
                                          <p:attrName>style.visibility</p:attrName>
                                        </p:attrNameLst>
                                      </p:cBhvr>
                                      <p:to>
                                        <p:strVal val="visible"/>
                                      </p:to>
                                    </p:set>
                                    <p:anim calcmode="lin" valueType="num">
                                      <p:cBhvr additive="base">
                                        <p:cTn id="17" dur="500" fill="hold"/>
                                        <p:tgtEl>
                                          <p:spTgt spid="480277"/>
                                        </p:tgtEl>
                                        <p:attrNameLst>
                                          <p:attrName>ppt_x</p:attrName>
                                        </p:attrNameLst>
                                      </p:cBhvr>
                                      <p:tavLst>
                                        <p:tav tm="0">
                                          <p:val>
                                            <p:strVal val="0-#ppt_w/2"/>
                                          </p:val>
                                        </p:tav>
                                        <p:tav tm="100000">
                                          <p:val>
                                            <p:strVal val="#ppt_x"/>
                                          </p:val>
                                        </p:tav>
                                      </p:tavLst>
                                    </p:anim>
                                    <p:anim calcmode="lin" valueType="num">
                                      <p:cBhvr additive="base">
                                        <p:cTn id="18" dur="500" fill="hold"/>
                                        <p:tgtEl>
                                          <p:spTgt spid="48027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02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80275"/>
                                        </p:tgtEl>
                                        <p:attrNameLst>
                                          <p:attrName>style.visibility</p:attrName>
                                        </p:attrNameLst>
                                      </p:cBhvr>
                                      <p:to>
                                        <p:strVal val="visible"/>
                                      </p:to>
                                    </p:set>
                                    <p:anim calcmode="lin" valueType="num">
                                      <p:cBhvr additive="base">
                                        <p:cTn id="27" dur="500" fill="hold"/>
                                        <p:tgtEl>
                                          <p:spTgt spid="480275"/>
                                        </p:tgtEl>
                                        <p:attrNameLst>
                                          <p:attrName>ppt_x</p:attrName>
                                        </p:attrNameLst>
                                      </p:cBhvr>
                                      <p:tavLst>
                                        <p:tav tm="0">
                                          <p:val>
                                            <p:strVal val="1+#ppt_w/2"/>
                                          </p:val>
                                        </p:tav>
                                        <p:tav tm="100000">
                                          <p:val>
                                            <p:strVal val="#ppt_x"/>
                                          </p:val>
                                        </p:tav>
                                      </p:tavLst>
                                    </p:anim>
                                    <p:anim calcmode="lin" valueType="num">
                                      <p:cBhvr additive="base">
                                        <p:cTn id="28" dur="500" fill="hold"/>
                                        <p:tgtEl>
                                          <p:spTgt spid="48027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4802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0276"/>
                                        </p:tgtEl>
                                        <p:attrNameLst>
                                          <p:attrName>style.visibility</p:attrName>
                                        </p:attrNameLst>
                                      </p:cBhvr>
                                      <p:to>
                                        <p:strVal val="visible"/>
                                      </p:to>
                                    </p:set>
                                    <p:anim calcmode="lin" valueType="num">
                                      <p:cBhvr additive="base">
                                        <p:cTn id="37" dur="500" fill="hold"/>
                                        <p:tgtEl>
                                          <p:spTgt spid="480276"/>
                                        </p:tgtEl>
                                        <p:attrNameLst>
                                          <p:attrName>ppt_x</p:attrName>
                                        </p:attrNameLst>
                                      </p:cBhvr>
                                      <p:tavLst>
                                        <p:tav tm="0">
                                          <p:val>
                                            <p:strVal val="0-#ppt_w/2"/>
                                          </p:val>
                                        </p:tav>
                                        <p:tav tm="100000">
                                          <p:val>
                                            <p:strVal val="#ppt_x"/>
                                          </p:val>
                                        </p:tav>
                                      </p:tavLst>
                                    </p:anim>
                                    <p:anim calcmode="lin" valueType="num">
                                      <p:cBhvr additive="base">
                                        <p:cTn id="38" dur="500" fill="hold"/>
                                        <p:tgtEl>
                                          <p:spTgt spid="48027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80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2" grpId="0" animBg="1"/>
      <p:bldP spid="480274" grpId="0"/>
      <p:bldP spid="480275" grpId="0" animBg="1"/>
      <p:bldP spid="480276" grpId="0" animBg="1"/>
      <p:bldP spid="480277" grpId="0" animBg="1"/>
      <p:bldP spid="480278" grpId="0"/>
      <p:bldP spid="480279" grpId="0"/>
      <p:bldP spid="4802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202754" name="标题 202753"/>
          <p:cNvSpPr>
            <a:spLocks noGrp="1"/>
          </p:cNvSpPr>
          <p:nvPr>
            <p:ph type="title"/>
          </p:nvPr>
        </p:nvSpPr>
        <p:spPr>
          <a:ln/>
        </p:spPr>
        <p:txBody>
          <a:bodyPr anchor="ctr" anchorCtr="0"/>
          <a:p>
            <a:r>
              <a:rPr lang="zh-TW" altLang="en-US" dirty="0"/>
              <a:t>管理者的核心能力</a:t>
            </a:r>
            <a:br>
              <a:rPr lang="zh-TW" altLang="en-US" dirty="0"/>
            </a:br>
            <a:r>
              <a:rPr lang="en-US" altLang="zh-TW"/>
              <a:t>-Specific skills</a:t>
            </a:r>
            <a:endParaRPr lang="en-US" altLang="zh-TW"/>
          </a:p>
        </p:txBody>
      </p:sp>
      <p:sp>
        <p:nvSpPr>
          <p:cNvPr id="202755" name="文本占位符 202754"/>
          <p:cNvSpPr>
            <a:spLocks noGrp="1"/>
          </p:cNvSpPr>
          <p:nvPr>
            <p:ph type="body" sz="half" idx="1"/>
          </p:nvPr>
        </p:nvSpPr>
        <p:spPr>
          <a:xfrm>
            <a:off x="3059113" y="1700213"/>
            <a:ext cx="4321175" cy="3529012"/>
          </a:xfrm>
          <a:ln/>
        </p:spPr>
        <p:txBody>
          <a:bodyPr/>
          <a:p>
            <a:pPr>
              <a:buClr>
                <a:schemeClr val="folHlink"/>
              </a:buClr>
              <a:buSzPct val="90000"/>
              <a:buFont typeface="Wingdings" panose="05000000000000000000" pitchFamily="2" charset="2"/>
            </a:pPr>
            <a:r>
              <a:rPr lang="zh-TW" altLang="en-US" dirty="0"/>
              <a:t>监控组织的环境与资源 </a:t>
            </a:r>
            <a:endParaRPr lang="zh-TW" altLang="en-US" dirty="0"/>
          </a:p>
          <a:p>
            <a:pPr>
              <a:buClr>
                <a:schemeClr val="folHlink"/>
              </a:buClr>
              <a:buSzPct val="90000"/>
              <a:buFont typeface="Wingdings" panose="05000000000000000000" pitchFamily="2" charset="2"/>
            </a:pPr>
            <a:r>
              <a:rPr lang="zh-TW" altLang="en-US" dirty="0"/>
              <a:t>组织与协调 </a:t>
            </a:r>
            <a:endParaRPr lang="zh-TW" altLang="en-US" dirty="0"/>
          </a:p>
          <a:p>
            <a:pPr>
              <a:buClr>
                <a:schemeClr val="folHlink"/>
              </a:buClr>
              <a:buSzPct val="90000"/>
              <a:buFont typeface="Wingdings" panose="05000000000000000000" pitchFamily="2" charset="2"/>
            </a:pPr>
            <a:r>
              <a:rPr lang="zh-TW" altLang="en-US" dirty="0"/>
              <a:t>处理信息 </a:t>
            </a:r>
            <a:endParaRPr lang="zh-TW" altLang="en-US" dirty="0"/>
          </a:p>
          <a:p>
            <a:pPr>
              <a:buClr>
                <a:schemeClr val="folHlink"/>
              </a:buClr>
              <a:buSzPct val="90000"/>
              <a:buFont typeface="Wingdings" panose="05000000000000000000" pitchFamily="2" charset="2"/>
            </a:pPr>
            <a:r>
              <a:rPr lang="zh-TW" altLang="en-US" dirty="0"/>
              <a:t>创造成长与发展 </a:t>
            </a:r>
            <a:endParaRPr lang="zh-TW" altLang="en-US" dirty="0"/>
          </a:p>
          <a:p>
            <a:pPr>
              <a:buClr>
                <a:schemeClr val="folHlink"/>
              </a:buClr>
              <a:buSzPct val="90000"/>
              <a:buFont typeface="Wingdings" panose="05000000000000000000" pitchFamily="2" charset="2"/>
            </a:pPr>
            <a:r>
              <a:rPr lang="zh-TW" altLang="en-US" dirty="0"/>
              <a:t>激励员工，处理冲突 </a:t>
            </a:r>
            <a:endParaRPr lang="zh-TW" altLang="en-US" dirty="0"/>
          </a:p>
          <a:p>
            <a:pPr>
              <a:buClr>
                <a:schemeClr val="folHlink"/>
              </a:buClr>
              <a:buSzPct val="90000"/>
              <a:buFont typeface="Wingdings" panose="05000000000000000000" pitchFamily="2" charset="2"/>
            </a:pPr>
            <a:r>
              <a:rPr lang="zh-TW" altLang="en-US" dirty="0"/>
              <a:t>解决问题 </a:t>
            </a:r>
            <a:endParaRPr lang="zh-TW" altLang="en-US" dirty="0"/>
          </a:p>
          <a:p>
            <a:pPr>
              <a:buClr>
                <a:schemeClr val="folHlink"/>
              </a:buClr>
              <a:buSzPct val="90000"/>
              <a:buFont typeface="Wingdings" panose="05000000000000000000" pitchFamily="2" charset="2"/>
              <a:buNone/>
            </a:pPr>
            <a:endParaRPr lang="zh-TW" altLang="en-US" dirty="0"/>
          </a:p>
        </p:txBody>
      </p:sp>
      <p:pic>
        <p:nvPicPr>
          <p:cNvPr id="202756" name="内容占位符 202755" descr="0021"/>
          <p:cNvPicPr>
            <a:picLocks noChangeAspect="1"/>
          </p:cNvPicPr>
          <p:nvPr>
            <p:ph sz="half" idx="2"/>
          </p:nvPr>
        </p:nvPicPr>
        <p:blipFill>
          <a:blip r:embed="rId1"/>
          <a:stretch>
            <a:fillRect/>
          </a:stretch>
        </p:blipFill>
        <p:spPr>
          <a:xfrm>
            <a:off x="684213" y="1533525"/>
            <a:ext cx="2111375" cy="3479800"/>
          </a:xfrm>
          <a:ln/>
        </p:spPr>
      </p:pic>
    </p:spTree>
  </p:cSld>
  <p:clrMapOvr>
    <a:masterClrMapping/>
  </p:clrMapOvr>
  <p:transition spd="med" advClick="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44418" name="标题 444417"/>
          <p:cNvSpPr>
            <a:spLocks noGrp="1"/>
          </p:cNvSpPr>
          <p:nvPr>
            <p:ph type="title"/>
          </p:nvPr>
        </p:nvSpPr>
        <p:spPr>
          <a:ln/>
        </p:spPr>
        <p:txBody>
          <a:bodyPr anchor="ctr" anchorCtr="0"/>
          <a:p>
            <a:r>
              <a:rPr lang="zh-CN" altLang="en-US" sz="3800" dirty="0"/>
              <a:t>一）组织与团队</a:t>
            </a:r>
            <a:endParaRPr lang="zh-CN" altLang="en-US" sz="3800" dirty="0"/>
          </a:p>
        </p:txBody>
      </p:sp>
      <p:sp>
        <p:nvSpPr>
          <p:cNvPr id="444419" name="文本占位符 444418"/>
          <p:cNvSpPr>
            <a:spLocks noGrp="1"/>
          </p:cNvSpPr>
          <p:nvPr>
            <p:ph type="body" sz="half" idx="1"/>
          </p:nvPr>
        </p:nvSpPr>
        <p:spPr>
          <a:xfrm>
            <a:off x="4500563" y="2060575"/>
            <a:ext cx="3810000" cy="2874963"/>
          </a:xfrm>
          <a:ln/>
        </p:spPr>
        <p:txBody>
          <a:bodyPr/>
          <a:p>
            <a:pPr>
              <a:lnSpc>
                <a:spcPct val="90000"/>
              </a:lnSpc>
              <a:buClrTx/>
              <a:buSzPct val="90000"/>
              <a:buFont typeface="Arial" panose="020B0604020202020204" pitchFamily="34" charset="0"/>
              <a:buChar char="l"/>
            </a:pPr>
            <a:r>
              <a:rPr lang="zh-TW" altLang="en-US" dirty="0"/>
              <a:t>组织结构</a:t>
            </a:r>
            <a:r>
              <a:rPr lang="zh-CN" altLang="en-US" dirty="0"/>
              <a:t>的概念</a:t>
            </a:r>
            <a:endParaRPr lang="zh-CN" altLang="en-US" dirty="0"/>
          </a:p>
          <a:p>
            <a:pPr>
              <a:lnSpc>
                <a:spcPct val="90000"/>
              </a:lnSpc>
              <a:buClrTx/>
              <a:buSzPct val="90000"/>
              <a:buFont typeface="Arial" panose="020B0604020202020204" pitchFamily="34" charset="0"/>
              <a:buChar char="l"/>
            </a:pPr>
            <a:r>
              <a:rPr lang="zh-CN" altLang="en-US" dirty="0"/>
              <a:t>组织结构</a:t>
            </a:r>
            <a:endParaRPr lang="zh-CN" altLang="en-US" dirty="0"/>
          </a:p>
          <a:p>
            <a:pPr>
              <a:lnSpc>
                <a:spcPct val="90000"/>
              </a:lnSpc>
              <a:buClrTx/>
              <a:buSzPct val="90000"/>
              <a:buFont typeface="Arial" panose="020B0604020202020204" pitchFamily="34" charset="0"/>
              <a:buChar char="l"/>
            </a:pPr>
            <a:r>
              <a:rPr lang="zh-CN" altLang="en-US" dirty="0"/>
              <a:t>组织阶层</a:t>
            </a:r>
            <a:endParaRPr lang="zh-CN" altLang="en-US" dirty="0"/>
          </a:p>
          <a:p>
            <a:pPr>
              <a:lnSpc>
                <a:spcPct val="90000"/>
              </a:lnSpc>
              <a:buClrTx/>
              <a:buSzPct val="90000"/>
              <a:buFont typeface="Arial" panose="020B0604020202020204" pitchFamily="34" charset="0"/>
              <a:buChar char="l"/>
            </a:pPr>
            <a:r>
              <a:rPr lang="zh-CN" altLang="en-US" dirty="0"/>
              <a:t>何谓团队</a:t>
            </a:r>
            <a:endParaRPr lang="zh-CN" altLang="en-US" dirty="0"/>
          </a:p>
          <a:p>
            <a:pPr>
              <a:lnSpc>
                <a:spcPct val="90000"/>
              </a:lnSpc>
              <a:buClrTx/>
              <a:buSzPct val="90000"/>
              <a:buFont typeface="Arial" panose="020B0604020202020204" pitchFamily="34" charset="0"/>
              <a:buChar char="l"/>
            </a:pPr>
            <a:r>
              <a:rPr lang="zh-CN" altLang="en-US" dirty="0"/>
              <a:t>领导在团队中的角色</a:t>
            </a:r>
            <a:endParaRPr lang="zh-CN" altLang="en-US" dirty="0"/>
          </a:p>
        </p:txBody>
      </p:sp>
      <p:graphicFrame>
        <p:nvGraphicFramePr>
          <p:cNvPr id="444420" name="内容占位符 444419"/>
          <p:cNvGraphicFramePr/>
          <p:nvPr>
            <p:ph sz="half" idx="2"/>
          </p:nvPr>
        </p:nvGraphicFramePr>
        <p:xfrm>
          <a:off x="611188" y="1557338"/>
          <a:ext cx="3744912" cy="2763837"/>
        </p:xfrm>
        <a:graphic>
          <a:graphicData uri="http://schemas.openxmlformats.org/presentationml/2006/ole">
            <mc:AlternateContent xmlns:mc="http://schemas.openxmlformats.org/markup-compatibility/2006">
              <mc:Choice xmlns:v="urn:schemas-microsoft-com:vml" Requires="v">
                <p:oleObj spid="_x0000_s3077" name="" r:id="rId1" imgW="1749425" imgH="1290955" progId="MS_ClipArt_Gallery.2">
                  <p:embed/>
                </p:oleObj>
              </mc:Choice>
              <mc:Fallback>
                <p:oleObj name="" r:id="rId1" imgW="1749425" imgH="1290955" progId="MS_ClipArt_Gallery.2">
                  <p:embed/>
                  <p:pic>
                    <p:nvPicPr>
                      <p:cNvPr id="0" name="图片 3076"/>
                      <p:cNvPicPr/>
                      <p:nvPr/>
                    </p:nvPicPr>
                    <p:blipFill>
                      <a:blip r:embed="rId2"/>
                      <a:stretch>
                        <a:fillRect/>
                      </a:stretch>
                    </p:blipFill>
                    <p:spPr>
                      <a:xfrm>
                        <a:off x="611188" y="1557338"/>
                        <a:ext cx="3744912" cy="2763837"/>
                      </a:xfrm>
                      <a:prstGeom prst="rect">
                        <a:avLst/>
                      </a:prstGeom>
                      <a:noFill/>
                      <a:ln w="38100">
                        <a:miter/>
                      </a:ln>
                    </p:spPr>
                  </p:pic>
                </p:oleObj>
              </mc:Fallback>
            </mc:AlternateContent>
          </a:graphicData>
        </a:graphic>
      </p:graphicFrame>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29410" name="标题 529409"/>
          <p:cNvSpPr>
            <a:spLocks noGrp="1"/>
          </p:cNvSpPr>
          <p:nvPr>
            <p:ph type="title"/>
          </p:nvPr>
        </p:nvSpPr>
        <p:spPr>
          <a:ln/>
        </p:spPr>
        <p:txBody>
          <a:bodyPr anchor="ctr" anchorCtr="0"/>
          <a:p>
            <a:r>
              <a:rPr lang="zh-CN" altLang="en-US" dirty="0"/>
              <a:t>本课程大纲</a:t>
            </a:r>
            <a:endParaRPr lang="zh-CN" altLang="en-US" dirty="0"/>
          </a:p>
        </p:txBody>
      </p:sp>
      <p:sp>
        <p:nvSpPr>
          <p:cNvPr id="529411" name="文本占位符 529410"/>
          <p:cNvSpPr>
            <a:spLocks noGrp="1"/>
          </p:cNvSpPr>
          <p:nvPr>
            <p:ph type="body" sz="half" idx="1"/>
          </p:nvPr>
        </p:nvSpPr>
        <p:spPr>
          <a:xfrm>
            <a:off x="2633663" y="1600200"/>
            <a:ext cx="3810000" cy="4530725"/>
          </a:xfrm>
          <a:ln/>
        </p:spPr>
        <p:txBody>
          <a:bodyPr/>
          <a:p>
            <a:pPr marL="533400" indent="-533400">
              <a:lnSpc>
                <a:spcPct val="150000"/>
              </a:lnSpc>
              <a:buClr>
                <a:schemeClr val="folHlink"/>
              </a:buClr>
              <a:buSzPct val="90000"/>
              <a:buFont typeface="Wingdings" panose="05000000000000000000" pitchFamily="2" charset="2"/>
              <a:buAutoNum type="arabicPeriod"/>
            </a:pPr>
            <a:r>
              <a:rPr lang="zh-CN" altLang="en-US" sz="2400" b="1" dirty="0"/>
              <a:t>组织与团队</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管理与经理</a:t>
            </a:r>
            <a:r>
              <a:rPr lang="en-US" altLang="zh-CN" sz="2400" b="1"/>
              <a:t>(</a:t>
            </a:r>
            <a:r>
              <a:rPr lang="zh-CN" altLang="en-US" sz="2400" b="1" dirty="0"/>
              <a:t>领导者</a:t>
            </a:r>
            <a:r>
              <a:rPr lang="en-US" altLang="zh-CN" sz="2400" b="1"/>
              <a:t>)</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经理的特征</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solidFill>
                  <a:schemeClr val="accent2"/>
                </a:solidFill>
              </a:rPr>
              <a:t>经理的角色</a:t>
            </a:r>
            <a:endParaRPr lang="zh-CN" altLang="en-US" sz="2400" b="1" dirty="0">
              <a:solidFill>
                <a:schemeClr val="accent2"/>
              </a:solidFill>
            </a:endParaRPr>
          </a:p>
          <a:p>
            <a:pPr marL="533400" indent="-533400">
              <a:lnSpc>
                <a:spcPct val="150000"/>
              </a:lnSpc>
              <a:buClr>
                <a:schemeClr val="folHlink"/>
              </a:buClr>
              <a:buSzPct val="90000"/>
              <a:buFont typeface="Wingdings" panose="05000000000000000000" pitchFamily="2" charset="2"/>
              <a:buAutoNum type="arabicPeriod"/>
            </a:pPr>
            <a:r>
              <a:rPr lang="zh-CN" altLang="en-US" sz="2400" b="1" dirty="0"/>
              <a:t>领导的风格</a:t>
            </a:r>
            <a:endParaRPr lang="zh-TW" altLang="en-US" sz="2400" b="1" dirty="0">
              <a:solidFill>
                <a:schemeClr val="accent2"/>
              </a:solidFill>
            </a:endParaRPr>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目标管理</a:t>
            </a:r>
            <a:endParaRPr lang="zh-CN" altLang="en-US" sz="2400" b="1" dirty="0"/>
          </a:p>
        </p:txBody>
      </p:sp>
      <p:graphicFrame>
        <p:nvGraphicFramePr>
          <p:cNvPr id="529412" name="内容占位符 529411"/>
          <p:cNvGraphicFramePr/>
          <p:nvPr>
            <p:ph sz="half" idx="2"/>
          </p:nvPr>
        </p:nvGraphicFramePr>
        <p:xfrm>
          <a:off x="0" y="4868863"/>
          <a:ext cx="1968500" cy="1989137"/>
        </p:xfrm>
        <a:graphic>
          <a:graphicData uri="http://schemas.openxmlformats.org/presentationml/2006/ole">
            <mc:AlternateContent xmlns:mc="http://schemas.openxmlformats.org/markup-compatibility/2006">
              <mc:Choice xmlns:v="urn:schemas-microsoft-com:vml" Requires="v">
                <p:oleObj spid="_x0000_s3098" name="" r:id="rId1" imgW="944880" imgH="953770" progId="Word.Document.8">
                  <p:embed/>
                </p:oleObj>
              </mc:Choice>
              <mc:Fallback>
                <p:oleObj name="" r:id="rId1" imgW="944880" imgH="953770" progId="Word.Document.8">
                  <p:embed/>
                  <p:pic>
                    <p:nvPicPr>
                      <p:cNvPr id="0" name="图片 3097"/>
                      <p:cNvPicPr/>
                      <p:nvPr/>
                    </p:nvPicPr>
                    <p:blipFill>
                      <a:blip r:embed="rId2"/>
                      <a:stretch>
                        <a:fillRect/>
                      </a:stretch>
                    </p:blipFill>
                    <p:spPr>
                      <a:xfrm>
                        <a:off x="0" y="4868863"/>
                        <a:ext cx="1968500" cy="1989137"/>
                      </a:xfrm>
                      <a:prstGeom prst="rect">
                        <a:avLst/>
                      </a:prstGeom>
                      <a:noFill/>
                      <a:ln w="38100">
                        <a:miter/>
                      </a:ln>
                    </p:spPr>
                  </p:pic>
                </p:oleObj>
              </mc:Fallback>
            </mc:AlternateContent>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29412"/>
                                        </p:tgtEl>
                                        <p:attrNameLst>
                                          <p:attrName>style.visibility</p:attrName>
                                        </p:attrNameLst>
                                      </p:cBhvr>
                                      <p:to>
                                        <p:strVal val="visible"/>
                                      </p:to>
                                    </p:set>
                                    <p:anim calcmode="lin" valueType="num">
                                      <p:cBhvr additive="base">
                                        <p:cTn id="7" dur="500" fill="hold"/>
                                        <p:tgtEl>
                                          <p:spTgt spid="529412"/>
                                        </p:tgtEl>
                                        <p:attrNameLst>
                                          <p:attrName>ppt_x</p:attrName>
                                        </p:attrNameLst>
                                      </p:cBhvr>
                                      <p:tavLst>
                                        <p:tav tm="0">
                                          <p:val>
                                            <p:strVal val="0-#ppt_w/2"/>
                                          </p:val>
                                        </p:tav>
                                        <p:tav tm="100000">
                                          <p:val>
                                            <p:strVal val="#ppt_x"/>
                                          </p:val>
                                        </p:tav>
                                      </p:tavLst>
                                    </p:anim>
                                    <p:anim calcmode="lin" valueType="num">
                                      <p:cBhvr additive="base">
                                        <p:cTn id="8" dur="500" fill="hold"/>
                                        <p:tgtEl>
                                          <p:spTgt spid="529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05506" name="标题 405505"/>
          <p:cNvSpPr>
            <a:spLocks noGrp="1"/>
          </p:cNvSpPr>
          <p:nvPr>
            <p:ph type="title"/>
          </p:nvPr>
        </p:nvSpPr>
        <p:spPr>
          <a:ln/>
        </p:spPr>
        <p:txBody>
          <a:bodyPr anchor="ctr" anchorCtr="0"/>
          <a:p>
            <a:r>
              <a:rPr lang="zh-CN" altLang="en-US" dirty="0"/>
              <a:t>四）</a:t>
            </a:r>
            <a:r>
              <a:rPr lang="zh-TW" altLang="en-US" dirty="0"/>
              <a:t> 管理者的角色</a:t>
            </a:r>
            <a:endParaRPr lang="zh-TW" altLang="en-US"/>
          </a:p>
        </p:txBody>
      </p:sp>
      <p:sp>
        <p:nvSpPr>
          <p:cNvPr id="405507" name="文本占位符 405506"/>
          <p:cNvSpPr>
            <a:spLocks noGrp="1"/>
          </p:cNvSpPr>
          <p:nvPr>
            <p:ph type="body" idx="1"/>
          </p:nvPr>
        </p:nvSpPr>
        <p:spPr>
          <a:xfrm>
            <a:off x="1258888" y="1773238"/>
            <a:ext cx="6335712" cy="4824412"/>
          </a:xfrm>
          <a:ln/>
        </p:spPr>
        <p:txBody>
          <a:bodyPr/>
          <a:p>
            <a:pPr>
              <a:lnSpc>
                <a:spcPct val="80000"/>
              </a:lnSpc>
            </a:pPr>
            <a:r>
              <a:rPr lang="en-US" altLang="zh-TW" sz="2600"/>
              <a:t>1960</a:t>
            </a:r>
            <a:r>
              <a:rPr lang="zh-TW" altLang="en-US" sz="2600" dirty="0"/>
              <a:t>年代末，</a:t>
            </a:r>
            <a:r>
              <a:rPr lang="en-US" altLang="zh-TW" sz="2600"/>
              <a:t>Henry </a:t>
            </a:r>
            <a:r>
              <a:rPr lang="en-US" altLang="zh-TW" sz="2600" dirty="0" err="1"/>
              <a:t>Mintzberg</a:t>
            </a:r>
            <a:r>
              <a:rPr lang="zh-TW" altLang="en-US" sz="2600" dirty="0"/>
              <a:t>仔细研究五位总裁的工作，发现管理者的活动是千变万化的，没有一定的模式可循，而且常常是短时间的。因为管理者经常被打断，所以很少有时间可以做深度的思考。管理者的大部份活动持续不到</a:t>
            </a:r>
            <a:r>
              <a:rPr lang="en-US" altLang="zh-TW" sz="2600"/>
              <a:t>9</a:t>
            </a:r>
            <a:r>
              <a:rPr lang="zh-TW" altLang="en-US" sz="2600" dirty="0"/>
              <a:t>分钟。</a:t>
            </a:r>
            <a:endParaRPr lang="zh-TW" altLang="en-US" sz="2600" dirty="0"/>
          </a:p>
          <a:p>
            <a:pPr>
              <a:lnSpc>
                <a:spcPct val="80000"/>
              </a:lnSpc>
            </a:pPr>
            <a:r>
              <a:rPr lang="en-US" altLang="zh-CN" sz="2600"/>
              <a:t>Henry </a:t>
            </a:r>
            <a:r>
              <a:rPr lang="zh-TW" altLang="en-US" sz="2600" dirty="0"/>
              <a:t>根据其观察，将管理者扮演的角色分为三大类，十种角色</a:t>
            </a:r>
            <a:endParaRPr lang="zh-TW" altLang="en-US" sz="2600" dirty="0"/>
          </a:p>
          <a:p>
            <a:pPr lvl="1">
              <a:lnSpc>
                <a:spcPct val="80000"/>
              </a:lnSpc>
            </a:pPr>
            <a:r>
              <a:rPr lang="zh-TW" altLang="en-US" sz="2400" dirty="0"/>
              <a:t>人际关系角色</a:t>
            </a:r>
            <a:r>
              <a:rPr lang="en-US" altLang="zh-TW" sz="2400"/>
              <a:t>(Interpersonal roles)</a:t>
            </a:r>
            <a:endParaRPr lang="en-US" altLang="zh-TW" sz="2400"/>
          </a:p>
          <a:p>
            <a:pPr lvl="1">
              <a:lnSpc>
                <a:spcPct val="80000"/>
              </a:lnSpc>
            </a:pPr>
            <a:r>
              <a:rPr lang="zh-TW" altLang="en-US" sz="2400" dirty="0"/>
              <a:t>信息角色</a:t>
            </a:r>
            <a:r>
              <a:rPr lang="en-US" altLang="zh-TW" sz="2400"/>
              <a:t>(Informational roles)</a:t>
            </a:r>
            <a:endParaRPr lang="en-US" altLang="zh-TW" sz="2400"/>
          </a:p>
          <a:p>
            <a:pPr lvl="1">
              <a:lnSpc>
                <a:spcPct val="80000"/>
              </a:lnSpc>
            </a:pPr>
            <a:r>
              <a:rPr lang="zh-TW" altLang="en-US" sz="2400" dirty="0"/>
              <a:t>决策角色</a:t>
            </a:r>
            <a:r>
              <a:rPr lang="en-US" altLang="zh-TW" sz="2400"/>
              <a:t>(Decisional roles)</a:t>
            </a:r>
            <a:endParaRPr lang="en-US" altLang="zh-TW" sz="2400"/>
          </a:p>
        </p:txBody>
      </p:sp>
    </p:spTree>
  </p:cSld>
  <p:clrMapOvr>
    <a:masterClrMapping/>
  </p:clrMapOvr>
  <p:transition spd="med" advClick="0">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62850" name="标题 462849"/>
          <p:cNvSpPr>
            <a:spLocks noGrp="1"/>
          </p:cNvSpPr>
          <p:nvPr>
            <p:ph type="title"/>
          </p:nvPr>
        </p:nvSpPr>
        <p:spPr>
          <a:ln/>
        </p:spPr>
        <p:txBody>
          <a:bodyPr anchor="ctr" anchorCtr="0"/>
          <a:p>
            <a:r>
              <a:rPr lang="en-US" altLang="zh-CN" dirty="0" err="1"/>
              <a:t>Henry’S</a:t>
            </a:r>
            <a:r>
              <a:rPr lang="en-US" altLang="zh-TW"/>
              <a:t> </a:t>
            </a:r>
            <a:r>
              <a:rPr lang="zh-TW" altLang="en-US" dirty="0"/>
              <a:t>管理者的角色</a:t>
            </a:r>
            <a:endParaRPr lang="zh-TW" altLang="en-US"/>
          </a:p>
        </p:txBody>
      </p:sp>
      <p:pic>
        <p:nvPicPr>
          <p:cNvPr id="462852" name="图片 462851" descr="0021"/>
          <p:cNvPicPr>
            <a:picLocks noChangeAspect="1"/>
          </p:cNvPicPr>
          <p:nvPr/>
        </p:nvPicPr>
        <p:blipFill>
          <a:blip r:embed="rId1"/>
          <a:stretch>
            <a:fillRect/>
          </a:stretch>
        </p:blipFill>
        <p:spPr>
          <a:xfrm>
            <a:off x="4343400" y="3048000"/>
            <a:ext cx="685800" cy="944563"/>
          </a:xfrm>
          <a:prstGeom prst="rect">
            <a:avLst/>
          </a:prstGeom>
          <a:noFill/>
          <a:ln w="9525">
            <a:noFill/>
          </a:ln>
        </p:spPr>
      </p:pic>
      <p:grpSp>
        <p:nvGrpSpPr>
          <p:cNvPr id="462853" name="组合 462852"/>
          <p:cNvGrpSpPr/>
          <p:nvPr/>
        </p:nvGrpSpPr>
        <p:grpSpPr>
          <a:xfrm>
            <a:off x="4876800" y="3490913"/>
            <a:ext cx="762000" cy="639762"/>
            <a:chOff x="3168" y="2256"/>
            <a:chExt cx="480" cy="416"/>
          </a:xfrm>
        </p:grpSpPr>
        <p:sp>
          <p:nvSpPr>
            <p:cNvPr id="462854" name="上箭头 462853"/>
            <p:cNvSpPr/>
            <p:nvPr/>
          </p:nvSpPr>
          <p:spPr>
            <a:xfrm rot="7641926">
              <a:off x="3200" y="2224"/>
              <a:ext cx="416" cy="480"/>
            </a:xfrm>
            <a:prstGeom prst="upArrow">
              <a:avLst>
                <a:gd name="adj1" fmla="val 50000"/>
                <a:gd name="adj2" fmla="val 28846"/>
              </a:avLst>
            </a:prstGeom>
            <a:solidFill>
              <a:srgbClr val="CC99FF"/>
            </a:solidFill>
            <a:ln w="12700">
              <a:noFill/>
            </a:ln>
          </p:spPr>
          <p:txBody>
            <a:bodyPr rot="0" wrap="none" anchor="ctr" anchorCtr="0"/>
            <a:p>
              <a:pPr algn="ctr" eaLnBrk="0" hangingPunct="0"/>
              <a:endParaRPr lang="zh-CN" altLang="en-US" sz="2400" dirty="0">
                <a:solidFill>
                  <a:schemeClr val="bg2"/>
                </a:solidFill>
                <a:latin typeface="Times New Roman" panose="02020603050405020304" pitchFamily="18" charset="0"/>
                <a:ea typeface="宋体" panose="02010600030101010101" pitchFamily="2" charset="-122"/>
              </a:endParaRPr>
            </a:p>
          </p:txBody>
        </p:sp>
        <p:sp>
          <p:nvSpPr>
            <p:cNvPr id="462855" name="椭圆 462854"/>
            <p:cNvSpPr/>
            <p:nvPr/>
          </p:nvSpPr>
          <p:spPr>
            <a:xfrm rot="-14006852">
              <a:off x="3281" y="2286"/>
              <a:ext cx="178" cy="309"/>
            </a:xfrm>
            <a:prstGeom prst="ellipse">
              <a:avLst/>
            </a:prstGeom>
            <a:solidFill>
              <a:srgbClr val="FFFFFF"/>
            </a:solidFill>
            <a:ln w="12700">
              <a:noFill/>
            </a:ln>
          </p:spPr>
          <p:txBody>
            <a:bodyPr rot="10800000" vert="eaVert" wrap="none" anchor="ctr" anchorCtr="0"/>
            <a:p>
              <a:pPr algn="ctr" eaLnBrk="0" hangingPunct="0"/>
              <a:r>
                <a:rPr lang="zh-CN" altLang="en-US" sz="2400">
                  <a:solidFill>
                    <a:schemeClr val="bg2"/>
                  </a:solidFill>
                  <a:latin typeface="Times New Roman" panose="02020603050405020304" pitchFamily="18" charset="0"/>
                  <a:ea typeface="宋体" panose="02010600030101010101" pitchFamily="2" charset="-122"/>
                </a:rPr>
                <a:t>抓</a:t>
              </a:r>
              <a:endParaRPr lang="zh-CN" altLang="en-US" sz="3200">
                <a:solidFill>
                  <a:schemeClr val="bg2"/>
                </a:solidFill>
                <a:latin typeface="Times New Roman" panose="02020603050405020304" pitchFamily="18" charset="0"/>
                <a:ea typeface="宋体" panose="02010600030101010101" pitchFamily="2" charset="-122"/>
              </a:endParaRPr>
            </a:p>
          </p:txBody>
        </p:sp>
      </p:grpSp>
      <p:grpSp>
        <p:nvGrpSpPr>
          <p:cNvPr id="462856" name="组合 462855"/>
          <p:cNvGrpSpPr/>
          <p:nvPr/>
        </p:nvGrpSpPr>
        <p:grpSpPr>
          <a:xfrm>
            <a:off x="3657600" y="3417888"/>
            <a:ext cx="685800" cy="663575"/>
            <a:chOff x="2400" y="2208"/>
            <a:chExt cx="432" cy="432"/>
          </a:xfrm>
        </p:grpSpPr>
        <p:sp>
          <p:nvSpPr>
            <p:cNvPr id="462857" name="上箭头 462856"/>
            <p:cNvSpPr/>
            <p:nvPr/>
          </p:nvSpPr>
          <p:spPr>
            <a:xfrm rot="-7227933">
              <a:off x="2400" y="2208"/>
              <a:ext cx="432" cy="432"/>
            </a:xfrm>
            <a:prstGeom prst="upArrow">
              <a:avLst>
                <a:gd name="adj1" fmla="val 50000"/>
                <a:gd name="adj2" fmla="val 25000"/>
              </a:avLst>
            </a:prstGeom>
            <a:solidFill>
              <a:srgbClr val="CC99FF"/>
            </a:solidFill>
            <a:ln w="12700">
              <a:noFill/>
            </a:ln>
          </p:spPr>
          <p:txBody>
            <a:bodyPr rot="10800000" wrap="none" anchor="ctr" anchorCtr="0"/>
            <a:p>
              <a:pPr algn="ctr" eaLnBrk="0" hangingPunct="0"/>
              <a:endParaRPr lang="zh-CN" altLang="en-US" sz="2400" dirty="0">
                <a:solidFill>
                  <a:schemeClr val="bg2"/>
                </a:solidFill>
                <a:latin typeface="Times New Roman" panose="02020603050405020304" pitchFamily="18" charset="0"/>
                <a:ea typeface="宋体" panose="02010600030101010101" pitchFamily="2" charset="-122"/>
              </a:endParaRPr>
            </a:p>
          </p:txBody>
        </p:sp>
        <p:sp>
          <p:nvSpPr>
            <p:cNvPr id="462858" name="椭圆 462857"/>
            <p:cNvSpPr/>
            <p:nvPr/>
          </p:nvSpPr>
          <p:spPr>
            <a:xfrm rot="-17798123">
              <a:off x="2569" y="2254"/>
              <a:ext cx="185" cy="278"/>
            </a:xfrm>
            <a:prstGeom prst="ellipse">
              <a:avLst/>
            </a:prstGeom>
            <a:solidFill>
              <a:srgbClr val="FFFFFF"/>
            </a:solidFill>
            <a:ln w="12700">
              <a:noFill/>
            </a:ln>
          </p:spPr>
          <p:txBody>
            <a:bodyPr rot="10800000" vert="eaVert" wrap="none" anchor="ctr" anchorCtr="0"/>
            <a:p>
              <a:pPr algn="ctr" eaLnBrk="0" hangingPunct="0"/>
              <a:r>
                <a:rPr lang="zh-CN" altLang="en-US" sz="2400">
                  <a:solidFill>
                    <a:schemeClr val="bg2"/>
                  </a:solidFill>
                  <a:latin typeface="Times New Roman" panose="02020603050405020304" pitchFamily="18" charset="0"/>
                  <a:ea typeface="宋体" panose="02010600030101010101" pitchFamily="2" charset="-122"/>
                </a:rPr>
                <a:t>抓</a:t>
              </a:r>
              <a:endParaRPr lang="zh-CN" altLang="en-US" sz="3200">
                <a:solidFill>
                  <a:schemeClr val="bg2"/>
                </a:solidFill>
                <a:latin typeface="Times New Roman" panose="02020603050405020304" pitchFamily="18" charset="0"/>
                <a:ea typeface="宋体" panose="02010600030101010101" pitchFamily="2" charset="-122"/>
              </a:endParaRPr>
            </a:p>
          </p:txBody>
        </p:sp>
      </p:grpSp>
      <p:grpSp>
        <p:nvGrpSpPr>
          <p:cNvPr id="462859" name="组合 462858"/>
          <p:cNvGrpSpPr/>
          <p:nvPr/>
        </p:nvGrpSpPr>
        <p:grpSpPr>
          <a:xfrm>
            <a:off x="4267200" y="4081463"/>
            <a:ext cx="685800" cy="665162"/>
            <a:chOff x="2544" y="3168"/>
            <a:chExt cx="672" cy="672"/>
          </a:xfrm>
        </p:grpSpPr>
        <p:sp>
          <p:nvSpPr>
            <p:cNvPr id="462860" name="上箭头 462859"/>
            <p:cNvSpPr/>
            <p:nvPr/>
          </p:nvSpPr>
          <p:spPr>
            <a:xfrm rot="-10800000">
              <a:off x="2544" y="3168"/>
              <a:ext cx="672" cy="672"/>
            </a:xfrm>
            <a:prstGeom prst="upArrow">
              <a:avLst>
                <a:gd name="adj1" fmla="val 50000"/>
                <a:gd name="adj2" fmla="val 25000"/>
              </a:avLst>
            </a:prstGeom>
            <a:solidFill>
              <a:srgbClr val="CC99FF"/>
            </a:solidFill>
            <a:ln w="12700">
              <a:noFill/>
            </a:ln>
          </p:spPr>
          <p:txBody>
            <a:bodyPr rot="10800000" vert="eaVert" wrap="none" anchor="ctr" anchorCtr="0"/>
            <a:p>
              <a:pPr algn="ctr" eaLnBrk="0" hangingPunct="0"/>
              <a:endParaRPr lang="zh-CN" altLang="en-US" sz="2400" dirty="0">
                <a:solidFill>
                  <a:schemeClr val="bg2"/>
                </a:solidFill>
                <a:latin typeface="Times New Roman" panose="02020603050405020304" pitchFamily="18" charset="0"/>
                <a:ea typeface="宋体" panose="02010600030101010101" pitchFamily="2" charset="-122"/>
              </a:endParaRPr>
            </a:p>
          </p:txBody>
        </p:sp>
        <p:sp>
          <p:nvSpPr>
            <p:cNvPr id="462861" name="椭圆 462860"/>
            <p:cNvSpPr/>
            <p:nvPr/>
          </p:nvSpPr>
          <p:spPr>
            <a:xfrm>
              <a:off x="2736" y="3216"/>
              <a:ext cx="288" cy="480"/>
            </a:xfrm>
            <a:prstGeom prst="ellipse">
              <a:avLst/>
            </a:prstGeom>
            <a:solidFill>
              <a:srgbClr val="FFFFFF"/>
            </a:solidFill>
            <a:ln w="12700">
              <a:noFill/>
            </a:ln>
          </p:spPr>
          <p:txBody>
            <a:bodyPr wrap="none" anchor="ctr" anchorCtr="0"/>
            <a:p>
              <a:pPr algn="ctr" eaLnBrk="0" hangingPunct="0"/>
              <a:r>
                <a:rPr lang="zh-CN" altLang="en-US" sz="2400">
                  <a:solidFill>
                    <a:schemeClr val="bg2"/>
                  </a:solidFill>
                  <a:latin typeface="Times New Roman" panose="02020603050405020304" pitchFamily="18" charset="0"/>
                  <a:ea typeface="宋体" panose="02010600030101010101" pitchFamily="2" charset="-122"/>
                </a:rPr>
                <a:t>抓</a:t>
              </a:r>
              <a:endParaRPr lang="zh-CN" altLang="en-US" sz="2400">
                <a:solidFill>
                  <a:schemeClr val="bg2"/>
                </a:solidFill>
                <a:latin typeface="Times New Roman" panose="02020603050405020304" pitchFamily="18" charset="0"/>
                <a:ea typeface="宋体" panose="02010600030101010101" pitchFamily="2" charset="-122"/>
              </a:endParaRPr>
            </a:p>
          </p:txBody>
        </p:sp>
      </p:grpSp>
      <p:sp>
        <p:nvSpPr>
          <p:cNvPr id="462862" name="上箭头 462861"/>
          <p:cNvSpPr/>
          <p:nvPr/>
        </p:nvSpPr>
        <p:spPr>
          <a:xfrm rot="-10800000">
            <a:off x="4419600" y="2590800"/>
            <a:ext cx="381000" cy="442913"/>
          </a:xfrm>
          <a:prstGeom prst="upArrow">
            <a:avLst>
              <a:gd name="adj1" fmla="val 50000"/>
              <a:gd name="adj2" fmla="val 29062"/>
            </a:avLst>
          </a:prstGeom>
          <a:solidFill>
            <a:srgbClr val="990099"/>
          </a:solidFill>
          <a:ln w="12700">
            <a:noFill/>
          </a:ln>
        </p:spPr>
        <p:txBody>
          <a:bodyPr rot="10800000" vert="eaVert" wrap="none" anchor="ctr" anchorCtr="0"/>
          <a:p>
            <a:pPr algn="ctr" eaLnBrk="0" hangingPunct="0"/>
            <a:endParaRPr lang="zh-CN" altLang="en-US" sz="2400" dirty="0">
              <a:solidFill>
                <a:schemeClr val="bg2"/>
              </a:solidFill>
              <a:latin typeface="Times New Roman" panose="02020603050405020304" pitchFamily="18" charset="0"/>
              <a:ea typeface="宋体" panose="02010600030101010101" pitchFamily="2" charset="-122"/>
            </a:endParaRPr>
          </a:p>
        </p:txBody>
      </p:sp>
      <p:sp>
        <p:nvSpPr>
          <p:cNvPr id="462863" name="矩形 462862"/>
          <p:cNvSpPr/>
          <p:nvPr/>
        </p:nvSpPr>
        <p:spPr>
          <a:xfrm>
            <a:off x="5638800" y="3195638"/>
            <a:ext cx="457200" cy="1476375"/>
          </a:xfrm>
          <a:prstGeom prst="rect">
            <a:avLst/>
          </a:prstGeom>
          <a:noFill/>
          <a:ln w="12700" cap="sq" cmpd="sng">
            <a:solidFill>
              <a:srgbClr val="9966FF"/>
            </a:solidFill>
            <a:prstDash val="solid"/>
            <a:miter/>
            <a:headEnd type="none" w="sm" len="sm"/>
            <a:tailEnd type="none" w="sm" len="sm"/>
          </a:ln>
        </p:spPr>
        <p:txBody>
          <a:bodyPr anchor="ctr" anchorCtr="0"/>
          <a:p>
            <a:pPr algn="ctr" eaLnBrk="0" hangingPunct="0"/>
            <a:r>
              <a:rPr lang="zh-CN" altLang="en-US" sz="2800" dirty="0">
                <a:solidFill>
                  <a:schemeClr val="bg2"/>
                </a:solidFill>
                <a:latin typeface="Times New Roman" panose="02020603050405020304" pitchFamily="18" charset="0"/>
                <a:ea typeface="宋体" panose="02010600030101010101" pitchFamily="2" charset="-122"/>
              </a:rPr>
              <a:t>决策</a:t>
            </a:r>
            <a:endParaRPr lang="zh-CN" altLang="en-US" sz="2800">
              <a:solidFill>
                <a:schemeClr val="bg2"/>
              </a:solidFill>
              <a:latin typeface="Times New Roman" panose="02020603050405020304" pitchFamily="18" charset="0"/>
              <a:ea typeface="宋体" panose="02010600030101010101" pitchFamily="2" charset="-122"/>
            </a:endParaRPr>
          </a:p>
        </p:txBody>
      </p:sp>
      <p:sp>
        <p:nvSpPr>
          <p:cNvPr id="462864" name="矩形 462863"/>
          <p:cNvSpPr/>
          <p:nvPr/>
        </p:nvSpPr>
        <p:spPr>
          <a:xfrm>
            <a:off x="6172200" y="3195638"/>
            <a:ext cx="1905000" cy="369887"/>
          </a:xfrm>
          <a:prstGeom prst="rect">
            <a:avLst/>
          </a:prstGeom>
          <a:noFill/>
          <a:ln w="12700">
            <a:noFill/>
          </a:ln>
        </p:spPr>
        <p:txBody>
          <a:bodyPr wrap="none" anchor="ctr" anchorCtr="0"/>
          <a:p>
            <a:pPr eaLnBrk="0" hangingPunct="0">
              <a:buChar char="•"/>
            </a:pPr>
            <a:r>
              <a:rPr lang="zh-CN" altLang="en-US" sz="2400" b="1" i="1" dirty="0">
                <a:solidFill>
                  <a:srgbClr val="D60093"/>
                </a:solidFill>
                <a:latin typeface="Times New Roman" panose="02020603050405020304" pitchFamily="18" charset="0"/>
                <a:ea typeface="宋体" panose="02010600030101010101" pitchFamily="2" charset="-122"/>
              </a:rPr>
              <a:t>企业家 </a:t>
            </a:r>
            <a:endParaRPr lang="zh-CN" altLang="en-US" sz="2400" i="1">
              <a:solidFill>
                <a:srgbClr val="D60093"/>
              </a:solidFill>
              <a:latin typeface="Times New Roman" panose="02020603050405020304" pitchFamily="18" charset="0"/>
              <a:ea typeface="宋体" panose="02010600030101010101" pitchFamily="2" charset="-122"/>
            </a:endParaRPr>
          </a:p>
        </p:txBody>
      </p:sp>
      <p:sp>
        <p:nvSpPr>
          <p:cNvPr id="462865" name="矩形 462864"/>
          <p:cNvSpPr/>
          <p:nvPr/>
        </p:nvSpPr>
        <p:spPr>
          <a:xfrm>
            <a:off x="6172200" y="3565525"/>
            <a:ext cx="1905000" cy="368300"/>
          </a:xfrm>
          <a:prstGeom prst="rect">
            <a:avLst/>
          </a:prstGeom>
          <a:noFill/>
          <a:ln w="12700">
            <a:noFill/>
          </a:ln>
        </p:spPr>
        <p:txBody>
          <a:bodyPr wrap="none" anchor="ctr" anchorCtr="0"/>
          <a:p>
            <a:pPr eaLnBrk="0" hangingPunct="0">
              <a:buChar char="•"/>
            </a:pPr>
            <a:r>
              <a:rPr lang="zh-CN" altLang="en-US" sz="2400" dirty="0">
                <a:solidFill>
                  <a:schemeClr val="bg2"/>
                </a:solidFill>
                <a:latin typeface="Times New Roman" panose="02020603050405020304" pitchFamily="18" charset="0"/>
                <a:ea typeface="宋体" panose="02010600030101010101" pitchFamily="2" charset="-122"/>
              </a:rPr>
              <a:t>混乱处理者</a:t>
            </a:r>
            <a:endParaRPr lang="zh-CN" altLang="en-US" sz="2400">
              <a:solidFill>
                <a:schemeClr val="bg2"/>
              </a:solidFill>
              <a:latin typeface="Times New Roman" panose="02020603050405020304" pitchFamily="18" charset="0"/>
              <a:ea typeface="宋体" panose="02010600030101010101" pitchFamily="2" charset="-122"/>
            </a:endParaRPr>
          </a:p>
        </p:txBody>
      </p:sp>
      <p:sp>
        <p:nvSpPr>
          <p:cNvPr id="462866" name="矩形 462865"/>
          <p:cNvSpPr/>
          <p:nvPr/>
        </p:nvSpPr>
        <p:spPr>
          <a:xfrm>
            <a:off x="6172200" y="3933825"/>
            <a:ext cx="1905000" cy="369888"/>
          </a:xfrm>
          <a:prstGeom prst="rect">
            <a:avLst/>
          </a:prstGeom>
          <a:noFill/>
          <a:ln w="12700">
            <a:noFill/>
          </a:ln>
        </p:spPr>
        <p:txBody>
          <a:bodyPr wrap="none" anchor="ctr" anchorCtr="0"/>
          <a:p>
            <a:pPr eaLnBrk="0" hangingPunct="0">
              <a:buChar char="•"/>
            </a:pPr>
            <a:r>
              <a:rPr lang="zh-CN" altLang="en-US" sz="2400" dirty="0">
                <a:solidFill>
                  <a:srgbClr val="D60093"/>
                </a:solidFill>
                <a:latin typeface="Times New Roman" panose="02020603050405020304" pitchFamily="18" charset="0"/>
                <a:ea typeface="宋体" panose="02010600030101010101" pitchFamily="2" charset="-122"/>
              </a:rPr>
              <a:t>资源分配者</a:t>
            </a:r>
            <a:endParaRPr lang="zh-CN" altLang="en-US" sz="2400">
              <a:solidFill>
                <a:srgbClr val="D60093"/>
              </a:solidFill>
              <a:latin typeface="Times New Roman" panose="02020603050405020304" pitchFamily="18" charset="0"/>
              <a:ea typeface="宋体" panose="02010600030101010101" pitchFamily="2" charset="-122"/>
            </a:endParaRPr>
          </a:p>
        </p:txBody>
      </p:sp>
      <p:sp>
        <p:nvSpPr>
          <p:cNvPr id="462867" name="矩形 462866"/>
          <p:cNvSpPr/>
          <p:nvPr/>
        </p:nvSpPr>
        <p:spPr>
          <a:xfrm>
            <a:off x="6172200" y="4303713"/>
            <a:ext cx="1905000" cy="368300"/>
          </a:xfrm>
          <a:prstGeom prst="rect">
            <a:avLst/>
          </a:prstGeom>
          <a:noFill/>
          <a:ln w="12700">
            <a:noFill/>
          </a:ln>
        </p:spPr>
        <p:txBody>
          <a:bodyPr wrap="none" anchor="ctr" anchorCtr="0"/>
          <a:p>
            <a:pPr eaLnBrk="0" hangingPunct="0">
              <a:buChar char="•"/>
            </a:pPr>
            <a:r>
              <a:rPr lang="zh-CN" altLang="en-US" sz="2400" dirty="0">
                <a:solidFill>
                  <a:schemeClr val="bg2"/>
                </a:solidFill>
                <a:latin typeface="Times New Roman" panose="02020603050405020304" pitchFamily="18" charset="0"/>
                <a:ea typeface="宋体" panose="02010600030101010101" pitchFamily="2" charset="-122"/>
              </a:rPr>
              <a:t>谈判者</a:t>
            </a:r>
            <a:endParaRPr lang="zh-CN" altLang="en-US" sz="2400">
              <a:solidFill>
                <a:schemeClr val="bg2"/>
              </a:solidFill>
              <a:latin typeface="Times New Roman" panose="02020603050405020304" pitchFamily="18" charset="0"/>
              <a:ea typeface="宋体" panose="02010600030101010101" pitchFamily="2" charset="-122"/>
            </a:endParaRPr>
          </a:p>
        </p:txBody>
      </p:sp>
      <p:sp>
        <p:nvSpPr>
          <p:cNvPr id="462868" name="矩形 462867"/>
          <p:cNvSpPr/>
          <p:nvPr/>
        </p:nvSpPr>
        <p:spPr>
          <a:xfrm>
            <a:off x="6172200" y="3195638"/>
            <a:ext cx="1981200" cy="1476375"/>
          </a:xfrm>
          <a:prstGeom prst="rect">
            <a:avLst/>
          </a:prstGeom>
          <a:noFill/>
          <a:ln w="12700" cap="flat" cmpd="sng">
            <a:solidFill>
              <a:srgbClr val="9966FF"/>
            </a:solidFill>
            <a:prstDash val="dashDot"/>
            <a:miter/>
            <a:headEnd type="none" w="sm" len="sm"/>
            <a:tailEnd type="none" w="sm" len="sm"/>
          </a:ln>
        </p:spPr>
        <p:txBody>
          <a:bodyPr/>
          <a:p>
            <a:endParaRPr lang="zh-CN" altLang="en-US"/>
          </a:p>
        </p:txBody>
      </p:sp>
      <p:sp>
        <p:nvSpPr>
          <p:cNvPr id="462869" name="矩形 462868"/>
          <p:cNvSpPr/>
          <p:nvPr/>
        </p:nvSpPr>
        <p:spPr>
          <a:xfrm>
            <a:off x="3106738" y="3195638"/>
            <a:ext cx="457200" cy="1476375"/>
          </a:xfrm>
          <a:prstGeom prst="rect">
            <a:avLst/>
          </a:prstGeom>
          <a:noFill/>
          <a:ln w="12700" cap="sq" cmpd="sng">
            <a:solidFill>
              <a:srgbClr val="9966FF"/>
            </a:solidFill>
            <a:prstDash val="solid"/>
            <a:miter/>
            <a:headEnd type="none" w="sm" len="sm"/>
            <a:tailEnd type="none" w="sm" len="sm"/>
          </a:ln>
        </p:spPr>
        <p:txBody>
          <a:bodyPr anchor="ctr" anchorCtr="0"/>
          <a:p>
            <a:pPr eaLnBrk="0" hangingPunct="0"/>
            <a:r>
              <a:rPr lang="zh-CN" altLang="en-US" sz="2800" dirty="0">
                <a:solidFill>
                  <a:schemeClr val="bg2"/>
                </a:solidFill>
                <a:latin typeface="Times New Roman" panose="02020603050405020304" pitchFamily="18" charset="0"/>
                <a:ea typeface="宋体" panose="02010600030101010101" pitchFamily="2" charset="-122"/>
              </a:rPr>
              <a:t>人际</a:t>
            </a:r>
            <a:endParaRPr lang="zh-CN" altLang="en-US" sz="2800">
              <a:solidFill>
                <a:schemeClr val="bg2"/>
              </a:solidFill>
              <a:latin typeface="Times New Roman" panose="02020603050405020304" pitchFamily="18" charset="0"/>
              <a:ea typeface="宋体" panose="02010600030101010101" pitchFamily="2" charset="-122"/>
            </a:endParaRPr>
          </a:p>
        </p:txBody>
      </p:sp>
      <p:sp>
        <p:nvSpPr>
          <p:cNvPr id="462870" name="矩形 462869"/>
          <p:cNvSpPr/>
          <p:nvPr/>
        </p:nvSpPr>
        <p:spPr>
          <a:xfrm>
            <a:off x="990600" y="4229100"/>
            <a:ext cx="1828800" cy="442913"/>
          </a:xfrm>
          <a:prstGeom prst="rect">
            <a:avLst/>
          </a:prstGeom>
          <a:noFill/>
          <a:ln w="12700">
            <a:noFill/>
          </a:ln>
        </p:spPr>
        <p:txBody>
          <a:bodyPr wrap="none" anchor="ctr" anchorCtr="0"/>
          <a:p>
            <a:pPr eaLnBrk="0" hangingPunct="0">
              <a:buChar char="•"/>
            </a:pPr>
            <a:r>
              <a:rPr lang="zh-CN" altLang="en-US" sz="2400" dirty="0">
                <a:solidFill>
                  <a:schemeClr val="bg2"/>
                </a:solidFill>
                <a:latin typeface="Times New Roman" panose="02020603050405020304" pitchFamily="18" charset="0"/>
                <a:ea typeface="宋体" panose="02010600030101010101" pitchFamily="2" charset="-122"/>
              </a:rPr>
              <a:t>联系人</a:t>
            </a:r>
            <a:endParaRPr lang="zh-CN" altLang="en-US" sz="2400">
              <a:solidFill>
                <a:schemeClr val="bg2"/>
              </a:solidFill>
              <a:latin typeface="Times New Roman" panose="02020603050405020304" pitchFamily="18" charset="0"/>
              <a:ea typeface="宋体" panose="02010600030101010101" pitchFamily="2" charset="-122"/>
            </a:endParaRPr>
          </a:p>
        </p:txBody>
      </p:sp>
      <p:sp>
        <p:nvSpPr>
          <p:cNvPr id="462871" name="矩形 462870"/>
          <p:cNvSpPr/>
          <p:nvPr/>
        </p:nvSpPr>
        <p:spPr>
          <a:xfrm>
            <a:off x="990600" y="3270250"/>
            <a:ext cx="1828800" cy="442913"/>
          </a:xfrm>
          <a:prstGeom prst="rect">
            <a:avLst/>
          </a:prstGeom>
          <a:noFill/>
          <a:ln w="12700">
            <a:noFill/>
          </a:ln>
        </p:spPr>
        <p:txBody>
          <a:bodyPr wrap="none" anchor="ctr" anchorCtr="0"/>
          <a:p>
            <a:pPr eaLnBrk="0" hangingPunct="0">
              <a:buChar char="•"/>
            </a:pPr>
            <a:r>
              <a:rPr lang="zh-CN" altLang="en-US" sz="2400" dirty="0">
                <a:solidFill>
                  <a:schemeClr val="bg2"/>
                </a:solidFill>
                <a:latin typeface="Times New Roman" panose="02020603050405020304" pitchFamily="18" charset="0"/>
                <a:ea typeface="宋体" panose="02010600030101010101" pitchFamily="2" charset="-122"/>
              </a:rPr>
              <a:t>象征性代表人</a:t>
            </a:r>
            <a:endParaRPr lang="zh-CN" altLang="en-US" sz="2400">
              <a:solidFill>
                <a:schemeClr val="bg2"/>
              </a:solidFill>
              <a:latin typeface="Times New Roman" panose="02020603050405020304" pitchFamily="18" charset="0"/>
              <a:ea typeface="宋体" panose="02010600030101010101" pitchFamily="2" charset="-122"/>
            </a:endParaRPr>
          </a:p>
        </p:txBody>
      </p:sp>
      <p:sp>
        <p:nvSpPr>
          <p:cNvPr id="462872" name="矩形 462871"/>
          <p:cNvSpPr/>
          <p:nvPr/>
        </p:nvSpPr>
        <p:spPr>
          <a:xfrm>
            <a:off x="990600" y="3786188"/>
            <a:ext cx="1828800" cy="442912"/>
          </a:xfrm>
          <a:prstGeom prst="rect">
            <a:avLst/>
          </a:prstGeom>
          <a:noFill/>
          <a:ln w="12700">
            <a:noFill/>
          </a:ln>
        </p:spPr>
        <p:txBody>
          <a:bodyPr wrap="none" anchor="ctr" anchorCtr="0"/>
          <a:p>
            <a:pPr eaLnBrk="0" hangingPunct="0">
              <a:buChar char="•"/>
            </a:pPr>
            <a:r>
              <a:rPr lang="zh-CN" altLang="en-US" sz="2400" dirty="0">
                <a:solidFill>
                  <a:schemeClr val="bg2"/>
                </a:solidFill>
                <a:latin typeface="Times New Roman" panose="02020603050405020304" pitchFamily="18" charset="0"/>
                <a:ea typeface="宋体" panose="02010600030101010101" pitchFamily="2" charset="-122"/>
              </a:rPr>
              <a:t>领袖</a:t>
            </a:r>
            <a:endParaRPr lang="zh-CN" altLang="en-US" sz="2400">
              <a:solidFill>
                <a:schemeClr val="bg2"/>
              </a:solidFill>
              <a:latin typeface="Times New Roman" panose="02020603050405020304" pitchFamily="18" charset="0"/>
              <a:ea typeface="宋体" panose="02010600030101010101" pitchFamily="2" charset="-122"/>
            </a:endParaRPr>
          </a:p>
        </p:txBody>
      </p:sp>
      <p:sp>
        <p:nvSpPr>
          <p:cNvPr id="462873" name="矩形 462872"/>
          <p:cNvSpPr/>
          <p:nvPr/>
        </p:nvSpPr>
        <p:spPr>
          <a:xfrm>
            <a:off x="1066800" y="3195638"/>
            <a:ext cx="1981200" cy="1476375"/>
          </a:xfrm>
          <a:prstGeom prst="rect">
            <a:avLst/>
          </a:prstGeom>
          <a:noFill/>
          <a:ln w="12700" cap="flat" cmpd="sng">
            <a:solidFill>
              <a:srgbClr val="9966FF"/>
            </a:solidFill>
            <a:prstDash val="dashDot"/>
            <a:miter/>
            <a:headEnd type="none" w="sm" len="sm"/>
            <a:tailEnd type="none" w="sm" len="sm"/>
          </a:ln>
        </p:spPr>
        <p:txBody>
          <a:bodyPr/>
          <a:p>
            <a:endParaRPr lang="zh-CN" altLang="en-US"/>
          </a:p>
        </p:txBody>
      </p:sp>
      <p:sp>
        <p:nvSpPr>
          <p:cNvPr id="462874" name="矩形 462873"/>
          <p:cNvSpPr/>
          <p:nvPr/>
        </p:nvSpPr>
        <p:spPr>
          <a:xfrm>
            <a:off x="3810000" y="4819650"/>
            <a:ext cx="1600200" cy="444500"/>
          </a:xfrm>
          <a:prstGeom prst="rect">
            <a:avLst/>
          </a:prstGeom>
          <a:noFill/>
          <a:ln w="12700" cap="sq" cmpd="sng">
            <a:solidFill>
              <a:srgbClr val="9966FF"/>
            </a:solidFill>
            <a:prstDash val="solid"/>
            <a:miter/>
            <a:headEnd type="none" w="sm" len="sm"/>
            <a:tailEnd type="none" w="sm" len="sm"/>
          </a:ln>
        </p:spPr>
        <p:txBody>
          <a:bodyPr wrap="none" anchor="ctr" anchorCtr="0"/>
          <a:p>
            <a:pPr algn="ctr" eaLnBrk="0" hangingPunct="0"/>
            <a:r>
              <a:rPr lang="zh-CN" altLang="en-US" sz="3200" dirty="0">
                <a:solidFill>
                  <a:schemeClr val="bg2"/>
                </a:solidFill>
                <a:latin typeface="Times New Roman" panose="02020603050405020304" pitchFamily="18" charset="0"/>
                <a:ea typeface="宋体" panose="02010600030101010101" pitchFamily="2" charset="-122"/>
              </a:rPr>
              <a:t>信息</a:t>
            </a:r>
            <a:endParaRPr lang="zh-CN" altLang="en-US" sz="3200">
              <a:solidFill>
                <a:schemeClr val="bg2"/>
              </a:solidFill>
              <a:latin typeface="Times New Roman" panose="02020603050405020304" pitchFamily="18" charset="0"/>
              <a:ea typeface="宋体" panose="02010600030101010101" pitchFamily="2" charset="-122"/>
            </a:endParaRPr>
          </a:p>
        </p:txBody>
      </p:sp>
      <p:sp>
        <p:nvSpPr>
          <p:cNvPr id="462875" name="矩形 462874"/>
          <p:cNvSpPr/>
          <p:nvPr/>
        </p:nvSpPr>
        <p:spPr>
          <a:xfrm>
            <a:off x="3810000" y="5337175"/>
            <a:ext cx="1600200" cy="369888"/>
          </a:xfrm>
          <a:prstGeom prst="rect">
            <a:avLst/>
          </a:prstGeom>
          <a:noFill/>
          <a:ln w="12700">
            <a:noFill/>
          </a:ln>
        </p:spPr>
        <p:txBody>
          <a:bodyPr wrap="none" anchor="ctr" anchorCtr="0"/>
          <a:p>
            <a:pPr eaLnBrk="0" hangingPunct="0">
              <a:buChar char="•"/>
            </a:pPr>
            <a:r>
              <a:rPr lang="zh-CN" altLang="en-US" sz="2400" dirty="0">
                <a:solidFill>
                  <a:schemeClr val="bg2"/>
                </a:solidFill>
                <a:latin typeface="Times New Roman" panose="02020603050405020304" pitchFamily="18" charset="0"/>
                <a:ea typeface="宋体" panose="02010600030101010101" pitchFamily="2" charset="-122"/>
              </a:rPr>
              <a:t>监督者</a:t>
            </a:r>
            <a:endParaRPr lang="zh-CN" altLang="en-US" sz="3200">
              <a:solidFill>
                <a:schemeClr val="bg2"/>
              </a:solidFill>
              <a:latin typeface="Times New Roman" panose="02020603050405020304" pitchFamily="18" charset="0"/>
              <a:ea typeface="宋体" panose="02010600030101010101" pitchFamily="2" charset="-122"/>
            </a:endParaRPr>
          </a:p>
        </p:txBody>
      </p:sp>
      <p:sp>
        <p:nvSpPr>
          <p:cNvPr id="462876" name="矩形 462875"/>
          <p:cNvSpPr/>
          <p:nvPr/>
        </p:nvSpPr>
        <p:spPr>
          <a:xfrm>
            <a:off x="3810000" y="5707063"/>
            <a:ext cx="1600200" cy="368300"/>
          </a:xfrm>
          <a:prstGeom prst="rect">
            <a:avLst/>
          </a:prstGeom>
          <a:noFill/>
          <a:ln w="12700">
            <a:noFill/>
          </a:ln>
        </p:spPr>
        <p:txBody>
          <a:bodyPr wrap="none" anchor="ctr" anchorCtr="0"/>
          <a:p>
            <a:pPr eaLnBrk="0" hangingPunct="0">
              <a:buChar char="•"/>
            </a:pPr>
            <a:r>
              <a:rPr lang="zh-CN" altLang="en-US" sz="2400" dirty="0">
                <a:solidFill>
                  <a:schemeClr val="bg2"/>
                </a:solidFill>
                <a:latin typeface="Times New Roman" panose="02020603050405020304" pitchFamily="18" charset="0"/>
                <a:ea typeface="宋体" panose="02010600030101010101" pitchFamily="2" charset="-122"/>
              </a:rPr>
              <a:t>传播者</a:t>
            </a:r>
            <a:endParaRPr lang="zh-CN" altLang="en-US" sz="3200">
              <a:solidFill>
                <a:schemeClr val="bg2"/>
              </a:solidFill>
              <a:latin typeface="Times New Roman" panose="02020603050405020304" pitchFamily="18" charset="0"/>
              <a:ea typeface="宋体" panose="02010600030101010101" pitchFamily="2" charset="-122"/>
            </a:endParaRPr>
          </a:p>
        </p:txBody>
      </p:sp>
      <p:sp>
        <p:nvSpPr>
          <p:cNvPr id="462877" name="矩形 462876"/>
          <p:cNvSpPr/>
          <p:nvPr/>
        </p:nvSpPr>
        <p:spPr>
          <a:xfrm>
            <a:off x="3810000" y="6075363"/>
            <a:ext cx="1600200" cy="369887"/>
          </a:xfrm>
          <a:prstGeom prst="rect">
            <a:avLst/>
          </a:prstGeom>
          <a:noFill/>
          <a:ln w="12700">
            <a:noFill/>
          </a:ln>
        </p:spPr>
        <p:txBody>
          <a:bodyPr wrap="none" anchor="ctr" anchorCtr="0"/>
          <a:p>
            <a:pPr eaLnBrk="0" hangingPunct="0">
              <a:buChar char="•"/>
            </a:pPr>
            <a:r>
              <a:rPr lang="zh-CN" altLang="en-US" sz="2400" dirty="0">
                <a:solidFill>
                  <a:schemeClr val="bg2"/>
                </a:solidFill>
                <a:latin typeface="Times New Roman" panose="02020603050405020304" pitchFamily="18" charset="0"/>
                <a:ea typeface="宋体" panose="02010600030101010101" pitchFamily="2" charset="-122"/>
              </a:rPr>
              <a:t>发言人</a:t>
            </a:r>
            <a:endParaRPr lang="zh-CN" altLang="en-US" sz="3200">
              <a:solidFill>
                <a:schemeClr val="bg2"/>
              </a:solidFill>
              <a:latin typeface="Times New Roman" panose="02020603050405020304" pitchFamily="18" charset="0"/>
              <a:ea typeface="宋体" panose="02010600030101010101" pitchFamily="2" charset="-122"/>
            </a:endParaRPr>
          </a:p>
        </p:txBody>
      </p:sp>
      <p:sp>
        <p:nvSpPr>
          <p:cNvPr id="462878" name="矩形 462877"/>
          <p:cNvSpPr/>
          <p:nvPr/>
        </p:nvSpPr>
        <p:spPr>
          <a:xfrm>
            <a:off x="3810000" y="5337175"/>
            <a:ext cx="1600200" cy="1108075"/>
          </a:xfrm>
          <a:prstGeom prst="rect">
            <a:avLst/>
          </a:prstGeom>
          <a:noFill/>
          <a:ln w="12700" cap="flat" cmpd="sng">
            <a:solidFill>
              <a:srgbClr val="9966FF"/>
            </a:solidFill>
            <a:prstDash val="dashDot"/>
            <a:miter/>
            <a:headEnd type="none" w="sm" len="sm"/>
            <a:tailEnd type="none" w="sm" len="sm"/>
          </a:ln>
        </p:spPr>
        <p:txBody>
          <a:bodyPr/>
          <a:p>
            <a:endParaRPr lang="zh-CN" altLang="en-US"/>
          </a:p>
        </p:txBody>
      </p:sp>
      <p:sp>
        <p:nvSpPr>
          <p:cNvPr id="462879" name="任意多边形 462878"/>
          <p:cNvSpPr/>
          <p:nvPr/>
        </p:nvSpPr>
        <p:spPr>
          <a:xfrm>
            <a:off x="3276600" y="1828800"/>
            <a:ext cx="2590800" cy="738188"/>
          </a:xfrm>
          <a:custGeom>
            <a:avLst/>
            <a:gdLst>
              <a:gd name="txL" fmla="*/ 4500 w 21600"/>
              <a:gd name="txT" fmla="*/ 4500 h 21600"/>
              <a:gd name="txR" fmla="*/ 17100 w 21600"/>
              <a:gd name="txB" fmla="*/ 17100 h 21600"/>
            </a:gdLst>
            <a:ahLst/>
            <a:cxnLst>
              <a:cxn ang="0">
                <a:pos x="18900" y="10800"/>
              </a:cxn>
              <a:cxn ang="90">
                <a:pos x="10800" y="21600"/>
              </a:cxn>
              <a:cxn ang="180">
                <a:pos x="2700" y="10800"/>
              </a:cxn>
              <a:cxn ang="270">
                <a:pos x="10800" y="0"/>
              </a:cxn>
            </a:cxnLst>
            <a:rect l="txL" t="txT" r="txR" b="txB"/>
            <a:pathLst>
              <a:path w="21600" h="21600">
                <a:moveTo>
                  <a:pt x="0" y="0"/>
                </a:moveTo>
                <a:lnTo>
                  <a:pt x="5400" y="21600"/>
                </a:lnTo>
                <a:lnTo>
                  <a:pt x="16200" y="21600"/>
                </a:lnTo>
                <a:lnTo>
                  <a:pt x="21600" y="0"/>
                </a:lnTo>
                <a:close/>
              </a:path>
            </a:pathLst>
          </a:custGeom>
          <a:noFill/>
          <a:ln w="12700" cap="sq" cmpd="sng">
            <a:solidFill>
              <a:srgbClr val="9966FF"/>
            </a:solidFill>
            <a:prstDash val="solid"/>
            <a:miter/>
            <a:headEnd type="none" w="sm" len="sm"/>
            <a:tailEnd type="none" w="sm" len="sm"/>
          </a:ln>
        </p:spPr>
        <p:txBody>
          <a:bodyPr anchor="ctr" anchorCtr="0"/>
          <a:p>
            <a:pPr algn="ctr" eaLnBrk="0" hangingPunct="0"/>
            <a:r>
              <a:rPr lang="zh-CN" altLang="en-US" sz="2400" b="1" dirty="0">
                <a:solidFill>
                  <a:schemeClr val="bg2"/>
                </a:solidFill>
                <a:latin typeface="Times New Roman" panose="02020603050405020304" pitchFamily="18" charset="0"/>
                <a:ea typeface="宋体" panose="02010600030101010101" pitchFamily="2" charset="-122"/>
              </a:rPr>
              <a:t>正式权限和地位</a:t>
            </a:r>
            <a:endParaRPr lang="zh-CN" altLang="en-US" sz="2400" b="1">
              <a:solidFill>
                <a:schemeClr val="bg2"/>
              </a:solidFill>
              <a:latin typeface="Times New Roman" panose="02020603050405020304" pitchFamily="18" charset="0"/>
              <a:ea typeface="宋体" panose="02010600030101010101" pitchFamily="2" charset="-122"/>
            </a:endParaRPr>
          </a:p>
        </p:txBody>
      </p:sp>
    </p:spTree>
  </p:cSld>
  <p:clrMapOvr>
    <a:masterClrMapping/>
  </p:clrMapOvr>
  <p:transition spd="med" advClick="0">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5378" name="标题 485377"/>
          <p:cNvSpPr>
            <a:spLocks noGrp="1"/>
          </p:cNvSpPr>
          <p:nvPr>
            <p:ph type="title"/>
          </p:nvPr>
        </p:nvSpPr>
        <p:spPr>
          <a:xfrm>
            <a:off x="792163" y="1412875"/>
            <a:ext cx="7956550" cy="5157788"/>
          </a:xfrm>
          <a:ln/>
        </p:spPr>
        <p:txBody>
          <a:bodyPr anchor="ctr" anchorCtr="0"/>
          <a:p>
            <a:r>
              <a:rPr lang="zh-CN" altLang="en-US" sz="2500" b="1" dirty="0">
                <a:solidFill>
                  <a:srgbClr val="0066CC"/>
                </a:solidFill>
              </a:rPr>
              <a:t>经理的角色</a:t>
            </a:r>
            <a:r>
              <a:rPr lang="en-US" altLang="zh-CN" sz="2500" b="1">
                <a:solidFill>
                  <a:srgbClr val="0066CC"/>
                </a:solidFill>
              </a:rPr>
              <a:t>(H</a:t>
            </a:r>
            <a:r>
              <a:rPr lang="zh-CN" altLang="en-US" sz="2500" b="1" dirty="0">
                <a:solidFill>
                  <a:srgbClr val="0066CC"/>
                </a:solidFill>
              </a:rPr>
              <a:t>． 明茨伯格</a:t>
            </a:r>
            <a:r>
              <a:rPr lang="en-US" altLang="zh-CN" sz="2500" b="1">
                <a:solidFill>
                  <a:srgbClr val="0066CC"/>
                </a:solidFill>
              </a:rPr>
              <a:t>)</a:t>
            </a:r>
            <a:r>
              <a:rPr lang="en-US" altLang="zh-CN" sz="2500" b="1"/>
              <a:t> </a:t>
            </a:r>
            <a:r>
              <a:rPr lang="zh-CN" altLang="en-US" sz="2500" b="1" dirty="0"/>
              <a:t>经理的行为的尺度</a:t>
            </a:r>
            <a:r>
              <a:rPr lang="en-US" altLang="zh-CN" sz="2500" b="1"/>
              <a:t>(G</a:t>
            </a:r>
            <a:r>
              <a:rPr lang="zh-CN" altLang="en-US" sz="2500" b="1" dirty="0"/>
              <a:t>．</a:t>
            </a:r>
            <a:r>
              <a:rPr lang="en-US" altLang="zh-CN" sz="2500" b="1" dirty="0" err="1"/>
              <a:t>Yukl</a:t>
            </a:r>
            <a:r>
              <a:rPr lang="en-US" altLang="zh-CN" sz="2500" b="1"/>
              <a:t>) </a:t>
            </a:r>
            <a:br>
              <a:rPr lang="en-US" altLang="zh-CN" sz="2500" b="1"/>
            </a:br>
            <a:r>
              <a:rPr lang="en-US" altLang="zh-CN" sz="2500">
                <a:solidFill>
                  <a:srgbClr val="0066CC"/>
                </a:solidFill>
              </a:rPr>
              <a:t>1</a:t>
            </a:r>
            <a:r>
              <a:rPr lang="zh-CN" altLang="en-US" sz="2500" dirty="0">
                <a:solidFill>
                  <a:srgbClr val="0066CC"/>
                </a:solidFill>
              </a:rPr>
              <a:t>　　雕像 　　</a:t>
            </a:r>
            <a:r>
              <a:rPr lang="zh-CN" altLang="en-US" sz="2500" dirty="0"/>
              <a:t>　　　　　注意管教、角色澄清 　</a:t>
            </a:r>
            <a:br>
              <a:rPr lang="zh-CN" altLang="en-US" sz="2500" dirty="0"/>
            </a:br>
            <a:r>
              <a:rPr lang="en-US" altLang="zh-CN" sz="2500">
                <a:solidFill>
                  <a:srgbClr val="0066CC"/>
                </a:solidFill>
              </a:rPr>
              <a:t>2</a:t>
            </a:r>
            <a:r>
              <a:rPr lang="zh-CN" altLang="en-US" sz="2500" dirty="0">
                <a:solidFill>
                  <a:srgbClr val="0066CC"/>
                </a:solidFill>
              </a:rPr>
              <a:t>　　领导人</a:t>
            </a:r>
            <a:r>
              <a:rPr lang="zh-CN" altLang="en-US" sz="2500" dirty="0"/>
              <a:t> 　　　　　　鼓励、批核、思考</a:t>
            </a:r>
            <a:br>
              <a:rPr lang="zh-CN" altLang="en-US" sz="2500" dirty="0"/>
            </a:br>
            <a:r>
              <a:rPr lang="en-US" altLang="zh-CN" sz="2500">
                <a:solidFill>
                  <a:srgbClr val="0066CC"/>
                </a:solidFill>
              </a:rPr>
              <a:t>3</a:t>
            </a:r>
            <a:r>
              <a:rPr lang="zh-CN" altLang="en-US" sz="2500" dirty="0">
                <a:solidFill>
                  <a:srgbClr val="0066CC"/>
                </a:solidFill>
              </a:rPr>
              <a:t>　　联络 　</a:t>
            </a:r>
            <a:r>
              <a:rPr lang="zh-CN" altLang="en-US" sz="2500" dirty="0"/>
              <a:t>　　　　　　通讯便利、计划、协调</a:t>
            </a:r>
            <a:br>
              <a:rPr lang="zh-CN" altLang="en-US" sz="2500" dirty="0"/>
            </a:br>
            <a:r>
              <a:rPr lang="en-US" altLang="zh-CN" sz="2500">
                <a:solidFill>
                  <a:srgbClr val="0066CC"/>
                </a:solidFill>
              </a:rPr>
              <a:t>4</a:t>
            </a:r>
            <a:r>
              <a:rPr lang="zh-CN" altLang="en-US" sz="2500" dirty="0">
                <a:solidFill>
                  <a:srgbClr val="0066CC"/>
                </a:solidFill>
              </a:rPr>
              <a:t>　　监视器</a:t>
            </a:r>
            <a:r>
              <a:rPr lang="en-US" altLang="zh-CN" sz="2500">
                <a:solidFill>
                  <a:srgbClr val="0066CC"/>
                </a:solidFill>
              </a:rPr>
              <a:t>(</a:t>
            </a:r>
            <a:r>
              <a:rPr lang="zh-CN" altLang="en-US" sz="2500" dirty="0">
                <a:solidFill>
                  <a:srgbClr val="0066CC"/>
                </a:solidFill>
              </a:rPr>
              <a:t>接收器</a:t>
            </a:r>
            <a:r>
              <a:rPr lang="en-US" altLang="zh-CN" sz="2500">
                <a:solidFill>
                  <a:srgbClr val="0066CC"/>
                </a:solidFill>
              </a:rPr>
              <a:t>)</a:t>
            </a:r>
            <a:r>
              <a:rPr lang="en-US" altLang="zh-CN" sz="2500"/>
              <a:t> </a:t>
            </a:r>
            <a:r>
              <a:rPr lang="zh-CN" altLang="en-US" sz="2500" dirty="0"/>
              <a:t>　　</a:t>
            </a:r>
            <a:r>
              <a:rPr lang="zh-CN" altLang="en-US" sz="900" dirty="0"/>
              <a:t>　</a:t>
            </a:r>
            <a:r>
              <a:rPr lang="zh-CN" altLang="en-US" sz="2500" dirty="0"/>
              <a:t>工作便利、强调效力</a:t>
            </a:r>
            <a:br>
              <a:rPr lang="zh-CN" altLang="en-US" sz="2500" dirty="0"/>
            </a:br>
            <a:r>
              <a:rPr lang="en-US" altLang="zh-CN" sz="2500">
                <a:solidFill>
                  <a:srgbClr val="0066CC"/>
                </a:solidFill>
              </a:rPr>
              <a:t>5</a:t>
            </a:r>
            <a:r>
              <a:rPr lang="zh-CN" altLang="en-US" sz="2500" dirty="0">
                <a:solidFill>
                  <a:srgbClr val="0066CC"/>
                </a:solidFill>
              </a:rPr>
              <a:t>　　传播者</a:t>
            </a:r>
            <a:r>
              <a:rPr lang="zh-CN" altLang="en-US" sz="2500" dirty="0"/>
              <a:t>　　　　　　</a:t>
            </a:r>
            <a:r>
              <a:rPr lang="zh-CN" altLang="en-US" sz="900" dirty="0"/>
              <a:t>　</a:t>
            </a:r>
            <a:r>
              <a:rPr lang="zh-CN" altLang="en-US" sz="2500" dirty="0"/>
              <a:t>信息的收集和传播 </a:t>
            </a:r>
            <a:br>
              <a:rPr lang="zh-CN" altLang="en-US" sz="2500" dirty="0"/>
            </a:br>
            <a:r>
              <a:rPr lang="en-US" altLang="zh-CN" sz="2500">
                <a:solidFill>
                  <a:srgbClr val="0066CC"/>
                </a:solidFill>
              </a:rPr>
              <a:t>6</a:t>
            </a:r>
            <a:r>
              <a:rPr lang="zh-CN" altLang="en-US" sz="2500" dirty="0">
                <a:solidFill>
                  <a:srgbClr val="0066CC"/>
                </a:solidFill>
              </a:rPr>
              <a:t>　　发言人</a:t>
            </a:r>
            <a:r>
              <a:rPr lang="zh-CN" altLang="en-US" sz="2500" dirty="0">
                <a:solidFill>
                  <a:srgbClr val="00FFFF"/>
                </a:solidFill>
              </a:rPr>
              <a:t> 　</a:t>
            </a:r>
            <a:r>
              <a:rPr lang="zh-CN" altLang="en-US" sz="2500" dirty="0"/>
              <a:t>　　　　　代表 </a:t>
            </a:r>
            <a:br>
              <a:rPr lang="zh-CN" altLang="en-US" sz="2500" dirty="0"/>
            </a:br>
            <a:r>
              <a:rPr lang="en-US" altLang="zh-CN" sz="2500">
                <a:solidFill>
                  <a:srgbClr val="0066CC"/>
                </a:solidFill>
              </a:rPr>
              <a:t>7</a:t>
            </a:r>
            <a:r>
              <a:rPr lang="zh-CN" altLang="en-US" sz="2500" dirty="0">
                <a:solidFill>
                  <a:srgbClr val="0066CC"/>
                </a:solidFill>
              </a:rPr>
              <a:t>　　企业家</a:t>
            </a:r>
            <a:r>
              <a:rPr lang="zh-CN" altLang="en-US" sz="2500" dirty="0">
                <a:solidFill>
                  <a:srgbClr val="00FFFF"/>
                </a:solidFill>
              </a:rPr>
              <a:t> 　</a:t>
            </a:r>
            <a:r>
              <a:rPr lang="zh-CN" altLang="en-US" sz="2500" dirty="0"/>
              <a:t>　　　　　解决问题 </a:t>
            </a:r>
            <a:br>
              <a:rPr lang="zh-CN" altLang="en-US" sz="2500" dirty="0"/>
            </a:br>
            <a:r>
              <a:rPr lang="en-US" altLang="zh-CN" sz="2500">
                <a:solidFill>
                  <a:srgbClr val="0066CC"/>
                </a:solidFill>
              </a:rPr>
              <a:t>8</a:t>
            </a:r>
            <a:r>
              <a:rPr lang="zh-CN" altLang="en-US" sz="2500" dirty="0">
                <a:solidFill>
                  <a:srgbClr val="0066CC"/>
                </a:solidFill>
              </a:rPr>
              <a:t>　　骚动处理机 　</a:t>
            </a:r>
            <a:r>
              <a:rPr lang="zh-CN" altLang="en-US" sz="2500" dirty="0"/>
              <a:t>　　　在决策过程中管理决策分享 </a:t>
            </a:r>
            <a:br>
              <a:rPr lang="zh-CN" altLang="en-US" sz="2500" dirty="0"/>
            </a:br>
            <a:r>
              <a:rPr lang="en-US" altLang="zh-CN" sz="2500">
                <a:solidFill>
                  <a:srgbClr val="0066CC"/>
                </a:solidFill>
              </a:rPr>
              <a:t>9</a:t>
            </a:r>
            <a:r>
              <a:rPr lang="zh-CN" altLang="en-US" sz="2500" dirty="0">
                <a:solidFill>
                  <a:srgbClr val="0066CC"/>
                </a:solidFill>
              </a:rPr>
              <a:t>　　资源分配程序</a:t>
            </a:r>
            <a:r>
              <a:rPr lang="zh-CN" altLang="en-US" sz="2500" dirty="0"/>
              <a:t> 　　　权力（派遣／奖惩能力 ）</a:t>
            </a:r>
            <a:br>
              <a:rPr lang="zh-CN" altLang="en-US" sz="2500" dirty="0"/>
            </a:br>
            <a:r>
              <a:rPr lang="en-US" altLang="zh-CN" sz="2500">
                <a:solidFill>
                  <a:srgbClr val="0066CC"/>
                </a:solidFill>
              </a:rPr>
              <a:t>10</a:t>
            </a:r>
            <a:r>
              <a:rPr lang="zh-CN" altLang="en-US" sz="2500" dirty="0">
                <a:solidFill>
                  <a:srgbClr val="0066CC"/>
                </a:solidFill>
              </a:rPr>
              <a:t>　</a:t>
            </a:r>
            <a:r>
              <a:rPr lang="zh-CN" altLang="en-US" sz="900" dirty="0">
                <a:solidFill>
                  <a:srgbClr val="0066CC"/>
                </a:solidFill>
              </a:rPr>
              <a:t>　</a:t>
            </a:r>
            <a:r>
              <a:rPr lang="zh-CN" altLang="en-US" sz="2500" dirty="0">
                <a:solidFill>
                  <a:srgbClr val="0066CC"/>
                </a:solidFill>
              </a:rPr>
              <a:t>谈判者</a:t>
            </a:r>
            <a:r>
              <a:rPr lang="zh-CN" altLang="en-US" sz="2500" dirty="0">
                <a:solidFill>
                  <a:srgbClr val="00FFFF"/>
                </a:solidFill>
              </a:rPr>
              <a:t>　</a:t>
            </a:r>
            <a:r>
              <a:rPr lang="zh-CN" altLang="en-US" sz="2500" dirty="0"/>
              <a:t>　　 　　</a:t>
            </a:r>
            <a:r>
              <a:rPr lang="zh-CN" altLang="en-US" sz="900" dirty="0"/>
              <a:t>　　　</a:t>
            </a:r>
            <a:r>
              <a:rPr lang="zh-CN" altLang="en-US" sz="2500" dirty="0"/>
              <a:t>代表 </a:t>
            </a:r>
            <a:endParaRPr lang="zh-CN" altLang="en-US" sz="2500" dirty="0"/>
          </a:p>
        </p:txBody>
      </p:sp>
      <p:sp>
        <p:nvSpPr>
          <p:cNvPr id="485379" name="矩形 485378"/>
          <p:cNvSpPr/>
          <p:nvPr/>
        </p:nvSpPr>
        <p:spPr>
          <a:xfrm>
            <a:off x="971550" y="541020"/>
            <a:ext cx="5184775" cy="645160"/>
          </a:xfrm>
          <a:prstGeom prst="rect">
            <a:avLst/>
          </a:prstGeom>
          <a:noFill/>
          <a:ln w="9525">
            <a:noFill/>
          </a:ln>
        </p:spPr>
        <p:txBody>
          <a:bodyPr anchor="ctr" anchorCtr="0">
            <a:spAutoFit/>
          </a:bodyPr>
          <a:p>
            <a:r>
              <a:rPr lang="zh-CN" altLang="en-US" sz="3600" b="1" dirty="0">
                <a:solidFill>
                  <a:schemeClr val="tx2"/>
                </a:solidFill>
                <a:latin typeface="Arial" panose="020B0604020202020204" pitchFamily="34" charset="0"/>
                <a:ea typeface="宋体" panose="02010600030101010101" pitchFamily="2" charset="-122"/>
              </a:rPr>
              <a:t>经理及其行为的尺度</a:t>
            </a:r>
            <a:r>
              <a:rPr lang="zh-CN" altLang="en-US" sz="3600" b="1" u="sng" dirty="0">
                <a:solidFill>
                  <a:schemeClr val="bg1"/>
                </a:solidFill>
                <a:latin typeface="Arial" panose="020B0604020202020204" pitchFamily="34" charset="0"/>
                <a:ea typeface="宋体" panose="02010600030101010101" pitchFamily="2" charset="-122"/>
              </a:rPr>
              <a:t>度</a:t>
            </a:r>
            <a:r>
              <a:rPr lang="en-US" altLang="zh-CN" sz="3600">
                <a:latin typeface="Arial" panose="020B0604020202020204" pitchFamily="34" charset="0"/>
                <a:ea typeface="宋体" panose="02010600030101010101" pitchFamily="2" charset="-122"/>
              </a:rPr>
              <a:t> </a:t>
            </a:r>
            <a:endParaRPr lang="en-US" altLang="zh-CN" sz="3600">
              <a:latin typeface="Arial" panose="020B0604020202020204" pitchFamily="34" charset="0"/>
              <a:ea typeface="宋体" panose="02010600030101010101" pitchFamily="2" charset="-122"/>
            </a:endParaRPr>
          </a:p>
        </p:txBody>
      </p:sp>
    </p:spTree>
  </p:cSld>
  <p:clrMapOvr>
    <a:masterClrMapping/>
  </p:clrMapOvr>
  <p:transition spd="med" advClick="0">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09602" name="标题 409601"/>
          <p:cNvSpPr>
            <a:spLocks noGrp="1"/>
          </p:cNvSpPr>
          <p:nvPr>
            <p:ph type="title"/>
          </p:nvPr>
        </p:nvSpPr>
        <p:spPr>
          <a:ln/>
        </p:spPr>
        <p:txBody>
          <a:bodyPr anchor="ctr" anchorCtr="0"/>
          <a:p>
            <a:r>
              <a:rPr lang="zh-TW" altLang="en-US" sz="3800" b="1" dirty="0"/>
              <a:t>人际关系角色</a:t>
            </a:r>
            <a:r>
              <a:rPr lang="en-US" altLang="zh-TW" sz="3800" b="1"/>
              <a:t>(Interpersonal roles)</a:t>
            </a:r>
            <a:endParaRPr lang="en-US" altLang="zh-TW" sz="3800" b="1"/>
          </a:p>
        </p:txBody>
      </p:sp>
      <p:sp>
        <p:nvSpPr>
          <p:cNvPr id="409603" name="文本占位符 409602"/>
          <p:cNvSpPr>
            <a:spLocks noGrp="1"/>
          </p:cNvSpPr>
          <p:nvPr>
            <p:ph type="body" idx="1"/>
          </p:nvPr>
        </p:nvSpPr>
        <p:spPr>
          <a:xfrm>
            <a:off x="1258888" y="1670050"/>
            <a:ext cx="6400800" cy="4495800"/>
          </a:xfrm>
          <a:ln/>
        </p:spPr>
        <p:txBody>
          <a:bodyPr/>
          <a:p>
            <a:r>
              <a:rPr lang="zh-TW" altLang="en-US" sz="2400" dirty="0"/>
              <a:t>代表人</a:t>
            </a:r>
            <a:r>
              <a:rPr lang="en-US" altLang="zh-TW" sz="2400"/>
              <a:t>(Figurehead)</a:t>
            </a:r>
            <a:endParaRPr lang="en-US" altLang="zh-TW" sz="2400"/>
          </a:p>
          <a:p>
            <a:pPr lvl="1"/>
            <a:r>
              <a:rPr lang="zh-TW" altLang="en-US" sz="2200" dirty="0"/>
              <a:t>公司的象征，有义务执行若干例行的法律或社会的工作，如社交礼仪的代表</a:t>
            </a:r>
            <a:endParaRPr lang="zh-TW" altLang="en-US" sz="2200" dirty="0"/>
          </a:p>
          <a:p>
            <a:pPr lvl="1"/>
            <a:r>
              <a:rPr lang="zh-TW" altLang="en-US" sz="2200" dirty="0"/>
              <a:t>接待宾客、签署法律文件、开球、开舞、致词</a:t>
            </a:r>
            <a:endParaRPr lang="zh-TW" altLang="en-US" sz="2200" dirty="0"/>
          </a:p>
          <a:p>
            <a:r>
              <a:rPr lang="zh-TW" altLang="en-US" sz="2400" dirty="0"/>
              <a:t>领导人</a:t>
            </a:r>
            <a:r>
              <a:rPr lang="en-US" altLang="zh-TW" sz="2400"/>
              <a:t>(leader)</a:t>
            </a:r>
            <a:endParaRPr lang="en-US" altLang="zh-TW" sz="2400"/>
          </a:p>
          <a:p>
            <a:pPr lvl="1"/>
            <a:r>
              <a:rPr lang="zh-TW" altLang="en-US" sz="2200" dirty="0"/>
              <a:t>聘僱、训练、激励和教养员工</a:t>
            </a:r>
            <a:endParaRPr lang="zh-TW" altLang="en-US" sz="2200" dirty="0"/>
          </a:p>
          <a:p>
            <a:pPr lvl="1"/>
            <a:r>
              <a:rPr lang="zh-TW" altLang="en-US" sz="2200" dirty="0"/>
              <a:t>促使部属了解组织或部门的目标</a:t>
            </a:r>
            <a:endParaRPr lang="zh-TW" altLang="en-US" sz="2200" dirty="0"/>
          </a:p>
          <a:p>
            <a:r>
              <a:rPr lang="zh-TW" altLang="en-US" sz="2400" dirty="0"/>
              <a:t>联络人</a:t>
            </a:r>
            <a:r>
              <a:rPr lang="en-US" altLang="zh-TW" sz="2400"/>
              <a:t>(liaison)</a:t>
            </a:r>
            <a:endParaRPr lang="en-US" altLang="zh-TW" sz="2400"/>
          </a:p>
          <a:p>
            <a:pPr lvl="1"/>
            <a:r>
              <a:rPr lang="zh-TW" altLang="en-US" sz="2200" dirty="0"/>
              <a:t>连系外部来源，以获取信息</a:t>
            </a:r>
            <a:endParaRPr lang="zh-TW" altLang="en-US" sz="2200" dirty="0"/>
          </a:p>
          <a:p>
            <a:pPr lvl="1"/>
            <a:r>
              <a:rPr lang="zh-TW" altLang="en-US" sz="2200" dirty="0"/>
              <a:t>处理信件、、等</a:t>
            </a:r>
            <a:endParaRPr lang="zh-TW" altLang="en-US" sz="2200" dirty="0"/>
          </a:p>
        </p:txBody>
      </p:sp>
      <p:graphicFrame>
        <p:nvGraphicFramePr>
          <p:cNvPr id="409604" name="对象 409603">
            <a:hlinkClick r:id="" action="ppaction://ole?verb="/>
          </p:cNvPr>
          <p:cNvGraphicFramePr/>
          <p:nvPr/>
        </p:nvGraphicFramePr>
        <p:xfrm>
          <a:off x="6732588" y="4797425"/>
          <a:ext cx="1582737" cy="1236663"/>
        </p:xfrm>
        <a:graphic>
          <a:graphicData uri="http://schemas.openxmlformats.org/presentationml/2006/ole">
            <mc:AlternateContent xmlns:mc="http://schemas.openxmlformats.org/markup-compatibility/2006">
              <mc:Choice xmlns:v="urn:schemas-microsoft-com:vml" Requires="v">
                <p:oleObj spid="_x0000_s3099" name="" showAsIcon="1" r:id="rId1" imgW="914400" imgH="714375" progId="PowerPoint.Show.8">
                  <p:embed/>
                </p:oleObj>
              </mc:Choice>
              <mc:Fallback>
                <p:oleObj name="" showAsIcon="1" r:id="rId1" imgW="914400" imgH="714375" progId="PowerPoint.Show.8">
                  <p:embed/>
                  <p:pic>
                    <p:nvPicPr>
                      <p:cNvPr id="0" name="图片 3098"/>
                      <p:cNvPicPr/>
                      <p:nvPr/>
                    </p:nvPicPr>
                    <p:blipFill>
                      <a:blip r:embed="rId2"/>
                      <a:stretch>
                        <a:fillRect/>
                      </a:stretch>
                    </p:blipFill>
                    <p:spPr>
                      <a:xfrm>
                        <a:off x="6732588" y="4797425"/>
                        <a:ext cx="1582737" cy="1236663"/>
                      </a:xfrm>
                      <a:prstGeom prst="rect">
                        <a:avLst/>
                      </a:prstGeom>
                      <a:noFill/>
                      <a:ln w="38100">
                        <a:noFill/>
                        <a:miter/>
                      </a:ln>
                    </p:spPr>
                  </p:pic>
                </p:oleObj>
              </mc:Fallback>
            </mc:AlternateContent>
          </a:graphicData>
        </a:graphic>
      </p:graphicFrame>
    </p:spTree>
  </p:cSld>
  <p:clrMapOvr>
    <a:masterClrMapping/>
  </p:clrMapOvr>
  <p:transition spd="med" advClick="0">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11650" name="标题 411649"/>
          <p:cNvSpPr>
            <a:spLocks noGrp="1"/>
          </p:cNvSpPr>
          <p:nvPr>
            <p:ph type="title"/>
          </p:nvPr>
        </p:nvSpPr>
        <p:spPr>
          <a:xfrm>
            <a:off x="971550" y="193675"/>
            <a:ext cx="6985000" cy="1219200"/>
          </a:xfrm>
          <a:ln/>
        </p:spPr>
        <p:txBody>
          <a:bodyPr anchor="ctr" anchorCtr="0"/>
          <a:p>
            <a:r>
              <a:rPr lang="zh-TW" altLang="en-US" dirty="0"/>
              <a:t>信息角色 </a:t>
            </a:r>
            <a:r>
              <a:rPr lang="en-US" altLang="zh-TW"/>
              <a:t>(Information Roles)</a:t>
            </a:r>
            <a:endParaRPr lang="en-US" altLang="zh-TW"/>
          </a:p>
        </p:txBody>
      </p:sp>
      <p:sp>
        <p:nvSpPr>
          <p:cNvPr id="411651" name="文本占位符 411650"/>
          <p:cNvSpPr>
            <a:spLocks noGrp="1"/>
          </p:cNvSpPr>
          <p:nvPr>
            <p:ph type="body" idx="1"/>
          </p:nvPr>
        </p:nvSpPr>
        <p:spPr>
          <a:xfrm>
            <a:off x="1262063" y="1630363"/>
            <a:ext cx="7270750" cy="5111750"/>
          </a:xfrm>
          <a:ln/>
        </p:spPr>
        <p:txBody>
          <a:bodyPr/>
          <a:p>
            <a:r>
              <a:rPr lang="zh-TW" altLang="en-US" sz="2400" dirty="0"/>
              <a:t> 管理者必须接受和搜集其他组织的信息</a:t>
            </a:r>
            <a:endParaRPr lang="zh-TW" altLang="en-US" sz="2400" dirty="0"/>
          </a:p>
          <a:p>
            <a:r>
              <a:rPr lang="zh-CN" altLang="en-US" sz="2400" dirty="0"/>
              <a:t>监听</a:t>
            </a:r>
            <a:r>
              <a:rPr lang="zh-TW" altLang="en-US" sz="2400" dirty="0"/>
              <a:t>人</a:t>
            </a:r>
            <a:r>
              <a:rPr lang="en-US" altLang="zh-TW" sz="2400"/>
              <a:t>(monitor)</a:t>
            </a:r>
            <a:endParaRPr lang="en-US" altLang="zh-TW" sz="2400"/>
          </a:p>
          <a:p>
            <a:pPr lvl="1"/>
            <a:r>
              <a:rPr lang="zh-TW" altLang="en-US" sz="2200" dirty="0"/>
              <a:t>管理者在部门内是主要的信息接受者</a:t>
            </a:r>
            <a:endParaRPr lang="zh-TW" altLang="en-US" sz="2200"/>
          </a:p>
          <a:p>
            <a:pPr lvl="1"/>
            <a:r>
              <a:rPr lang="zh-TW" altLang="en-US" sz="2200" dirty="0"/>
              <a:t>随时留意顾客喜好的改变和竞争对手的计划</a:t>
            </a:r>
            <a:endParaRPr lang="zh-TW" altLang="en-US" sz="2200" dirty="0"/>
          </a:p>
          <a:p>
            <a:pPr lvl="2"/>
            <a:r>
              <a:rPr lang="zh-TW" altLang="en-US" sz="2100" dirty="0"/>
              <a:t>阅读期刊和报告；维系个人的网络</a:t>
            </a:r>
            <a:endParaRPr lang="zh-TW" altLang="en-US" sz="2100"/>
          </a:p>
          <a:p>
            <a:r>
              <a:rPr lang="zh-TW" altLang="en-US" sz="2400" dirty="0"/>
              <a:t>传讯人</a:t>
            </a:r>
            <a:r>
              <a:rPr lang="en-US" altLang="zh-TW" sz="2400"/>
              <a:t>(disseminator)</a:t>
            </a:r>
            <a:endParaRPr lang="en-US" altLang="zh-TW" sz="2400"/>
          </a:p>
          <a:p>
            <a:pPr lvl="1"/>
            <a:r>
              <a:rPr lang="zh-TW" altLang="en-US" sz="2200" dirty="0"/>
              <a:t>将信息传播给组织内的员工</a:t>
            </a:r>
            <a:endParaRPr lang="zh-TW" altLang="en-US" sz="2200" dirty="0"/>
          </a:p>
          <a:p>
            <a:pPr lvl="2"/>
            <a:r>
              <a:rPr lang="zh-TW" altLang="en-US" sz="2100" dirty="0"/>
              <a:t>召开信息会议；电话、电子邮件传讯给相关人</a:t>
            </a:r>
            <a:endParaRPr lang="zh-TW" altLang="en-US" sz="2100"/>
          </a:p>
          <a:p>
            <a:r>
              <a:rPr lang="zh-TW" altLang="en-US" sz="2400" dirty="0"/>
              <a:t>发言人</a:t>
            </a:r>
            <a:r>
              <a:rPr lang="en-US" altLang="zh-TW" sz="2400"/>
              <a:t>(spokesperson)</a:t>
            </a:r>
            <a:endParaRPr lang="en-US" altLang="zh-TW" sz="2400"/>
          </a:p>
          <a:p>
            <a:pPr lvl="1"/>
            <a:r>
              <a:rPr lang="zh-TW" altLang="en-US" sz="2200" dirty="0"/>
              <a:t>代表组织向外发布信息</a:t>
            </a:r>
            <a:endParaRPr lang="zh-TW" altLang="en-US" sz="2200" dirty="0"/>
          </a:p>
          <a:p>
            <a:pPr lvl="1"/>
            <a:r>
              <a:rPr lang="zh-TW" altLang="en-US" sz="2200" dirty="0"/>
              <a:t>与组织外部的群体沟通</a:t>
            </a:r>
            <a:endParaRPr lang="zh-TW" altLang="en-US" sz="2200" dirty="0"/>
          </a:p>
          <a:p>
            <a:pPr lvl="2"/>
            <a:r>
              <a:rPr lang="zh-TW" altLang="en-US" sz="2100" dirty="0"/>
              <a:t>召开董事会、记者会</a:t>
            </a:r>
            <a:endParaRPr lang="zh-TW" altLang="en-US" sz="2100" dirty="0"/>
          </a:p>
        </p:txBody>
      </p:sp>
    </p:spTree>
  </p:cSld>
  <p:clrMapOvr>
    <a:masterClrMapping/>
  </p:clrMapOvr>
  <p:transition spd="med" advClick="0">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13698" name="标题 413697"/>
          <p:cNvSpPr>
            <a:spLocks noGrp="1"/>
          </p:cNvSpPr>
          <p:nvPr>
            <p:ph type="title"/>
          </p:nvPr>
        </p:nvSpPr>
        <p:spPr>
          <a:ln/>
        </p:spPr>
        <p:txBody>
          <a:bodyPr anchor="ctr" anchorCtr="0"/>
          <a:p>
            <a:r>
              <a:rPr lang="zh-TW" altLang="en-US" dirty="0"/>
              <a:t>决策角色</a:t>
            </a:r>
            <a:r>
              <a:rPr lang="en-US" altLang="zh-TW"/>
              <a:t>(Decisional Roles)</a:t>
            </a:r>
            <a:endParaRPr lang="en-US" altLang="zh-TW"/>
          </a:p>
        </p:txBody>
      </p:sp>
      <p:sp>
        <p:nvSpPr>
          <p:cNvPr id="413699" name="文本占位符 413698"/>
          <p:cNvSpPr>
            <a:spLocks noGrp="1"/>
          </p:cNvSpPr>
          <p:nvPr>
            <p:ph type="body" idx="1"/>
          </p:nvPr>
        </p:nvSpPr>
        <p:spPr>
          <a:xfrm>
            <a:off x="1331913" y="1700213"/>
            <a:ext cx="6381750" cy="5184775"/>
          </a:xfrm>
          <a:ln/>
        </p:spPr>
        <p:txBody>
          <a:bodyPr/>
          <a:p>
            <a:r>
              <a:rPr lang="zh-TW" altLang="en-US" sz="2400" dirty="0"/>
              <a:t>管理者必须做选择</a:t>
            </a:r>
            <a:endParaRPr lang="zh-TW" altLang="en-US" sz="2400" dirty="0"/>
          </a:p>
          <a:p>
            <a:r>
              <a:rPr lang="zh-TW" altLang="en-US" sz="2400" dirty="0"/>
              <a:t>创业家</a:t>
            </a:r>
            <a:r>
              <a:rPr lang="en-US" altLang="zh-TW" sz="2400"/>
              <a:t>(entrepreneur)</a:t>
            </a:r>
            <a:endParaRPr lang="en-US" altLang="zh-TW" sz="2400"/>
          </a:p>
          <a:p>
            <a:pPr lvl="1"/>
            <a:r>
              <a:rPr lang="zh-TW" altLang="en-US" sz="2200" dirty="0"/>
              <a:t>拟定计划， 促成或监督项目，以提升组织绩效</a:t>
            </a:r>
            <a:endParaRPr lang="zh-TW" altLang="en-US" sz="2200"/>
          </a:p>
          <a:p>
            <a:r>
              <a:rPr lang="zh-TW" altLang="en-US" sz="2400" dirty="0"/>
              <a:t>解决问题者</a:t>
            </a:r>
            <a:r>
              <a:rPr lang="en-US" altLang="zh-TW" sz="2400"/>
              <a:t>(disturbance handler)</a:t>
            </a:r>
            <a:endParaRPr lang="en-US" altLang="zh-TW" sz="2400"/>
          </a:p>
          <a:p>
            <a:pPr lvl="1"/>
            <a:r>
              <a:rPr lang="zh-TW" altLang="en-US" sz="2200" dirty="0"/>
              <a:t>采取行动，以因应预料之外的事件</a:t>
            </a:r>
            <a:endParaRPr lang="zh-TW" altLang="en-US" sz="2200"/>
          </a:p>
          <a:p>
            <a:r>
              <a:rPr lang="zh-TW" altLang="en-US" sz="2400" dirty="0"/>
              <a:t>资源分配者</a:t>
            </a:r>
            <a:r>
              <a:rPr lang="en-US" altLang="zh-TW" sz="2400"/>
              <a:t>(resource</a:t>
            </a:r>
            <a:r>
              <a:rPr lang="en-US" altLang="zh-CN" sz="2400"/>
              <a:t> </a:t>
            </a:r>
            <a:r>
              <a:rPr lang="en-US" altLang="zh-TW" sz="2400"/>
              <a:t> </a:t>
            </a:r>
            <a:r>
              <a:rPr lang="en-US" altLang="zh-TW" sz="2400" dirty="0" err="1"/>
              <a:t>allocator</a:t>
            </a:r>
            <a:r>
              <a:rPr lang="en-US" altLang="zh-CN" sz="2400"/>
              <a:t> </a:t>
            </a:r>
            <a:r>
              <a:rPr lang="en-US" altLang="zh-TW" sz="2400"/>
              <a:t>)</a:t>
            </a:r>
            <a:endParaRPr lang="en-US" altLang="zh-TW" sz="2400"/>
          </a:p>
          <a:p>
            <a:pPr lvl="1"/>
            <a:r>
              <a:rPr lang="zh-TW" altLang="en-US" sz="2200" dirty="0"/>
              <a:t>管理人力、设备、财务、时间资源</a:t>
            </a:r>
            <a:endParaRPr lang="zh-TW" altLang="en-US" sz="2200"/>
          </a:p>
          <a:p>
            <a:r>
              <a:rPr lang="zh-TW" altLang="en-US" sz="2400" dirty="0"/>
              <a:t>协调者</a:t>
            </a:r>
            <a:r>
              <a:rPr lang="en-US" altLang="zh-TW" sz="2400"/>
              <a:t>(negotiator)</a:t>
            </a:r>
            <a:endParaRPr lang="en-US" altLang="zh-TW" sz="2400"/>
          </a:p>
          <a:p>
            <a:pPr lvl="1"/>
            <a:r>
              <a:rPr lang="zh-TW" altLang="en-US" sz="2200" dirty="0"/>
              <a:t>为自己单位的利益和他人协商</a:t>
            </a:r>
            <a:endParaRPr lang="zh-TW" altLang="en-US" sz="2200" dirty="0"/>
          </a:p>
          <a:p>
            <a:pPr lvl="1"/>
            <a:r>
              <a:rPr lang="zh-TW" altLang="en-US" sz="2200" dirty="0"/>
              <a:t>供应商、顾客、政府机构</a:t>
            </a:r>
            <a:endParaRPr lang="zh-TW" altLang="en-US" sz="2200"/>
          </a:p>
        </p:txBody>
      </p:sp>
    </p:spTree>
  </p:cSld>
  <p:clrMapOvr>
    <a:masterClrMapping/>
  </p:clrMapOvr>
  <p:transition spd="med" advClick="0">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grpSp>
        <p:nvGrpSpPr>
          <p:cNvPr id="466946" name="组合 466945"/>
          <p:cNvGrpSpPr/>
          <p:nvPr/>
        </p:nvGrpSpPr>
        <p:grpSpPr>
          <a:xfrm>
            <a:off x="1066800" y="2368550"/>
            <a:ext cx="1365250" cy="1561008"/>
            <a:chOff x="336" y="1344"/>
            <a:chExt cx="912" cy="1211"/>
          </a:xfrm>
        </p:grpSpPr>
        <p:pic>
          <p:nvPicPr>
            <p:cNvPr id="466947" name="图片 466946" descr="0019"/>
            <p:cNvPicPr>
              <a:picLocks noChangeAspect="1"/>
            </p:cNvPicPr>
            <p:nvPr/>
          </p:nvPicPr>
          <p:blipFill>
            <a:blip r:embed="rId1"/>
            <a:stretch>
              <a:fillRect/>
            </a:stretch>
          </p:blipFill>
          <p:spPr>
            <a:xfrm>
              <a:off x="528" y="1344"/>
              <a:ext cx="528" cy="448"/>
            </a:xfrm>
            <a:prstGeom prst="rect">
              <a:avLst/>
            </a:prstGeom>
            <a:noFill/>
            <a:ln w="9525">
              <a:noFill/>
            </a:ln>
          </p:spPr>
        </p:pic>
        <p:sp>
          <p:nvSpPr>
            <p:cNvPr id="466948" name="文本框 466947"/>
            <p:cNvSpPr txBox="1"/>
            <p:nvPr/>
          </p:nvSpPr>
          <p:spPr>
            <a:xfrm>
              <a:off x="336" y="1768"/>
              <a:ext cx="912" cy="787"/>
            </a:xfrm>
            <a:prstGeom prst="rect">
              <a:avLst/>
            </a:prstGeom>
            <a:noFill/>
            <a:ln w="12700">
              <a:noFill/>
            </a:ln>
          </p:spPr>
          <p:txBody>
            <a:bodyPr>
              <a:spAutoFit/>
            </a:bodyPr>
            <a:p>
              <a:pPr algn="ctr" eaLnBrk="0" hangingPunct="0">
                <a:spcBef>
                  <a:spcPct val="50000"/>
                </a:spcBef>
              </a:pPr>
              <a:r>
                <a:rPr lang="zh-CN" altLang="zh-CN" sz="2000" i="1" dirty="0">
                  <a:solidFill>
                    <a:schemeClr val="bg2"/>
                  </a:solidFill>
                  <a:latin typeface="宋体" panose="02010600030101010101" pitchFamily="2" charset="-122"/>
                  <a:ea typeface="宋体" panose="02010600030101010101" pitchFamily="2" charset="-122"/>
                </a:rPr>
                <a:t>信息技术(</a:t>
              </a:r>
              <a:r>
                <a:rPr lang="en-US" altLang="zh-CN" sz="2000" i="1">
                  <a:solidFill>
                    <a:schemeClr val="bg2"/>
                  </a:solidFill>
                  <a:latin typeface="宋体" panose="02010600030101010101" pitchFamily="2" charset="-122"/>
                  <a:ea typeface="宋体" panose="02010600030101010101" pitchFamily="2" charset="-122"/>
                </a:rPr>
                <a:t>IT)</a:t>
              </a:r>
              <a:r>
                <a:rPr lang="zh-CN" altLang="zh-CN" sz="2000" i="1" dirty="0">
                  <a:solidFill>
                    <a:schemeClr val="bg2"/>
                  </a:solidFill>
                  <a:latin typeface="宋体" panose="02010600030101010101" pitchFamily="2" charset="-122"/>
                  <a:ea typeface="宋体" panose="02010600030101010101" pitchFamily="2" charset="-122"/>
                </a:rPr>
                <a:t>的爆炸</a:t>
              </a:r>
              <a:endParaRPr lang="zh-CN" altLang="en-US" sz="2000" i="1">
                <a:solidFill>
                  <a:schemeClr val="bg2"/>
                </a:solidFill>
                <a:latin typeface="宋体" panose="02010600030101010101" pitchFamily="2" charset="-122"/>
                <a:ea typeface="宋体" panose="02010600030101010101" pitchFamily="2" charset="-122"/>
              </a:endParaRPr>
            </a:p>
          </p:txBody>
        </p:sp>
      </p:grpSp>
      <p:grpSp>
        <p:nvGrpSpPr>
          <p:cNvPr id="466949" name="组合 466948"/>
          <p:cNvGrpSpPr/>
          <p:nvPr/>
        </p:nvGrpSpPr>
        <p:grpSpPr>
          <a:xfrm>
            <a:off x="1066800" y="3730625"/>
            <a:ext cx="1220788" cy="1099932"/>
            <a:chOff x="720" y="2455"/>
            <a:chExt cx="769" cy="741"/>
          </a:xfrm>
        </p:grpSpPr>
        <p:pic>
          <p:nvPicPr>
            <p:cNvPr id="466950" name="图片 466949" descr="0013"/>
            <p:cNvPicPr>
              <a:picLocks noChangeAspect="1"/>
            </p:cNvPicPr>
            <p:nvPr/>
          </p:nvPicPr>
          <p:blipFill>
            <a:blip r:embed="rId2">
              <a:clrChange>
                <a:clrFrom>
                  <a:srgbClr val="FFFFFF"/>
                </a:clrFrom>
                <a:clrTo>
                  <a:srgbClr val="FFFFFF">
                    <a:alpha val="0"/>
                  </a:srgbClr>
                </a:clrTo>
              </a:clrChange>
            </a:blip>
            <a:stretch>
              <a:fillRect/>
            </a:stretch>
          </p:blipFill>
          <p:spPr>
            <a:xfrm flipH="1">
              <a:off x="901" y="2455"/>
              <a:ext cx="407" cy="377"/>
            </a:xfrm>
            <a:prstGeom prst="rect">
              <a:avLst/>
            </a:prstGeom>
            <a:noFill/>
            <a:ln w="9525">
              <a:noFill/>
            </a:ln>
          </p:spPr>
        </p:pic>
        <p:sp>
          <p:nvSpPr>
            <p:cNvPr id="466951" name="文本框 466950"/>
            <p:cNvSpPr txBox="1"/>
            <p:nvPr/>
          </p:nvSpPr>
          <p:spPr>
            <a:xfrm>
              <a:off x="720" y="2803"/>
              <a:ext cx="769" cy="393"/>
            </a:xfrm>
            <a:prstGeom prst="rect">
              <a:avLst/>
            </a:prstGeom>
            <a:noFill/>
            <a:ln w="12700">
              <a:noFill/>
            </a:ln>
          </p:spPr>
          <p:txBody>
            <a:bodyPr>
              <a:spAutoFit/>
            </a:bodyPr>
            <a:p>
              <a:pPr algn="ctr" eaLnBrk="0" hangingPunct="0">
                <a:lnSpc>
                  <a:spcPct val="80000"/>
                </a:lnSpc>
                <a:spcBef>
                  <a:spcPct val="50000"/>
                </a:spcBef>
              </a:pPr>
              <a:r>
                <a:rPr lang="zh-CN" altLang="en-US" sz="2000" i="1" dirty="0">
                  <a:solidFill>
                    <a:schemeClr val="bg2"/>
                  </a:solidFill>
                  <a:latin typeface="宋体" panose="02010600030101010101" pitchFamily="2" charset="-122"/>
                  <a:ea typeface="宋体" panose="02010600030101010101" pitchFamily="2" charset="-122"/>
                </a:rPr>
                <a:t>知识工人的产生</a:t>
              </a:r>
              <a:endParaRPr lang="zh-CN" altLang="en-US" sz="2000" i="1">
                <a:solidFill>
                  <a:schemeClr val="bg2"/>
                </a:solidFill>
                <a:latin typeface="宋体" panose="02010600030101010101" pitchFamily="2" charset="-122"/>
                <a:ea typeface="宋体" panose="02010600030101010101" pitchFamily="2" charset="-122"/>
              </a:endParaRPr>
            </a:p>
          </p:txBody>
        </p:sp>
      </p:grpSp>
      <p:grpSp>
        <p:nvGrpSpPr>
          <p:cNvPr id="466952" name="组合 466951"/>
          <p:cNvGrpSpPr/>
          <p:nvPr/>
        </p:nvGrpSpPr>
        <p:grpSpPr>
          <a:xfrm>
            <a:off x="990600" y="5095875"/>
            <a:ext cx="1225550" cy="863392"/>
            <a:chOff x="672" y="3375"/>
            <a:chExt cx="772" cy="582"/>
          </a:xfrm>
        </p:grpSpPr>
        <p:graphicFrame>
          <p:nvGraphicFramePr>
            <p:cNvPr id="466953" name="对象 466952"/>
            <p:cNvGraphicFramePr/>
            <p:nvPr/>
          </p:nvGraphicFramePr>
          <p:xfrm>
            <a:off x="765" y="3375"/>
            <a:ext cx="634" cy="340"/>
          </p:xfrm>
          <a:graphic>
            <a:graphicData uri="http://schemas.openxmlformats.org/presentationml/2006/ole">
              <mc:AlternateContent xmlns:mc="http://schemas.openxmlformats.org/markup-compatibility/2006">
                <mc:Choice xmlns:v="urn:schemas-microsoft-com:vml" Requires="v">
                  <p:oleObj spid="_x0000_s3100" name="" r:id="rId3" imgW="5318125" imgH="3086100" progId="MS_ClipArt_Gallery.2">
                    <p:embed/>
                  </p:oleObj>
                </mc:Choice>
                <mc:Fallback>
                  <p:oleObj name="" r:id="rId3" imgW="5318125" imgH="3086100" progId="MS_ClipArt_Gallery.2">
                    <p:embed/>
                    <p:pic>
                      <p:nvPicPr>
                        <p:cNvPr id="0" name="图片 3099"/>
                        <p:cNvPicPr/>
                        <p:nvPr/>
                      </p:nvPicPr>
                      <p:blipFill>
                        <a:blip r:embed="rId4"/>
                        <a:stretch>
                          <a:fillRect/>
                        </a:stretch>
                      </p:blipFill>
                      <p:spPr>
                        <a:xfrm>
                          <a:off x="765" y="3375"/>
                          <a:ext cx="634" cy="340"/>
                        </a:xfrm>
                        <a:prstGeom prst="rect">
                          <a:avLst/>
                        </a:prstGeom>
                        <a:noFill/>
                        <a:ln w="38100">
                          <a:noFill/>
                          <a:miter/>
                        </a:ln>
                      </p:spPr>
                    </p:pic>
                  </p:oleObj>
                </mc:Fallback>
              </mc:AlternateContent>
            </a:graphicData>
          </a:graphic>
        </p:graphicFrame>
        <p:sp>
          <p:nvSpPr>
            <p:cNvPr id="466954" name="文本框 466953"/>
            <p:cNvSpPr txBox="1"/>
            <p:nvPr/>
          </p:nvSpPr>
          <p:spPr>
            <a:xfrm>
              <a:off x="672" y="3688"/>
              <a:ext cx="772" cy="269"/>
            </a:xfrm>
            <a:prstGeom prst="rect">
              <a:avLst/>
            </a:prstGeom>
            <a:noFill/>
            <a:ln w="12700">
              <a:noFill/>
            </a:ln>
          </p:spPr>
          <p:txBody>
            <a:bodyPr>
              <a:spAutoFit/>
            </a:bodyPr>
            <a:p>
              <a:pPr algn="ctr" eaLnBrk="0" hangingPunct="0">
                <a:spcBef>
                  <a:spcPct val="50000"/>
                </a:spcBef>
              </a:pPr>
              <a:r>
                <a:rPr lang="zh-CN" altLang="en-US" sz="2000" i="1" dirty="0">
                  <a:solidFill>
                    <a:schemeClr val="bg2"/>
                  </a:solidFill>
                  <a:latin typeface="宋体" panose="02010600030101010101" pitchFamily="2" charset="-122"/>
                  <a:ea typeface="宋体" panose="02010600030101010101" pitchFamily="2" charset="-122"/>
                </a:rPr>
                <a:t>变化加剧</a:t>
              </a:r>
              <a:endParaRPr lang="zh-CN" altLang="en-US" sz="2000" i="1">
                <a:solidFill>
                  <a:schemeClr val="bg2"/>
                </a:solidFill>
                <a:latin typeface="宋体" panose="02010600030101010101" pitchFamily="2" charset="-122"/>
                <a:ea typeface="宋体" panose="02010600030101010101" pitchFamily="2" charset="-122"/>
              </a:endParaRPr>
            </a:p>
          </p:txBody>
        </p:sp>
      </p:grpSp>
      <p:sp>
        <p:nvSpPr>
          <p:cNvPr id="466955" name="椭圆 466954"/>
          <p:cNvSpPr/>
          <p:nvPr/>
        </p:nvSpPr>
        <p:spPr>
          <a:xfrm>
            <a:off x="3357563" y="3730625"/>
            <a:ext cx="2227262" cy="869950"/>
          </a:xfrm>
          <a:prstGeom prst="ellipse">
            <a:avLst/>
          </a:prstGeom>
          <a:gradFill rotWithShape="0">
            <a:gsLst>
              <a:gs pos="0">
                <a:schemeClr val="bg1"/>
              </a:gs>
              <a:gs pos="100000">
                <a:srgbClr val="66CCFF"/>
              </a:gs>
            </a:gsLst>
            <a:path path="shape">
              <a:fillToRect l="50000" t="50000" r="50000" b="50000"/>
            </a:path>
            <a:tileRect/>
          </a:gradFill>
          <a:ln w="12700">
            <a:noFill/>
          </a:ln>
        </p:spPr>
        <p:txBody>
          <a:bodyPr wrap="none" anchor="ctr" anchorCtr="0"/>
          <a:p>
            <a:pPr algn="ctr" eaLnBrk="0" hangingPunct="0"/>
            <a:r>
              <a:rPr lang="zh-CN" altLang="en-US" sz="2400" b="1"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管理层作用变化</a:t>
            </a:r>
            <a:endParaRPr lang="zh-CN" altLang="en-US" sz="2400" b="1">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grpSp>
        <p:nvGrpSpPr>
          <p:cNvPr id="466956" name="组合 466955"/>
          <p:cNvGrpSpPr/>
          <p:nvPr/>
        </p:nvGrpSpPr>
        <p:grpSpPr>
          <a:xfrm>
            <a:off x="6284913" y="2368550"/>
            <a:ext cx="1939925" cy="1605562"/>
            <a:chOff x="4080" y="1344"/>
            <a:chExt cx="1296" cy="1243"/>
          </a:xfrm>
        </p:grpSpPr>
        <p:pic>
          <p:nvPicPr>
            <p:cNvPr id="466957" name="图片 466956" descr="0067"/>
            <p:cNvPicPr>
              <a:picLocks noChangeAspect="1"/>
            </p:cNvPicPr>
            <p:nvPr/>
          </p:nvPicPr>
          <p:blipFill>
            <a:blip r:embed="rId5"/>
            <a:stretch>
              <a:fillRect/>
            </a:stretch>
          </p:blipFill>
          <p:spPr>
            <a:xfrm>
              <a:off x="4464" y="1344"/>
              <a:ext cx="624" cy="480"/>
            </a:xfrm>
            <a:prstGeom prst="rect">
              <a:avLst/>
            </a:prstGeom>
            <a:noFill/>
            <a:ln w="9525">
              <a:noFill/>
            </a:ln>
          </p:spPr>
        </p:pic>
        <p:sp>
          <p:nvSpPr>
            <p:cNvPr id="466958" name="文本框 466957"/>
            <p:cNvSpPr txBox="1"/>
            <p:nvPr/>
          </p:nvSpPr>
          <p:spPr>
            <a:xfrm>
              <a:off x="4080" y="1873"/>
              <a:ext cx="1296" cy="714"/>
            </a:xfrm>
            <a:prstGeom prst="rect">
              <a:avLst/>
            </a:prstGeom>
            <a:noFill/>
            <a:ln w="12700">
              <a:noFill/>
            </a:ln>
          </p:spPr>
          <p:txBody>
            <a:bodyPr>
              <a:spAutoFit/>
            </a:bodyPr>
            <a:p>
              <a:pPr algn="ctr" eaLnBrk="0" hangingPunct="0">
                <a:lnSpc>
                  <a:spcPct val="90000"/>
                </a:lnSpc>
                <a:spcBef>
                  <a:spcPct val="50000"/>
                </a:spcBef>
              </a:pPr>
              <a:r>
                <a:rPr lang="zh-CN" altLang="en-US" sz="2000">
                  <a:solidFill>
                    <a:schemeClr val="bg2"/>
                  </a:solidFill>
                  <a:latin typeface="宋体" panose="02010600030101010101" pitchFamily="2" charset="-122"/>
                  <a:ea typeface="宋体" panose="02010600030101010101" pitchFamily="2" charset="-122"/>
                </a:rPr>
                <a:t>“</a:t>
              </a:r>
              <a:r>
                <a:rPr lang="zh-CN" altLang="zh-CN" sz="2000" dirty="0">
                  <a:solidFill>
                    <a:schemeClr val="bg2"/>
                  </a:solidFill>
                  <a:latin typeface="宋体" panose="02010600030101010101" pitchFamily="2" charset="-122"/>
                  <a:ea typeface="宋体" panose="02010600030101010101" pitchFamily="2" charset="-122"/>
                </a:rPr>
                <a:t>协助者” </a:t>
              </a:r>
              <a:r>
                <a:rPr lang="zh-CN" altLang="en-US" sz="2000">
                  <a:solidFill>
                    <a:schemeClr val="bg2"/>
                  </a:solidFill>
                  <a:latin typeface="宋体" panose="02010600030101010101" pitchFamily="2" charset="-122"/>
                  <a:ea typeface="宋体" panose="02010600030101010101" pitchFamily="2" charset="-122"/>
                </a:rPr>
                <a:t>“</a:t>
              </a:r>
              <a:r>
                <a:rPr lang="en-US" altLang="zh-CN" sz="2000">
                  <a:solidFill>
                    <a:schemeClr val="bg2"/>
                  </a:solidFill>
                  <a:latin typeface="宋体" panose="02010600030101010101" pitchFamily="2" charset="-122"/>
                  <a:ea typeface="宋体" panose="02010600030101010101" pitchFamily="2" charset="-122"/>
                </a:rPr>
                <a:t>Facilitators”</a:t>
              </a:r>
              <a:endParaRPr lang="en-US" altLang="zh-CN" sz="2000">
                <a:solidFill>
                  <a:schemeClr val="bg2"/>
                </a:solidFill>
                <a:latin typeface="宋体" panose="02010600030101010101" pitchFamily="2" charset="-122"/>
                <a:ea typeface="宋体" panose="02010600030101010101" pitchFamily="2" charset="-122"/>
              </a:endParaRPr>
            </a:p>
          </p:txBody>
        </p:sp>
      </p:grpSp>
      <p:grpSp>
        <p:nvGrpSpPr>
          <p:cNvPr id="466959" name="组合 466958"/>
          <p:cNvGrpSpPr/>
          <p:nvPr/>
        </p:nvGrpSpPr>
        <p:grpSpPr>
          <a:xfrm>
            <a:off x="6472238" y="3794125"/>
            <a:ext cx="1752600" cy="1265987"/>
            <a:chOff x="4176" y="2433"/>
            <a:chExt cx="1104" cy="968"/>
          </a:xfrm>
        </p:grpSpPr>
        <p:pic>
          <p:nvPicPr>
            <p:cNvPr id="466960" name="图片 466959" descr="0070"/>
            <p:cNvPicPr>
              <a:picLocks noChangeAspect="1"/>
            </p:cNvPicPr>
            <p:nvPr/>
          </p:nvPicPr>
          <p:blipFill>
            <a:blip r:embed="rId6"/>
            <a:stretch>
              <a:fillRect/>
            </a:stretch>
          </p:blipFill>
          <p:spPr>
            <a:xfrm>
              <a:off x="4400" y="2433"/>
              <a:ext cx="615" cy="426"/>
            </a:xfrm>
            <a:prstGeom prst="rect">
              <a:avLst/>
            </a:prstGeom>
            <a:noFill/>
            <a:ln w="9525">
              <a:noFill/>
            </a:ln>
          </p:spPr>
        </p:pic>
        <p:sp>
          <p:nvSpPr>
            <p:cNvPr id="466961" name="文本框 466960"/>
            <p:cNvSpPr txBox="1"/>
            <p:nvPr/>
          </p:nvSpPr>
          <p:spPr>
            <a:xfrm>
              <a:off x="4176" y="2908"/>
              <a:ext cx="1104" cy="493"/>
            </a:xfrm>
            <a:prstGeom prst="rect">
              <a:avLst/>
            </a:prstGeom>
            <a:noFill/>
            <a:ln w="12700">
              <a:noFill/>
            </a:ln>
          </p:spPr>
          <p:txBody>
            <a:bodyPr>
              <a:spAutoFit/>
            </a:bodyPr>
            <a:p>
              <a:pPr eaLnBrk="0" hangingPunct="0">
                <a:lnSpc>
                  <a:spcPct val="90000"/>
                </a:lnSpc>
                <a:spcBef>
                  <a:spcPct val="50000"/>
                </a:spcBef>
              </a:pPr>
              <a:r>
                <a:rPr lang="zh-CN" altLang="en-US" sz="2000">
                  <a:solidFill>
                    <a:srgbClr val="D60093"/>
                  </a:solidFill>
                  <a:latin typeface="宋体" panose="02010600030101010101" pitchFamily="2" charset="-122"/>
                  <a:ea typeface="宋体" panose="02010600030101010101" pitchFamily="2" charset="-122"/>
                </a:rPr>
                <a:t>“</a:t>
              </a:r>
              <a:r>
                <a:rPr lang="zh-CN" altLang="zh-CN" sz="2000" dirty="0">
                  <a:solidFill>
                    <a:srgbClr val="D60093"/>
                  </a:solidFill>
                  <a:latin typeface="宋体" panose="02010600030101010101" pitchFamily="2" charset="-122"/>
                  <a:ea typeface="宋体" panose="02010600030101010101" pitchFamily="2" charset="-122"/>
                </a:rPr>
                <a:t>教练员” </a:t>
              </a:r>
              <a:r>
                <a:rPr lang="zh-CN" altLang="en-US" sz="2000">
                  <a:solidFill>
                    <a:srgbClr val="D60093"/>
                  </a:solidFill>
                  <a:latin typeface="宋体" panose="02010600030101010101" pitchFamily="2" charset="-122"/>
                  <a:ea typeface="宋体" panose="02010600030101010101" pitchFamily="2" charset="-122"/>
                </a:rPr>
                <a:t>“</a:t>
              </a:r>
              <a:r>
                <a:rPr lang="en-US" altLang="zh-CN" sz="2000">
                  <a:solidFill>
                    <a:srgbClr val="D60093"/>
                  </a:solidFill>
                  <a:latin typeface="宋体" panose="02010600030101010101" pitchFamily="2" charset="-122"/>
                  <a:ea typeface="宋体" panose="02010600030101010101" pitchFamily="2" charset="-122"/>
                </a:rPr>
                <a:t>Coaches”</a:t>
              </a:r>
              <a:endParaRPr lang="en-US" altLang="zh-CN" sz="2000">
                <a:solidFill>
                  <a:schemeClr val="bg2"/>
                </a:solidFill>
                <a:latin typeface="宋体" panose="02010600030101010101" pitchFamily="2" charset="-122"/>
                <a:ea typeface="宋体" panose="02010600030101010101" pitchFamily="2" charset="-122"/>
              </a:endParaRPr>
            </a:p>
          </p:txBody>
        </p:sp>
      </p:grpSp>
      <p:grpSp>
        <p:nvGrpSpPr>
          <p:cNvPr id="466962" name="组合 466961"/>
          <p:cNvGrpSpPr/>
          <p:nvPr/>
        </p:nvGrpSpPr>
        <p:grpSpPr>
          <a:xfrm>
            <a:off x="6396038" y="5110163"/>
            <a:ext cx="1757362" cy="1142166"/>
            <a:chOff x="4128" y="3381"/>
            <a:chExt cx="1107" cy="872"/>
          </a:xfrm>
        </p:grpSpPr>
        <p:graphicFrame>
          <p:nvGraphicFramePr>
            <p:cNvPr id="466963" name="对象 466962"/>
            <p:cNvGraphicFramePr/>
            <p:nvPr/>
          </p:nvGraphicFramePr>
          <p:xfrm>
            <a:off x="4375" y="3381"/>
            <a:ext cx="630" cy="422"/>
          </p:xfrm>
          <a:graphic>
            <a:graphicData uri="http://schemas.openxmlformats.org/presentationml/2006/ole">
              <mc:AlternateContent xmlns:mc="http://schemas.openxmlformats.org/markup-compatibility/2006">
                <mc:Choice xmlns:v="urn:schemas-microsoft-com:vml" Requires="v">
                  <p:oleObj spid="_x0000_s3101" name="" r:id="rId7" imgW="3180715" imgH="3419475" progId="MS_ClipArt_Gallery.2">
                    <p:embed/>
                  </p:oleObj>
                </mc:Choice>
                <mc:Fallback>
                  <p:oleObj name="" r:id="rId7" imgW="3180715" imgH="3419475" progId="MS_ClipArt_Gallery.2">
                    <p:embed/>
                    <p:pic>
                      <p:nvPicPr>
                        <p:cNvPr id="0" name="图片 3100"/>
                        <p:cNvPicPr/>
                        <p:nvPr/>
                      </p:nvPicPr>
                      <p:blipFill>
                        <a:blip r:embed="rId8"/>
                        <a:stretch>
                          <a:fillRect/>
                        </a:stretch>
                      </p:blipFill>
                      <p:spPr>
                        <a:xfrm>
                          <a:off x="4375" y="3381"/>
                          <a:ext cx="630" cy="422"/>
                        </a:xfrm>
                        <a:prstGeom prst="rect">
                          <a:avLst/>
                        </a:prstGeom>
                        <a:noFill/>
                        <a:ln w="38100">
                          <a:noFill/>
                          <a:miter/>
                        </a:ln>
                      </p:spPr>
                    </p:pic>
                  </p:oleObj>
                </mc:Fallback>
              </mc:AlternateContent>
            </a:graphicData>
          </a:graphic>
        </p:graphicFrame>
        <p:sp>
          <p:nvSpPr>
            <p:cNvPr id="466964" name="文本框 466963"/>
            <p:cNvSpPr txBox="1"/>
            <p:nvPr/>
          </p:nvSpPr>
          <p:spPr>
            <a:xfrm>
              <a:off x="4128" y="3807"/>
              <a:ext cx="1107" cy="446"/>
            </a:xfrm>
            <a:prstGeom prst="rect">
              <a:avLst/>
            </a:prstGeom>
            <a:noFill/>
            <a:ln w="12700">
              <a:noFill/>
            </a:ln>
          </p:spPr>
          <p:txBody>
            <a:bodyPr>
              <a:spAutoFit/>
            </a:bodyPr>
            <a:p>
              <a:pPr algn="ctr" eaLnBrk="0" hangingPunct="0">
                <a:lnSpc>
                  <a:spcPct val="80000"/>
                </a:lnSpc>
                <a:spcBef>
                  <a:spcPct val="50000"/>
                </a:spcBef>
              </a:pPr>
              <a:r>
                <a:rPr lang="zh-CN" altLang="en-US" sz="2000">
                  <a:solidFill>
                    <a:srgbClr val="D60093"/>
                  </a:solidFill>
                  <a:latin typeface="宋体" panose="02010600030101010101" pitchFamily="2" charset="-122"/>
                  <a:ea typeface="宋体" panose="02010600030101010101" pitchFamily="2" charset="-122"/>
                </a:rPr>
                <a:t>“</a:t>
              </a:r>
              <a:r>
                <a:rPr lang="zh-CN" altLang="en-US" sz="2000" dirty="0">
                  <a:solidFill>
                    <a:srgbClr val="D60093"/>
                  </a:solidFill>
                  <a:latin typeface="宋体" panose="02010600030101010101" pitchFamily="2" charset="-122"/>
                  <a:ea typeface="宋体" panose="02010600030101010101" pitchFamily="2" charset="-122"/>
                </a:rPr>
                <a:t>授权者” “</a:t>
              </a:r>
              <a:r>
                <a:rPr lang="en-US" altLang="zh-CN" sz="2000">
                  <a:solidFill>
                    <a:srgbClr val="D60093"/>
                  </a:solidFill>
                  <a:latin typeface="宋体" panose="02010600030101010101" pitchFamily="2" charset="-122"/>
                  <a:ea typeface="宋体" panose="02010600030101010101" pitchFamily="2" charset="-122"/>
                </a:rPr>
                <a:t>Enablers”</a:t>
              </a:r>
              <a:endParaRPr lang="en-US" altLang="zh-CN" sz="2000">
                <a:solidFill>
                  <a:schemeClr val="bg2"/>
                </a:solidFill>
                <a:latin typeface="宋体" panose="02010600030101010101" pitchFamily="2" charset="-122"/>
                <a:ea typeface="宋体" panose="02010600030101010101" pitchFamily="2" charset="-122"/>
              </a:endParaRPr>
            </a:p>
          </p:txBody>
        </p:sp>
      </p:grpSp>
      <p:sp>
        <p:nvSpPr>
          <p:cNvPr id="466965" name="右箭头 466964" descr="Oak"/>
          <p:cNvSpPr/>
          <p:nvPr/>
        </p:nvSpPr>
        <p:spPr>
          <a:xfrm rot="1523830">
            <a:off x="2447925" y="2921000"/>
            <a:ext cx="768350" cy="365125"/>
          </a:xfrm>
          <a:prstGeom prst="rightArrow">
            <a:avLst>
              <a:gd name="adj1" fmla="val 50000"/>
              <a:gd name="adj2" fmla="val 52608"/>
            </a:avLst>
          </a:prstGeom>
          <a:blipFill rotWithShape="0">
            <a:blip r:embed="rId9"/>
          </a:blipFill>
          <a:ln w="12700">
            <a:noFill/>
          </a:ln>
        </p:spPr>
        <p:txBody>
          <a:bodyPr/>
          <a:p>
            <a:endParaRPr lang="zh-CN" altLang="en-US"/>
          </a:p>
        </p:txBody>
      </p:sp>
      <p:sp>
        <p:nvSpPr>
          <p:cNvPr id="466966" name="左箭头 466965" descr="Oak"/>
          <p:cNvSpPr/>
          <p:nvPr/>
        </p:nvSpPr>
        <p:spPr>
          <a:xfrm rot="-1700630">
            <a:off x="5867400" y="2852738"/>
            <a:ext cx="712788" cy="269875"/>
          </a:xfrm>
          <a:prstGeom prst="leftArrow">
            <a:avLst>
              <a:gd name="adj1" fmla="val 50000"/>
              <a:gd name="adj2" fmla="val 66029"/>
            </a:avLst>
          </a:prstGeom>
          <a:blipFill rotWithShape="0">
            <a:blip r:embed="rId9"/>
          </a:blipFill>
          <a:ln w="12700">
            <a:noFill/>
          </a:ln>
        </p:spPr>
        <p:txBody>
          <a:bodyPr/>
          <a:p>
            <a:endParaRPr lang="zh-CN" altLang="en-US"/>
          </a:p>
        </p:txBody>
      </p:sp>
      <p:sp>
        <p:nvSpPr>
          <p:cNvPr id="466967" name="右箭头 466966" descr="Oak"/>
          <p:cNvSpPr/>
          <p:nvPr/>
        </p:nvSpPr>
        <p:spPr>
          <a:xfrm>
            <a:off x="2360613" y="3978275"/>
            <a:ext cx="687387" cy="365125"/>
          </a:xfrm>
          <a:prstGeom prst="rightArrow">
            <a:avLst>
              <a:gd name="adj1" fmla="val 50000"/>
              <a:gd name="adj2" fmla="val 47065"/>
            </a:avLst>
          </a:prstGeom>
          <a:blipFill rotWithShape="0">
            <a:blip r:embed="rId9"/>
          </a:blipFill>
          <a:ln w="12700">
            <a:noFill/>
          </a:ln>
        </p:spPr>
        <p:txBody>
          <a:bodyPr/>
          <a:p>
            <a:endParaRPr lang="zh-CN" altLang="en-US"/>
          </a:p>
        </p:txBody>
      </p:sp>
      <p:sp>
        <p:nvSpPr>
          <p:cNvPr id="466968" name="右箭头 466967" descr="Oak"/>
          <p:cNvSpPr/>
          <p:nvPr/>
        </p:nvSpPr>
        <p:spPr>
          <a:xfrm rot="-1903607">
            <a:off x="2447925" y="5160963"/>
            <a:ext cx="615950" cy="300037"/>
          </a:xfrm>
          <a:prstGeom prst="rightArrow">
            <a:avLst>
              <a:gd name="adj1" fmla="val 50000"/>
              <a:gd name="adj2" fmla="val 51322"/>
            </a:avLst>
          </a:prstGeom>
          <a:blipFill rotWithShape="0">
            <a:blip r:embed="rId9"/>
          </a:blipFill>
          <a:ln w="12700">
            <a:noFill/>
          </a:ln>
        </p:spPr>
        <p:txBody>
          <a:bodyPr/>
          <a:p>
            <a:endParaRPr lang="zh-CN" altLang="en-US"/>
          </a:p>
        </p:txBody>
      </p:sp>
      <p:sp>
        <p:nvSpPr>
          <p:cNvPr id="466969" name="左箭头 466968" descr="Oak"/>
          <p:cNvSpPr/>
          <p:nvPr/>
        </p:nvSpPr>
        <p:spPr>
          <a:xfrm>
            <a:off x="5938838" y="3978275"/>
            <a:ext cx="704850" cy="365125"/>
          </a:xfrm>
          <a:prstGeom prst="leftArrow">
            <a:avLst>
              <a:gd name="adj1" fmla="val 50000"/>
              <a:gd name="adj2" fmla="val 48260"/>
            </a:avLst>
          </a:prstGeom>
          <a:blipFill rotWithShape="0">
            <a:blip r:embed="rId9"/>
          </a:blipFill>
          <a:ln w="12700">
            <a:noFill/>
          </a:ln>
        </p:spPr>
        <p:txBody>
          <a:bodyPr/>
          <a:p>
            <a:endParaRPr lang="zh-CN" altLang="en-US"/>
          </a:p>
        </p:txBody>
      </p:sp>
      <p:sp>
        <p:nvSpPr>
          <p:cNvPr id="466970" name="左箭头 466969" descr="Oak"/>
          <p:cNvSpPr/>
          <p:nvPr/>
        </p:nvSpPr>
        <p:spPr>
          <a:xfrm rot="-19941039">
            <a:off x="5875338" y="5254625"/>
            <a:ext cx="674687" cy="311150"/>
          </a:xfrm>
          <a:prstGeom prst="leftArrow">
            <a:avLst>
              <a:gd name="adj1" fmla="val 50000"/>
              <a:gd name="adj2" fmla="val 54209"/>
            </a:avLst>
          </a:prstGeom>
          <a:blipFill rotWithShape="0">
            <a:blip r:embed="rId9"/>
          </a:blipFill>
          <a:ln w="12700">
            <a:noFill/>
          </a:ln>
        </p:spPr>
        <p:txBody>
          <a:bodyPr/>
          <a:p>
            <a:endParaRPr lang="zh-CN" altLang="en-US"/>
          </a:p>
        </p:txBody>
      </p:sp>
      <p:sp>
        <p:nvSpPr>
          <p:cNvPr id="466971" name="文本框 466970"/>
          <p:cNvSpPr txBox="1"/>
          <p:nvPr/>
        </p:nvSpPr>
        <p:spPr>
          <a:xfrm>
            <a:off x="1295400" y="1752600"/>
            <a:ext cx="990600" cy="521970"/>
          </a:xfrm>
          <a:prstGeom prst="rect">
            <a:avLst/>
          </a:prstGeom>
          <a:noFill/>
          <a:ln w="12700">
            <a:noFill/>
          </a:ln>
        </p:spPr>
        <p:txBody>
          <a:bodyPr>
            <a:spAutoFit/>
          </a:bodyPr>
          <a:p>
            <a:pPr algn="ctr" eaLnBrk="0" hangingPunct="0">
              <a:spcBef>
                <a:spcPct val="50000"/>
              </a:spcBef>
            </a:pPr>
            <a:r>
              <a:rPr lang="zh-CN" altLang="en-US" sz="2800" b="1" i="1" dirty="0">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rPr>
              <a:t>原因</a:t>
            </a:r>
            <a:endParaRPr lang="zh-CN" altLang="en-US" sz="2800" b="1" i="1">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466972" name="文本框 466971"/>
          <p:cNvSpPr txBox="1"/>
          <p:nvPr/>
        </p:nvSpPr>
        <p:spPr>
          <a:xfrm>
            <a:off x="6777038" y="1752600"/>
            <a:ext cx="1066800" cy="521970"/>
          </a:xfrm>
          <a:prstGeom prst="rect">
            <a:avLst/>
          </a:prstGeom>
          <a:noFill/>
          <a:ln w="12700">
            <a:noFill/>
          </a:ln>
        </p:spPr>
        <p:txBody>
          <a:bodyPr>
            <a:spAutoFit/>
          </a:bodyPr>
          <a:p>
            <a:pPr algn="ctr" eaLnBrk="0" hangingPunct="0">
              <a:spcBef>
                <a:spcPct val="50000"/>
              </a:spcBef>
            </a:pPr>
            <a:r>
              <a:rPr lang="zh-CN" altLang="en-US" sz="2800" b="1" i="1" dirty="0">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rPr>
              <a:t>角色</a:t>
            </a:r>
            <a:endParaRPr lang="zh-CN" altLang="en-US" sz="2800" b="1" i="1">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466973" name="文本框 466972"/>
          <p:cNvSpPr txBox="1"/>
          <p:nvPr/>
        </p:nvSpPr>
        <p:spPr>
          <a:xfrm>
            <a:off x="2195513" y="549275"/>
            <a:ext cx="4968875"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管理者角色变迁（</a:t>
            </a:r>
            <a:r>
              <a:rPr lang="en-US" altLang="zh-CN" sz="3600" b="1" i="1">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1</a:t>
            </a: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3600" b="1" i="1" dirty="0">
              <a:solidFill>
                <a:srgbClr val="CC66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Tree>
  </p:cSld>
  <p:clrMapOvr>
    <a:masterClrMapping/>
  </p:clrMapOvr>
  <p:transition>
    <p:pull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71069" name="文本框 471068"/>
          <p:cNvSpPr txBox="1"/>
          <p:nvPr/>
        </p:nvSpPr>
        <p:spPr>
          <a:xfrm>
            <a:off x="755650" y="555625"/>
            <a:ext cx="4968875"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管理者角色变迁（</a:t>
            </a:r>
            <a:r>
              <a:rPr lang="en-US" altLang="zh-CN" sz="3600" b="1" i="1">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2</a:t>
            </a: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3600" b="1" i="1" dirty="0">
              <a:solidFill>
                <a:srgbClr val="CC66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471070" name="矩形 471069"/>
          <p:cNvSpPr/>
          <p:nvPr/>
        </p:nvSpPr>
        <p:spPr>
          <a:xfrm>
            <a:off x="2555875" y="1628775"/>
            <a:ext cx="4032250" cy="367347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3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140000"/>
              </a:lnSpc>
            </a:pPr>
            <a:r>
              <a:rPr lang="zh-CN" altLang="en-US" sz="3600" dirty="0"/>
              <a:t>领导是好人？</a:t>
            </a:r>
            <a:endParaRPr lang="zh-CN" altLang="en-US" sz="3600" dirty="0"/>
          </a:p>
          <a:p>
            <a:pPr lvl="0">
              <a:lnSpc>
                <a:spcPct val="140000"/>
              </a:lnSpc>
            </a:pPr>
            <a:r>
              <a:rPr lang="zh-CN" altLang="en-US" sz="3600" dirty="0"/>
              <a:t>领导是坏人？</a:t>
            </a:r>
            <a:endParaRPr lang="zh-CN" altLang="en-US" sz="3600" dirty="0"/>
          </a:p>
          <a:p>
            <a:pPr lvl="0">
              <a:lnSpc>
                <a:spcPct val="140000"/>
              </a:lnSpc>
            </a:pPr>
            <a:r>
              <a:rPr lang="zh-CN" altLang="en-US" sz="3600" dirty="0"/>
              <a:t>领导是首领？</a:t>
            </a:r>
            <a:endParaRPr lang="zh-CN" altLang="en-US" sz="3600" dirty="0"/>
          </a:p>
          <a:p>
            <a:pPr lvl="0">
              <a:lnSpc>
                <a:spcPct val="140000"/>
              </a:lnSpc>
            </a:pPr>
            <a:r>
              <a:rPr lang="zh-CN" altLang="en-US" sz="3600" dirty="0"/>
              <a:t>领导是仆人？</a:t>
            </a:r>
            <a:endParaRPr lang="zh-CN" altLang="en-US" sz="3600" dirty="0"/>
          </a:p>
        </p:txBody>
      </p:sp>
      <p:pic>
        <p:nvPicPr>
          <p:cNvPr id="471071" name="图片 471070" descr="0021"/>
          <p:cNvPicPr>
            <a:picLocks noChangeAspect="1"/>
          </p:cNvPicPr>
          <p:nvPr/>
        </p:nvPicPr>
        <p:blipFill>
          <a:blip r:embed="rId1"/>
          <a:stretch>
            <a:fillRect/>
          </a:stretch>
        </p:blipFill>
        <p:spPr>
          <a:xfrm>
            <a:off x="34925" y="4868863"/>
            <a:ext cx="1443038" cy="1989137"/>
          </a:xfrm>
          <a:prstGeom prst="rect">
            <a:avLst/>
          </a:prstGeom>
          <a:noFill/>
          <a:ln w="9525">
            <a:noFill/>
          </a:ln>
        </p:spPr>
      </p:pic>
    </p:spTree>
  </p:cSld>
  <p:clrMapOvr>
    <a:masterClrMapping/>
  </p:clrMapOvr>
  <p:transition>
    <p:pull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82306" name="文本框 482305"/>
          <p:cNvSpPr txBox="1"/>
          <p:nvPr/>
        </p:nvSpPr>
        <p:spPr>
          <a:xfrm>
            <a:off x="827088" y="555625"/>
            <a:ext cx="4968875"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管理者角色变迁（</a:t>
            </a:r>
            <a:r>
              <a:rPr lang="en-US" altLang="zh-CN" sz="3600" b="1" i="1">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3</a:t>
            </a: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3600" b="1" i="1" dirty="0">
              <a:solidFill>
                <a:srgbClr val="CC66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482307" name="矩形 482306"/>
          <p:cNvSpPr/>
          <p:nvPr/>
        </p:nvSpPr>
        <p:spPr>
          <a:xfrm>
            <a:off x="1403350" y="1700213"/>
            <a:ext cx="4824413" cy="230505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3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190000"/>
              </a:lnSpc>
            </a:pPr>
            <a:r>
              <a:rPr lang="zh-CN" altLang="en-US" sz="3600" dirty="0"/>
              <a:t>领导是人力资源经理</a:t>
            </a:r>
            <a:endParaRPr lang="zh-CN" altLang="en-US" sz="3600" dirty="0"/>
          </a:p>
          <a:p>
            <a:pPr lvl="0">
              <a:lnSpc>
                <a:spcPct val="190000"/>
              </a:lnSpc>
            </a:pPr>
            <a:r>
              <a:rPr lang="zh-CN" altLang="en-US" sz="3600" dirty="0"/>
              <a:t>领导是组织资源经理</a:t>
            </a:r>
            <a:endParaRPr lang="zh-CN" altLang="en-US" sz="3600" dirty="0"/>
          </a:p>
          <a:p>
            <a:pPr lvl="0">
              <a:lnSpc>
                <a:spcPct val="190000"/>
              </a:lnSpc>
              <a:buNone/>
            </a:pPr>
            <a:endParaRPr lang="zh-CN" altLang="en-US" sz="3600" dirty="0"/>
          </a:p>
        </p:txBody>
      </p:sp>
      <p:graphicFrame>
        <p:nvGraphicFramePr>
          <p:cNvPr id="482308" name="对象 482307"/>
          <p:cNvGraphicFramePr/>
          <p:nvPr/>
        </p:nvGraphicFramePr>
        <p:xfrm>
          <a:off x="0" y="4879975"/>
          <a:ext cx="3203575" cy="1978025"/>
        </p:xfrm>
        <a:graphic>
          <a:graphicData uri="http://schemas.openxmlformats.org/presentationml/2006/ole">
            <mc:AlternateContent xmlns:mc="http://schemas.openxmlformats.org/markup-compatibility/2006">
              <mc:Choice xmlns:v="urn:schemas-microsoft-com:vml" Requires="v">
                <p:oleObj spid="_x0000_s3102" name="" r:id="rId1" imgW="2273935" imgH="1172210" progId="Word.Document.8">
                  <p:embed/>
                </p:oleObj>
              </mc:Choice>
              <mc:Fallback>
                <p:oleObj name="" r:id="rId1" imgW="2273935" imgH="1172210" progId="Word.Document.8">
                  <p:embed/>
                  <p:pic>
                    <p:nvPicPr>
                      <p:cNvPr id="0" name="图片 3101"/>
                      <p:cNvPicPr/>
                      <p:nvPr/>
                    </p:nvPicPr>
                    <p:blipFill>
                      <a:blip r:embed="rId2">
                        <a:lum bright="12000" contrast="12000"/>
                      </a:blip>
                      <a:stretch>
                        <a:fillRect/>
                      </a:stretch>
                    </p:blipFill>
                    <p:spPr>
                      <a:xfrm>
                        <a:off x="0" y="4879975"/>
                        <a:ext cx="3203575" cy="1978025"/>
                      </a:xfrm>
                      <a:prstGeom prst="rect">
                        <a:avLst/>
                      </a:prstGeom>
                      <a:noFill/>
                      <a:ln w="38100">
                        <a:noFill/>
                        <a:miter/>
                      </a:ln>
                    </p:spPr>
                  </p:pic>
                </p:oleObj>
              </mc:Fallback>
            </mc:AlternateContent>
          </a:graphicData>
        </a:graphic>
      </p:graphicFrame>
    </p:spTree>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30082" name="标题 430081"/>
          <p:cNvSpPr>
            <a:spLocks noGrp="1"/>
          </p:cNvSpPr>
          <p:nvPr>
            <p:ph type="title"/>
          </p:nvPr>
        </p:nvSpPr>
        <p:spPr>
          <a:xfrm>
            <a:off x="1133475" y="333375"/>
            <a:ext cx="4014788" cy="1087438"/>
          </a:xfrm>
          <a:ln/>
        </p:spPr>
        <p:txBody>
          <a:bodyPr anchor="ctr" anchorCtr="0"/>
          <a:p>
            <a:r>
              <a:rPr lang="zh-TW" altLang="en-US" dirty="0"/>
              <a:t>组织结构</a:t>
            </a:r>
            <a:r>
              <a:rPr lang="zh-CN" altLang="en-US" dirty="0"/>
              <a:t>的概念</a:t>
            </a:r>
            <a:endParaRPr lang="zh-CN" altLang="en-US" dirty="0"/>
          </a:p>
        </p:txBody>
      </p:sp>
      <p:sp>
        <p:nvSpPr>
          <p:cNvPr id="430085" name="文本占位符 430084"/>
          <p:cNvSpPr/>
          <p:nvPr>
            <p:ph type="body" idx="1"/>
          </p:nvPr>
        </p:nvSpPr>
        <p:spPr>
          <a:xfrm>
            <a:off x="900113" y="2420938"/>
            <a:ext cx="7772400" cy="4032250"/>
          </a:xfrm>
          <a:ln/>
        </p:spPr>
        <p:txBody>
          <a:bodyPr vert="horz" wrap="square" lIns="91440" tIns="45720" rIns="91440" bIns="45720" anchor="t" anchorCtr="0"/>
          <a:p>
            <a:pPr>
              <a:lnSpc>
                <a:spcPct val="90000"/>
              </a:lnSpc>
              <a:spcBef>
                <a:spcPct val="0"/>
              </a:spcBef>
              <a:buClrTx/>
              <a:buSzTx/>
              <a:buFontTx/>
              <a:buNone/>
            </a:pPr>
            <a:r>
              <a:rPr lang="zh-TW" altLang="en-US" sz="2400" dirty="0">
                <a:ea typeface="PMingLiU" panose="02020500000000000000" pitchFamily="18" charset="-120"/>
              </a:rPr>
              <a:t>管理学中“组织结构”的概念</a:t>
            </a:r>
            <a:br>
              <a:rPr lang="zh-TW" altLang="en-US" sz="2400" dirty="0">
                <a:ea typeface="PMingLiU" panose="02020500000000000000" pitchFamily="18" charset="-120"/>
              </a:rPr>
            </a:br>
            <a:r>
              <a:rPr lang="zh-TW" altLang="en-US" sz="2400" b="1" dirty="0">
                <a:ea typeface="PMingLiU" panose="02020500000000000000" pitchFamily="18" charset="-120"/>
              </a:rPr>
              <a:t>组织结构</a:t>
            </a:r>
            <a:r>
              <a:rPr lang="zh-TW" altLang="en-US" sz="2400" dirty="0">
                <a:ea typeface="PMingLiU" panose="02020500000000000000" pitchFamily="18" charset="-120"/>
              </a:rPr>
              <a:t>（</a:t>
            </a:r>
            <a:r>
              <a:rPr lang="en-US" altLang="zh-TW" sz="2400">
                <a:ea typeface="PMingLiU" panose="02020500000000000000" pitchFamily="18" charset="-120"/>
              </a:rPr>
              <a:t>Organization structure</a:t>
            </a:r>
            <a:r>
              <a:rPr lang="zh-TW" altLang="en-US" sz="2400" dirty="0">
                <a:ea typeface="PMingLiU" panose="02020500000000000000" pitchFamily="18" charset="-120"/>
              </a:rPr>
              <a:t>）描述组织的框架体系。组织也是由结构来决定其形状。组织结构可以被分解为三种成分：复杂性、正规化和集权化。</a:t>
            </a:r>
            <a:br>
              <a:rPr lang="zh-TW" altLang="en-US" sz="2400" dirty="0">
                <a:ea typeface="PMingLiU" panose="02020500000000000000" pitchFamily="18" charset="-120"/>
              </a:rPr>
            </a:br>
            <a:r>
              <a:rPr lang="zh-TW" altLang="en-US" sz="2400" dirty="0">
                <a:ea typeface="PMingLiU" panose="02020500000000000000" pitchFamily="18" charset="-120"/>
              </a:rPr>
              <a:t>　　复杂性（</a:t>
            </a:r>
            <a:r>
              <a:rPr lang="en-US" altLang="zh-TW" sz="2400">
                <a:ea typeface="PMingLiU" panose="02020500000000000000" pitchFamily="18" charset="-120"/>
              </a:rPr>
              <a:t>Complexity</a:t>
            </a:r>
            <a:r>
              <a:rPr lang="zh-TW" altLang="en-US" sz="2400" dirty="0">
                <a:ea typeface="PMingLiU" panose="02020500000000000000" pitchFamily="18" charset="-120"/>
              </a:rPr>
              <a:t>）指的是组织分化的程度。</a:t>
            </a:r>
            <a:br>
              <a:rPr lang="zh-TW" altLang="en-US" sz="2400" dirty="0">
                <a:ea typeface="PMingLiU" panose="02020500000000000000" pitchFamily="18" charset="-120"/>
              </a:rPr>
            </a:br>
            <a:r>
              <a:rPr lang="zh-TW" altLang="en-US" sz="2400" dirty="0">
                <a:ea typeface="PMingLiU" panose="02020500000000000000" pitchFamily="18" charset="-120"/>
              </a:rPr>
              <a:t>　　正规化（</a:t>
            </a:r>
            <a:r>
              <a:rPr lang="en-US" altLang="zh-TW" sz="2400">
                <a:ea typeface="PMingLiU" panose="02020500000000000000" pitchFamily="18" charset="-120"/>
              </a:rPr>
              <a:t>Formalization</a:t>
            </a:r>
            <a:r>
              <a:rPr lang="zh-TW" altLang="en-US" sz="2400" dirty="0">
                <a:ea typeface="PMingLiU" panose="02020500000000000000" pitchFamily="18" charset="-120"/>
              </a:rPr>
              <a:t>）是指组织依靠规则和程序引导员工行为的程度。</a:t>
            </a:r>
            <a:br>
              <a:rPr lang="zh-TW" altLang="en-US" sz="2400" dirty="0">
                <a:ea typeface="PMingLiU" panose="02020500000000000000" pitchFamily="18" charset="-120"/>
              </a:rPr>
            </a:br>
            <a:r>
              <a:rPr lang="zh-TW" altLang="en-US" sz="2400" dirty="0">
                <a:ea typeface="PMingLiU" panose="02020500000000000000" pitchFamily="18" charset="-120"/>
              </a:rPr>
              <a:t>　　集权化（</a:t>
            </a:r>
            <a:r>
              <a:rPr lang="en-US" altLang="zh-TW" sz="2400">
                <a:ea typeface="PMingLiU" panose="02020500000000000000" pitchFamily="18" charset="-120"/>
              </a:rPr>
              <a:t>Centralization</a:t>
            </a:r>
            <a:r>
              <a:rPr lang="zh-TW" altLang="en-US" sz="2400" dirty="0">
                <a:ea typeface="PMingLiU" panose="02020500000000000000" pitchFamily="18" charset="-120"/>
              </a:rPr>
              <a:t>）考虑决策制定权力的分布。在一些组织中，决策是高度集中的；而在另外的一些组织中，决策权力被授予下层人员，这被称作分权化（</a:t>
            </a:r>
            <a:r>
              <a:rPr lang="en-US" altLang="zh-TW" sz="2400">
                <a:ea typeface="PMingLiU" panose="02020500000000000000" pitchFamily="18" charset="-120"/>
              </a:rPr>
              <a:t>Decentralization</a:t>
            </a:r>
            <a:r>
              <a:rPr lang="zh-TW" altLang="en-US" sz="2400" dirty="0">
                <a:ea typeface="PMingLiU" panose="02020500000000000000" pitchFamily="18" charset="-120"/>
              </a:rPr>
              <a:t>）。</a:t>
            </a:r>
            <a:endParaRPr lang="zh-TW" altLang="en-US" sz="2400" dirty="0">
              <a:ea typeface="PMingLiU" panose="02020500000000000000" pitchFamily="18" charset="-120"/>
            </a:endParaRPr>
          </a:p>
        </p:txBody>
      </p:sp>
      <p:sp>
        <p:nvSpPr>
          <p:cNvPr id="430086" name="矩形 430085"/>
          <p:cNvSpPr/>
          <p:nvPr/>
        </p:nvSpPr>
        <p:spPr>
          <a:xfrm>
            <a:off x="971550" y="1555750"/>
            <a:ext cx="7416800" cy="865188"/>
          </a:xfrm>
          <a:prstGeom prst="rect">
            <a:avLst/>
          </a:prstGeom>
          <a:noFill/>
          <a:ln w="9525">
            <a:noFill/>
          </a:ln>
        </p:spPr>
        <p:txBody>
          <a:bodyPr lIns="92075" tIns="46038" rIns="92075" bIns="46038"/>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3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zh-TW" altLang="en-US" sz="2400" b="1" dirty="0">
                <a:ea typeface="PMingLiU" panose="02020500000000000000" pitchFamily="18" charset="-120"/>
              </a:rPr>
              <a:t>组织</a:t>
            </a:r>
            <a:r>
              <a:rPr lang="en-US" altLang="zh-TW" sz="2400"/>
              <a:t>: </a:t>
            </a:r>
            <a:r>
              <a:rPr lang="zh-TW" altLang="en-US" sz="2400" dirty="0"/>
              <a:t>将一群人集合在一起，加以系统的安排，以达成特定的目的。</a:t>
            </a:r>
            <a:endParaRPr lang="zh-TW" altLang="en-US" sz="2400" dirty="0"/>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7426" name="标题 487425"/>
          <p:cNvSpPr>
            <a:spLocks noGrp="1"/>
          </p:cNvSpPr>
          <p:nvPr>
            <p:ph type="title"/>
          </p:nvPr>
        </p:nvSpPr>
        <p:spPr>
          <a:xfrm>
            <a:off x="1141413" y="377825"/>
            <a:ext cx="7251700" cy="612775"/>
          </a:xfrm>
          <a:ln/>
        </p:spPr>
        <p:txBody>
          <a:bodyPr vert="horz" wrap="square" lIns="92075" tIns="46038" rIns="92075" bIns="46038" anchor="b" anchorCtr="0"/>
          <a:p>
            <a:r>
              <a:rPr lang="zh-TW" altLang="en-US" sz="4600" dirty="0"/>
              <a:t>各阶层管理者的时间分配</a:t>
            </a:r>
            <a:endParaRPr lang="zh-TW" altLang="en-US" sz="4600" dirty="0"/>
          </a:p>
        </p:txBody>
      </p:sp>
      <p:grpSp>
        <p:nvGrpSpPr>
          <p:cNvPr id="487427" name="组合 487426"/>
          <p:cNvGrpSpPr/>
          <p:nvPr/>
        </p:nvGrpSpPr>
        <p:grpSpPr>
          <a:xfrm>
            <a:off x="1116013" y="3500438"/>
            <a:ext cx="3095625" cy="3348136"/>
            <a:chOff x="528" y="605"/>
            <a:chExt cx="1852" cy="2045"/>
          </a:xfrm>
        </p:grpSpPr>
        <p:grpSp>
          <p:nvGrpSpPr>
            <p:cNvPr id="487428" name="组合 487427"/>
            <p:cNvGrpSpPr/>
            <p:nvPr/>
          </p:nvGrpSpPr>
          <p:grpSpPr>
            <a:xfrm>
              <a:off x="528" y="605"/>
              <a:ext cx="1852" cy="1709"/>
              <a:chOff x="292" y="1193"/>
              <a:chExt cx="1852" cy="1709"/>
            </a:xfrm>
          </p:grpSpPr>
          <p:sp>
            <p:nvSpPr>
              <p:cNvPr id="487429" name="任意多边形 487428"/>
              <p:cNvSpPr/>
              <p:nvPr/>
            </p:nvSpPr>
            <p:spPr>
              <a:xfrm rot="19440000">
                <a:off x="828" y="1193"/>
                <a:ext cx="788" cy="810"/>
              </a:xfrm>
              <a:custGeom>
                <a:avLst/>
                <a:gdLst>
                  <a:gd name="txL" fmla="*/ 0 w 21622"/>
                  <a:gd name="txT" fmla="*/ 0 h 21600"/>
                  <a:gd name="txR" fmla="*/ 21622 w 21622"/>
                  <a:gd name="txB" fmla="*/ 21600 h 21600"/>
                </a:gdLst>
                <a:ahLst/>
                <a:cxnLst>
                  <a:cxn ang="270">
                    <a:pos x="0" y="0"/>
                  </a:cxn>
                  <a:cxn ang="0">
                    <a:pos x="21622" y="19997"/>
                  </a:cxn>
                  <a:cxn ang="90">
                    <a:pos x="82" y="21600"/>
                  </a:cxn>
                </a:cxnLst>
                <a:rect l="txL" t="txT" r="txR" b="txB"/>
                <a:pathLst>
                  <a:path w="21622" h="21600" fill="none">
                    <a:moveTo>
                      <a:pt x="0" y="0"/>
                    </a:moveTo>
                    <a:arcTo wR="21600" hR="21600" stAng="-5413051" swAng="5157685"/>
                  </a:path>
                  <a:path w="21622" h="21600" stroke="0">
                    <a:moveTo>
                      <a:pt x="0" y="0"/>
                    </a:moveTo>
                    <a:arcTo wR="21600" hR="21600" stAng="-5413051" swAng="5157685"/>
                    <a:lnTo>
                      <a:pt x="82" y="21600"/>
                    </a:lnTo>
                    <a:close/>
                  </a:path>
                </a:pathLst>
              </a:custGeom>
              <a:solidFill>
                <a:srgbClr val="C0FEF9"/>
              </a:solidFill>
              <a:ln w="12700" cap="rnd" cmpd="sng">
                <a:solidFill>
                  <a:srgbClr val="000000"/>
                </a:solidFill>
                <a:prstDash val="solid"/>
                <a:headEnd type="none" w="med" len="med"/>
                <a:tailEnd type="none" w="med" len="med"/>
              </a:ln>
            </p:spPr>
            <p:txBody>
              <a:bodyPr/>
              <a:p>
                <a:endParaRPr lang="zh-CN" altLang="en-US"/>
              </a:p>
            </p:txBody>
          </p:sp>
          <p:sp>
            <p:nvSpPr>
              <p:cNvPr id="487430" name="任意多边形 487429"/>
              <p:cNvSpPr/>
              <p:nvPr/>
            </p:nvSpPr>
            <p:spPr>
              <a:xfrm rot="19440000">
                <a:off x="570" y="2032"/>
                <a:ext cx="1574" cy="870"/>
              </a:xfrm>
              <a:custGeom>
                <a:avLst/>
                <a:gdLst>
                  <a:gd name="txL" fmla="*/ 0 w 43200"/>
                  <a:gd name="txT" fmla="*/ 0 h 23203"/>
                  <a:gd name="txR" fmla="*/ 43200 w 43200"/>
                  <a:gd name="txB" fmla="*/ 23203 h 23203"/>
                </a:gdLst>
                <a:ahLst/>
                <a:cxnLst>
                  <a:cxn ang="0">
                    <a:pos x="43140" y="0"/>
                  </a:cxn>
                  <a:cxn ang="180">
                    <a:pos x="0" y="1469"/>
                  </a:cxn>
                  <a:cxn ang="0">
                    <a:pos x="21600" y="1603"/>
                  </a:cxn>
                </a:cxnLst>
                <a:rect l="txL" t="txT" r="txR" b="txB"/>
                <a:pathLst>
                  <a:path w="43200" h="23203" fill="none">
                    <a:moveTo>
                      <a:pt x="43140" y="0"/>
                    </a:moveTo>
                    <a:arcTo wR="21600" hR="21600" stAng="-255365" swAng="11076692"/>
                  </a:path>
                  <a:path w="43200" h="23203" stroke="0">
                    <a:moveTo>
                      <a:pt x="43140" y="0"/>
                    </a:moveTo>
                    <a:arcTo wR="21600" hR="21600" stAng="-255365" swAng="11076692"/>
                    <a:lnTo>
                      <a:pt x="21600" y="1603"/>
                    </a:lnTo>
                    <a:close/>
                  </a:path>
                </a:pathLst>
              </a:custGeom>
              <a:solidFill>
                <a:srgbClr val="00AE00"/>
              </a:solidFill>
              <a:ln w="12700" cap="rnd" cmpd="sng">
                <a:solidFill>
                  <a:srgbClr val="000000"/>
                </a:solidFill>
                <a:prstDash val="solid"/>
                <a:headEnd type="none" w="med" len="med"/>
                <a:tailEnd type="none" w="med" len="med"/>
              </a:ln>
            </p:spPr>
            <p:txBody>
              <a:bodyPr/>
              <a:p>
                <a:endParaRPr lang="zh-CN" altLang="en-US"/>
              </a:p>
            </p:txBody>
          </p:sp>
          <p:sp>
            <p:nvSpPr>
              <p:cNvPr id="487431" name="任意多边形 487430"/>
              <p:cNvSpPr/>
              <p:nvPr/>
            </p:nvSpPr>
            <p:spPr>
              <a:xfrm rot="19440000">
                <a:off x="292" y="1987"/>
                <a:ext cx="788" cy="476"/>
              </a:xfrm>
              <a:custGeom>
                <a:avLst/>
                <a:gdLst>
                  <a:gd name="txL" fmla="*/ 0 w 21600"/>
                  <a:gd name="txT" fmla="*/ 0 h 12705"/>
                  <a:gd name="txR" fmla="*/ 21600 w 21600"/>
                  <a:gd name="txB" fmla="*/ 12705 h 12705"/>
                </a:gdLst>
                <a:ahLst/>
                <a:cxnLst>
                  <a:cxn ang="180">
                    <a:pos x="0" y="12571"/>
                  </a:cxn>
                  <a:cxn ang="270">
                    <a:pos x="4131" y="0"/>
                  </a:cxn>
                  <a:cxn ang="0">
                    <a:pos x="21600" y="12705"/>
                  </a:cxn>
                </a:cxnLst>
                <a:rect l="txL" t="txT" r="txR" b="txB"/>
                <a:pathLst>
                  <a:path w="21600" h="12705" fill="none">
                    <a:moveTo>
                      <a:pt x="0" y="12571"/>
                    </a:moveTo>
                    <a:arcTo wR="21600" hR="21600" stAng="-10778674" swAng="2140351"/>
                  </a:path>
                  <a:path w="21600" h="12705" stroke="0">
                    <a:moveTo>
                      <a:pt x="0" y="12571"/>
                    </a:moveTo>
                    <a:arcTo wR="21600" hR="21600" stAng="-10778674" swAng="2140351"/>
                    <a:lnTo>
                      <a:pt x="21600" y="12705"/>
                    </a:lnTo>
                    <a:close/>
                  </a:path>
                </a:pathLst>
              </a:custGeom>
              <a:solidFill>
                <a:srgbClr val="E3BEFF"/>
              </a:solidFill>
              <a:ln w="12700" cap="rnd" cmpd="sng">
                <a:solidFill>
                  <a:srgbClr val="000000"/>
                </a:solidFill>
                <a:prstDash val="solid"/>
                <a:headEnd type="none" w="med" len="med"/>
                <a:tailEnd type="none" w="med" len="med"/>
              </a:ln>
            </p:spPr>
            <p:txBody>
              <a:bodyPr/>
              <a:p>
                <a:endParaRPr lang="zh-CN" altLang="en-US"/>
              </a:p>
            </p:txBody>
          </p:sp>
          <p:sp>
            <p:nvSpPr>
              <p:cNvPr id="487432" name="任意多边形 487431"/>
              <p:cNvSpPr/>
              <p:nvPr/>
            </p:nvSpPr>
            <p:spPr>
              <a:xfrm rot="19440000">
                <a:off x="330" y="1625"/>
                <a:ext cx="636" cy="809"/>
              </a:xfrm>
              <a:custGeom>
                <a:avLst/>
                <a:gdLst>
                  <a:gd name="txL" fmla="*/ 0 w 17468"/>
                  <a:gd name="txT" fmla="*/ 0 h 21600"/>
                  <a:gd name="txR" fmla="*/ 17468 w 17468"/>
                  <a:gd name="txB" fmla="*/ 21600 h 21600"/>
                </a:gdLst>
                <a:ahLst/>
                <a:cxnLst>
                  <a:cxn ang="180">
                    <a:pos x="0" y="8894"/>
                  </a:cxn>
                  <a:cxn ang="270">
                    <a:pos x="17385" y="0"/>
                  </a:cxn>
                  <a:cxn ang="90">
                    <a:pos x="17468" y="21600"/>
                  </a:cxn>
                </a:cxnLst>
                <a:rect l="txL" t="txT" r="txR" b="txB"/>
                <a:pathLst>
                  <a:path w="17468" h="21600" fill="none">
                    <a:moveTo>
                      <a:pt x="0" y="8894"/>
                    </a:moveTo>
                    <a:arcTo wR="21600" hR="21600" stAng="-8638100" swAng="3224890"/>
                  </a:path>
                  <a:path w="17468" h="21600" stroke="0">
                    <a:moveTo>
                      <a:pt x="0" y="8894"/>
                    </a:moveTo>
                    <a:arcTo wR="21600" hR="21600" stAng="-8638100" swAng="3224890"/>
                    <a:lnTo>
                      <a:pt x="17468" y="21600"/>
                    </a:lnTo>
                    <a:close/>
                  </a:path>
                </a:pathLst>
              </a:custGeom>
              <a:solidFill>
                <a:srgbClr val="FCFEB9"/>
              </a:solidFill>
              <a:ln w="12700" cap="rnd" cmpd="sng">
                <a:solidFill>
                  <a:srgbClr val="000000"/>
                </a:solidFill>
                <a:prstDash val="solid"/>
                <a:headEnd type="none" w="med" len="med"/>
                <a:tailEnd type="none" w="med" len="med"/>
              </a:ln>
            </p:spPr>
            <p:txBody>
              <a:bodyPr/>
              <a:p>
                <a:endParaRPr lang="zh-CN" altLang="en-US"/>
              </a:p>
            </p:txBody>
          </p:sp>
        </p:grpSp>
        <p:sp>
          <p:nvSpPr>
            <p:cNvPr id="487433" name="矩形 487432"/>
            <p:cNvSpPr/>
            <p:nvPr/>
          </p:nvSpPr>
          <p:spPr>
            <a:xfrm>
              <a:off x="876" y="2408"/>
              <a:ext cx="1024" cy="242"/>
            </a:xfrm>
            <a:prstGeom prst="rect">
              <a:avLst/>
            </a:prstGeom>
            <a:noFill/>
            <a:ln w="12700">
              <a:noFill/>
            </a:ln>
          </p:spPr>
          <p:txBody>
            <a:bodyPr wrap="none" lIns="90488" tIns="44450" rIns="90488" bIns="44450">
              <a:spAutoFit/>
            </a:bodyPr>
            <a:p>
              <a:pPr algn="ctr" eaLnBrk="0" hangingPunct="0"/>
              <a:r>
                <a:rPr lang="zh-TW" altLang="en-US" sz="2000" b="1" dirty="0">
                  <a:solidFill>
                    <a:srgbClr val="0066CC"/>
                  </a:solidFill>
                  <a:latin typeface="Times New Roman" panose="02020603050405020304" pitchFamily="18" charset="0"/>
                  <a:ea typeface="全真楷書" charset="-120"/>
                </a:rPr>
                <a:t>第一线管理者</a:t>
              </a:r>
              <a:endParaRPr lang="zh-TW" altLang="en-US" sz="2000" b="1">
                <a:solidFill>
                  <a:srgbClr val="0066CC"/>
                </a:solidFill>
                <a:latin typeface="Times New Roman" panose="02020603050405020304" pitchFamily="18" charset="0"/>
                <a:ea typeface="PMingLiU" panose="02020500000000000000" pitchFamily="18" charset="-120"/>
              </a:endParaRPr>
            </a:p>
          </p:txBody>
        </p:sp>
        <p:sp>
          <p:nvSpPr>
            <p:cNvPr id="487434" name="矩形 487433"/>
            <p:cNvSpPr/>
            <p:nvPr/>
          </p:nvSpPr>
          <p:spPr>
            <a:xfrm>
              <a:off x="1182" y="968"/>
              <a:ext cx="413" cy="430"/>
            </a:xfrm>
            <a:prstGeom prst="rect">
              <a:avLst/>
            </a:prstGeom>
            <a:no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24%</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组织</a:t>
              </a:r>
              <a:endParaRPr lang="zh-TW" altLang="en-US" sz="2000" b="1" dirty="0">
                <a:solidFill>
                  <a:schemeClr val="bg2"/>
                </a:solidFill>
                <a:latin typeface="Times New Roman" panose="02020603050405020304" pitchFamily="18" charset="0"/>
                <a:ea typeface="全真楷書" charset="-120"/>
              </a:endParaRPr>
            </a:p>
          </p:txBody>
        </p:sp>
        <p:sp>
          <p:nvSpPr>
            <p:cNvPr id="487435" name="矩形 487434"/>
            <p:cNvSpPr/>
            <p:nvPr/>
          </p:nvSpPr>
          <p:spPr>
            <a:xfrm>
              <a:off x="1458" y="1556"/>
              <a:ext cx="413" cy="430"/>
            </a:xfrm>
            <a:prstGeom prst="rect">
              <a:avLst/>
            </a:prstGeom>
            <a:solidFill>
              <a:schemeClr val="hlink"/>
            </a:solid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51%</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领导</a:t>
              </a:r>
              <a:endParaRPr lang="zh-TW" altLang="en-US" sz="2000" b="1" dirty="0">
                <a:solidFill>
                  <a:schemeClr val="bg2"/>
                </a:solidFill>
                <a:latin typeface="Times New Roman" panose="02020603050405020304" pitchFamily="18" charset="0"/>
                <a:ea typeface="全真楷書" charset="-120"/>
              </a:endParaRPr>
            </a:p>
          </p:txBody>
        </p:sp>
        <p:sp>
          <p:nvSpPr>
            <p:cNvPr id="487436" name="矩形 487435"/>
            <p:cNvSpPr/>
            <p:nvPr/>
          </p:nvSpPr>
          <p:spPr>
            <a:xfrm>
              <a:off x="617" y="1544"/>
              <a:ext cx="413" cy="430"/>
            </a:xfrm>
            <a:prstGeom prst="rect">
              <a:avLst/>
            </a:prstGeom>
            <a:no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10%</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控制</a:t>
              </a:r>
              <a:endParaRPr lang="zh-TW" altLang="en-US" sz="2000" b="1" dirty="0">
                <a:solidFill>
                  <a:schemeClr val="bg2"/>
                </a:solidFill>
                <a:latin typeface="Times New Roman" panose="02020603050405020304" pitchFamily="18" charset="0"/>
                <a:ea typeface="全真楷書" charset="-120"/>
              </a:endParaRPr>
            </a:p>
          </p:txBody>
        </p:sp>
        <p:sp>
          <p:nvSpPr>
            <p:cNvPr id="487437" name="矩形 487436"/>
            <p:cNvSpPr/>
            <p:nvPr/>
          </p:nvSpPr>
          <p:spPr>
            <a:xfrm>
              <a:off x="666" y="1136"/>
              <a:ext cx="413" cy="430"/>
            </a:xfrm>
            <a:prstGeom prst="rect">
              <a:avLst/>
            </a:prstGeom>
            <a:no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15%</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规划</a:t>
              </a:r>
              <a:endParaRPr lang="zh-TW" altLang="en-US" sz="2000" b="1" dirty="0">
                <a:solidFill>
                  <a:schemeClr val="bg2"/>
                </a:solidFill>
                <a:latin typeface="Times New Roman" panose="02020603050405020304" pitchFamily="18" charset="0"/>
                <a:ea typeface="全真楷書" charset="-120"/>
              </a:endParaRPr>
            </a:p>
          </p:txBody>
        </p:sp>
      </p:grpSp>
      <p:grpSp>
        <p:nvGrpSpPr>
          <p:cNvPr id="487438" name="组合 487437"/>
          <p:cNvGrpSpPr/>
          <p:nvPr/>
        </p:nvGrpSpPr>
        <p:grpSpPr>
          <a:xfrm>
            <a:off x="6227763" y="3500438"/>
            <a:ext cx="2916237" cy="3337013"/>
            <a:chOff x="3788" y="586"/>
            <a:chExt cx="1685" cy="1991"/>
          </a:xfrm>
        </p:grpSpPr>
        <p:grpSp>
          <p:nvGrpSpPr>
            <p:cNvPr id="487439" name="组合 487438"/>
            <p:cNvGrpSpPr/>
            <p:nvPr/>
          </p:nvGrpSpPr>
          <p:grpSpPr>
            <a:xfrm>
              <a:off x="3788" y="586"/>
              <a:ext cx="1685" cy="1683"/>
              <a:chOff x="2297" y="1241"/>
              <a:chExt cx="1685" cy="1683"/>
            </a:xfrm>
          </p:grpSpPr>
          <p:sp>
            <p:nvSpPr>
              <p:cNvPr id="487440" name="任意多边形 487439"/>
              <p:cNvSpPr/>
              <p:nvPr/>
            </p:nvSpPr>
            <p:spPr>
              <a:xfrm rot="20040000">
                <a:off x="2998" y="1241"/>
                <a:ext cx="776" cy="1157"/>
              </a:xfrm>
              <a:custGeom>
                <a:avLst/>
                <a:gdLst>
                  <a:gd name="txL" fmla="*/ 0 w 21684"/>
                  <a:gd name="txT" fmla="*/ 0 h 31979"/>
                  <a:gd name="txR" fmla="*/ 21684 w 21684"/>
                  <a:gd name="txB" fmla="*/ 31979 h 31979"/>
                </a:gdLst>
                <a:ahLst/>
                <a:cxnLst>
                  <a:cxn ang="270">
                    <a:pos x="0" y="0"/>
                  </a:cxn>
                  <a:cxn ang="90">
                    <a:pos x="19027" y="31978"/>
                  </a:cxn>
                  <a:cxn ang="90">
                    <a:pos x="84" y="21600"/>
                  </a:cxn>
                </a:cxnLst>
                <a:rect l="txL" t="txT" r="txR" b="txB"/>
                <a:pathLst>
                  <a:path w="21684" h="31979" fill="none">
                    <a:moveTo>
                      <a:pt x="0" y="0"/>
                    </a:moveTo>
                    <a:arcTo wR="21600" hR="21600" stAng="-5413369" swAng="7136348"/>
                  </a:path>
                  <a:path w="21684" h="31979" stroke="0">
                    <a:moveTo>
                      <a:pt x="0" y="0"/>
                    </a:moveTo>
                    <a:arcTo wR="21600" hR="21600" stAng="-5413369" swAng="7136348"/>
                    <a:lnTo>
                      <a:pt x="84" y="21600"/>
                    </a:lnTo>
                    <a:close/>
                  </a:path>
                </a:pathLst>
              </a:custGeom>
              <a:solidFill>
                <a:srgbClr val="C0FEF9"/>
              </a:solidFill>
              <a:ln w="12700" cap="rnd" cmpd="sng">
                <a:solidFill>
                  <a:srgbClr val="000000"/>
                </a:solidFill>
                <a:prstDash val="solid"/>
                <a:headEnd type="none" w="med" len="med"/>
                <a:tailEnd type="none" w="med" len="med"/>
              </a:ln>
            </p:spPr>
            <p:txBody>
              <a:bodyPr/>
              <a:p>
                <a:endParaRPr lang="zh-CN" altLang="en-US"/>
              </a:p>
            </p:txBody>
          </p:sp>
          <p:sp>
            <p:nvSpPr>
              <p:cNvPr id="487441" name="任意多边形 487440"/>
              <p:cNvSpPr/>
              <p:nvPr/>
            </p:nvSpPr>
            <p:spPr>
              <a:xfrm rot="20040000">
                <a:off x="2583" y="2143"/>
                <a:ext cx="1399" cy="781"/>
              </a:xfrm>
              <a:custGeom>
                <a:avLst/>
                <a:gdLst>
                  <a:gd name="txL" fmla="*/ 0 w 39081"/>
                  <a:gd name="txT" fmla="*/ 0 h 21600"/>
                  <a:gd name="txR" fmla="*/ 39081 w 39081"/>
                  <a:gd name="txB" fmla="*/ 21600 h 21600"/>
                </a:gdLst>
                <a:ahLst/>
                <a:cxnLst>
                  <a:cxn ang="0">
                    <a:pos x="39081" y="10367"/>
                  </a:cxn>
                  <a:cxn ang="180">
                    <a:pos x="0" y="7826"/>
                  </a:cxn>
                  <a:cxn ang="270">
                    <a:pos x="20132" y="0"/>
                  </a:cxn>
                </a:cxnLst>
                <a:rect l="txL" t="txT" r="txR" b="txB"/>
                <a:pathLst>
                  <a:path w="39081" h="21600" fill="none">
                    <a:moveTo>
                      <a:pt x="39081" y="10367"/>
                    </a:moveTo>
                    <a:arcTo wR="21600" hR="21600" stAng="-19879016" swAng="7804447"/>
                  </a:path>
                  <a:path w="39081" h="21600" stroke="0">
                    <a:moveTo>
                      <a:pt x="39081" y="10367"/>
                    </a:moveTo>
                    <a:arcTo wR="21600" hR="21600" stAng="-19879016" swAng="7804447"/>
                    <a:lnTo>
                      <a:pt x="20132" y="0"/>
                    </a:lnTo>
                    <a:close/>
                  </a:path>
                </a:pathLst>
              </a:custGeom>
              <a:solidFill>
                <a:srgbClr val="00AE00"/>
              </a:solidFill>
              <a:ln w="12700" cap="rnd" cmpd="sng">
                <a:solidFill>
                  <a:srgbClr val="000000"/>
                </a:solidFill>
                <a:prstDash val="solid"/>
                <a:headEnd type="none" w="med" len="med"/>
                <a:tailEnd type="none" w="med" len="med"/>
              </a:ln>
            </p:spPr>
            <p:txBody>
              <a:bodyPr/>
              <a:p>
                <a:endParaRPr lang="zh-CN" altLang="en-US"/>
              </a:p>
            </p:txBody>
          </p:sp>
          <p:sp>
            <p:nvSpPr>
              <p:cNvPr id="487442" name="任意多边形 487441"/>
              <p:cNvSpPr/>
              <p:nvPr/>
            </p:nvSpPr>
            <p:spPr>
              <a:xfrm rot="20040000">
                <a:off x="2389" y="2016"/>
                <a:ext cx="772" cy="617"/>
              </a:xfrm>
              <a:custGeom>
                <a:avLst/>
                <a:gdLst>
                  <a:gd name="txL" fmla="*/ 0 w 21600"/>
                  <a:gd name="txT" fmla="*/ 0 h 17063"/>
                  <a:gd name="txR" fmla="*/ 21600 w 21600"/>
                  <a:gd name="txB" fmla="*/ 17063 h 17063"/>
                </a:gdLst>
                <a:ahLst/>
                <a:cxnLst>
                  <a:cxn ang="180">
                    <a:pos x="1462" y="17062"/>
                  </a:cxn>
                  <a:cxn ang="270">
                    <a:pos x="2080" y="0"/>
                  </a:cxn>
                  <a:cxn ang="0">
                    <a:pos x="21600" y="9249"/>
                  </a:cxn>
                </a:cxnLst>
                <a:rect l="txL" t="txT" r="txR" b="txB"/>
                <a:pathLst>
                  <a:path w="21600" h="17063" fill="none">
                    <a:moveTo>
                      <a:pt x="1462" y="17062"/>
                    </a:moveTo>
                    <a:arcTo wR="21600" hR="21600" stAng="-12072294" swAng="2793451"/>
                  </a:path>
                  <a:path w="21600" h="17063" stroke="0">
                    <a:moveTo>
                      <a:pt x="1462" y="17062"/>
                    </a:moveTo>
                    <a:arcTo wR="21600" hR="21600" stAng="-12072294" swAng="2793451"/>
                    <a:lnTo>
                      <a:pt x="21600" y="9249"/>
                    </a:lnTo>
                    <a:close/>
                  </a:path>
                </a:pathLst>
              </a:custGeom>
              <a:solidFill>
                <a:srgbClr val="E3BEFF"/>
              </a:solidFill>
              <a:ln w="12700" cap="rnd" cmpd="sng">
                <a:solidFill>
                  <a:srgbClr val="000000"/>
                </a:solidFill>
                <a:prstDash val="solid"/>
                <a:headEnd type="none" w="med" len="med"/>
                <a:tailEnd type="none" w="med" len="med"/>
              </a:ln>
            </p:spPr>
            <p:txBody>
              <a:bodyPr/>
              <a:p>
                <a:endParaRPr lang="zh-CN" altLang="en-US"/>
              </a:p>
            </p:txBody>
          </p:sp>
          <p:sp>
            <p:nvSpPr>
              <p:cNvPr id="487443" name="任意多边形 487442"/>
              <p:cNvSpPr/>
              <p:nvPr/>
            </p:nvSpPr>
            <p:spPr>
              <a:xfrm rot="20040000">
                <a:off x="2297" y="1588"/>
                <a:ext cx="698" cy="782"/>
              </a:xfrm>
              <a:custGeom>
                <a:avLst/>
                <a:gdLst>
                  <a:gd name="txL" fmla="*/ 0 w 19518"/>
                  <a:gd name="txT" fmla="*/ 0 h 21600"/>
                  <a:gd name="txR" fmla="*/ 19518 w 19518"/>
                  <a:gd name="txB" fmla="*/ 21600 h 21600"/>
                </a:gdLst>
                <a:ahLst/>
                <a:cxnLst>
                  <a:cxn ang="180">
                    <a:pos x="0" y="12347"/>
                  </a:cxn>
                  <a:cxn ang="270">
                    <a:pos x="19434" y="0"/>
                  </a:cxn>
                  <a:cxn ang="90">
                    <a:pos x="19518" y="21600"/>
                  </a:cxn>
                </a:cxnLst>
                <a:rect l="txL" t="txT" r="txR" b="txB"/>
                <a:pathLst>
                  <a:path w="19518" h="21600" fill="none">
                    <a:moveTo>
                      <a:pt x="0" y="12347"/>
                    </a:moveTo>
                    <a:arcTo wR="21600" hR="21600" stAng="-9278132" swAng="3864763"/>
                  </a:path>
                  <a:path w="19518" h="21600" stroke="0">
                    <a:moveTo>
                      <a:pt x="0" y="12347"/>
                    </a:moveTo>
                    <a:arcTo wR="21600" hR="21600" stAng="-9278132" swAng="3864763"/>
                    <a:lnTo>
                      <a:pt x="19518" y="21600"/>
                    </a:lnTo>
                    <a:close/>
                  </a:path>
                </a:pathLst>
              </a:custGeom>
              <a:solidFill>
                <a:srgbClr val="FCFEB9"/>
              </a:solidFill>
              <a:ln w="12700" cap="rnd" cmpd="sng">
                <a:solidFill>
                  <a:srgbClr val="000000"/>
                </a:solidFill>
                <a:prstDash val="solid"/>
                <a:headEnd type="none" w="med" len="med"/>
                <a:tailEnd type="none" w="med" len="med"/>
              </a:ln>
            </p:spPr>
            <p:txBody>
              <a:bodyPr/>
              <a:p>
                <a:endParaRPr lang="zh-CN" altLang="en-US"/>
              </a:p>
            </p:txBody>
          </p:sp>
        </p:grpSp>
        <p:sp>
          <p:nvSpPr>
            <p:cNvPr id="487444" name="矩形 487443"/>
            <p:cNvSpPr/>
            <p:nvPr/>
          </p:nvSpPr>
          <p:spPr>
            <a:xfrm>
              <a:off x="4189" y="2341"/>
              <a:ext cx="842" cy="236"/>
            </a:xfrm>
            <a:prstGeom prst="rect">
              <a:avLst/>
            </a:prstGeom>
            <a:noFill/>
            <a:ln w="12700">
              <a:noFill/>
            </a:ln>
          </p:spPr>
          <p:txBody>
            <a:bodyPr wrap="none" lIns="90488" tIns="44450" rIns="90488" bIns="44450">
              <a:spAutoFit/>
            </a:bodyPr>
            <a:p>
              <a:pPr algn="ctr" eaLnBrk="0" hangingPunct="0"/>
              <a:r>
                <a:rPr lang="zh-TW" altLang="en-US" sz="2000" b="1" dirty="0">
                  <a:solidFill>
                    <a:srgbClr val="0066CC"/>
                  </a:solidFill>
                  <a:latin typeface="Times New Roman" panose="02020603050405020304" pitchFamily="18" charset="0"/>
                  <a:ea typeface="全真楷書" charset="-120"/>
                </a:rPr>
                <a:t>中阶管理者</a:t>
              </a:r>
              <a:endParaRPr lang="zh-TW" altLang="en-US" sz="2000" b="1">
                <a:solidFill>
                  <a:srgbClr val="0066CC"/>
                </a:solidFill>
                <a:latin typeface="Times New Roman" panose="02020603050405020304" pitchFamily="18" charset="0"/>
                <a:ea typeface="全真楷書" charset="-120"/>
              </a:endParaRPr>
            </a:p>
          </p:txBody>
        </p:sp>
        <p:sp>
          <p:nvSpPr>
            <p:cNvPr id="487445" name="矩形 487444"/>
            <p:cNvSpPr/>
            <p:nvPr/>
          </p:nvSpPr>
          <p:spPr>
            <a:xfrm>
              <a:off x="3979" y="1045"/>
              <a:ext cx="399" cy="420"/>
            </a:xfrm>
            <a:prstGeom prst="rect">
              <a:avLst/>
            </a:prstGeom>
            <a:no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18%</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规划</a:t>
              </a:r>
              <a:endParaRPr lang="zh-TW" altLang="en-US" sz="2000" b="1" dirty="0">
                <a:solidFill>
                  <a:schemeClr val="bg2"/>
                </a:solidFill>
                <a:latin typeface="Times New Roman" panose="02020603050405020304" pitchFamily="18" charset="0"/>
                <a:ea typeface="PMingLiU" panose="02020500000000000000" pitchFamily="18" charset="-120"/>
              </a:endParaRPr>
            </a:p>
          </p:txBody>
        </p:sp>
        <p:sp>
          <p:nvSpPr>
            <p:cNvPr id="487446" name="矩形 487445"/>
            <p:cNvSpPr/>
            <p:nvPr/>
          </p:nvSpPr>
          <p:spPr>
            <a:xfrm>
              <a:off x="4603" y="1045"/>
              <a:ext cx="399" cy="420"/>
            </a:xfrm>
            <a:prstGeom prst="rect">
              <a:avLst/>
            </a:prstGeom>
            <a:no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33%</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组织</a:t>
              </a:r>
              <a:endParaRPr lang="zh-TW" altLang="en-US" sz="2000" b="1" dirty="0">
                <a:solidFill>
                  <a:schemeClr val="bg2"/>
                </a:solidFill>
                <a:latin typeface="Times New Roman" panose="02020603050405020304" pitchFamily="18" charset="0"/>
                <a:ea typeface="PMingLiU" panose="02020500000000000000" pitchFamily="18" charset="-120"/>
              </a:endParaRPr>
            </a:p>
          </p:txBody>
        </p:sp>
        <p:sp>
          <p:nvSpPr>
            <p:cNvPr id="487447" name="矩形 487446"/>
            <p:cNvSpPr/>
            <p:nvPr/>
          </p:nvSpPr>
          <p:spPr>
            <a:xfrm>
              <a:off x="3955" y="1501"/>
              <a:ext cx="399" cy="420"/>
            </a:xfrm>
            <a:prstGeom prst="rect">
              <a:avLst/>
            </a:prstGeom>
            <a:no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13%</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控制</a:t>
              </a:r>
              <a:endParaRPr lang="zh-TW" altLang="en-US" sz="2000" b="1" dirty="0">
                <a:solidFill>
                  <a:schemeClr val="bg2"/>
                </a:solidFill>
                <a:latin typeface="Times New Roman" panose="02020603050405020304" pitchFamily="18" charset="0"/>
                <a:ea typeface="PMingLiU" panose="02020500000000000000" pitchFamily="18" charset="-120"/>
              </a:endParaRPr>
            </a:p>
          </p:txBody>
        </p:sp>
        <p:sp>
          <p:nvSpPr>
            <p:cNvPr id="487448" name="矩形 487447"/>
            <p:cNvSpPr/>
            <p:nvPr/>
          </p:nvSpPr>
          <p:spPr>
            <a:xfrm>
              <a:off x="4596" y="1657"/>
              <a:ext cx="399" cy="420"/>
            </a:xfrm>
            <a:prstGeom prst="rect">
              <a:avLst/>
            </a:prstGeom>
            <a:solidFill>
              <a:schemeClr val="hlink"/>
            </a:solid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36%</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领导</a:t>
              </a:r>
              <a:endParaRPr lang="zh-TW" altLang="en-US" sz="2000" b="1" dirty="0">
                <a:solidFill>
                  <a:schemeClr val="bg2"/>
                </a:solidFill>
                <a:latin typeface="Times New Roman" panose="02020603050405020304" pitchFamily="18" charset="0"/>
                <a:ea typeface="PMingLiU" panose="02020500000000000000" pitchFamily="18" charset="-120"/>
              </a:endParaRPr>
            </a:p>
          </p:txBody>
        </p:sp>
      </p:grpSp>
      <p:grpSp>
        <p:nvGrpSpPr>
          <p:cNvPr id="487449" name="组合 487448"/>
          <p:cNvGrpSpPr/>
          <p:nvPr/>
        </p:nvGrpSpPr>
        <p:grpSpPr>
          <a:xfrm>
            <a:off x="3492500" y="1557338"/>
            <a:ext cx="2797175" cy="3073400"/>
            <a:chOff x="2147" y="2113"/>
            <a:chExt cx="1626" cy="1936"/>
          </a:xfrm>
        </p:grpSpPr>
        <p:sp>
          <p:nvSpPr>
            <p:cNvPr id="487450" name="矩形 487449"/>
            <p:cNvSpPr/>
            <p:nvPr/>
          </p:nvSpPr>
          <p:spPr>
            <a:xfrm>
              <a:off x="2535" y="3799"/>
              <a:ext cx="847" cy="250"/>
            </a:xfrm>
            <a:prstGeom prst="rect">
              <a:avLst/>
            </a:prstGeom>
            <a:noFill/>
            <a:ln w="12700">
              <a:noFill/>
            </a:ln>
          </p:spPr>
          <p:txBody>
            <a:bodyPr wrap="none" lIns="90488" tIns="44450" rIns="90488" bIns="44450">
              <a:spAutoFit/>
            </a:bodyPr>
            <a:p>
              <a:pPr algn="ctr" eaLnBrk="0" hangingPunct="0"/>
              <a:r>
                <a:rPr lang="zh-TW" altLang="en-US" sz="2000" b="1" dirty="0">
                  <a:solidFill>
                    <a:srgbClr val="0066CC"/>
                  </a:solidFill>
                  <a:latin typeface="Times New Roman" panose="02020603050405020304" pitchFamily="18" charset="0"/>
                  <a:ea typeface="全真楷書" charset="-120"/>
                </a:rPr>
                <a:t>高阶管理者</a:t>
              </a:r>
              <a:endParaRPr lang="zh-TW" altLang="en-US" sz="2000" b="1">
                <a:solidFill>
                  <a:srgbClr val="0066CC"/>
                </a:solidFill>
                <a:latin typeface="Times New Roman" panose="02020603050405020304" pitchFamily="18" charset="0"/>
                <a:ea typeface="全真楷書" charset="-120"/>
              </a:endParaRPr>
            </a:p>
          </p:txBody>
        </p:sp>
        <p:grpSp>
          <p:nvGrpSpPr>
            <p:cNvPr id="487451" name="组合 487450"/>
            <p:cNvGrpSpPr/>
            <p:nvPr/>
          </p:nvGrpSpPr>
          <p:grpSpPr>
            <a:xfrm>
              <a:off x="2147" y="2113"/>
              <a:ext cx="1626" cy="1665"/>
              <a:chOff x="311" y="3398"/>
              <a:chExt cx="1626" cy="1665"/>
            </a:xfrm>
          </p:grpSpPr>
          <p:sp>
            <p:nvSpPr>
              <p:cNvPr id="487452" name="任意多边形 487451"/>
              <p:cNvSpPr/>
              <p:nvPr/>
            </p:nvSpPr>
            <p:spPr>
              <a:xfrm rot="660000">
                <a:off x="1154" y="3547"/>
                <a:ext cx="783" cy="1296"/>
              </a:xfrm>
              <a:custGeom>
                <a:avLst/>
                <a:gdLst>
                  <a:gd name="txL" fmla="*/ 0 w 21683"/>
                  <a:gd name="txT" fmla="*/ 0 h 35454"/>
                  <a:gd name="txR" fmla="*/ 21683 w 21683"/>
                  <a:gd name="txB" fmla="*/ 35454 h 35454"/>
                </a:gdLst>
                <a:ahLst/>
                <a:cxnLst>
                  <a:cxn ang="270">
                    <a:pos x="0" y="0"/>
                  </a:cxn>
                  <a:cxn ang="90">
                    <a:pos x="16655" y="35453"/>
                  </a:cxn>
                  <a:cxn ang="90">
                    <a:pos x="83" y="21600"/>
                  </a:cxn>
                </a:cxnLst>
                <a:rect l="txL" t="txT" r="txR" b="txB"/>
                <a:pathLst>
                  <a:path w="21683" h="35454" fill="none">
                    <a:moveTo>
                      <a:pt x="0" y="0"/>
                    </a:moveTo>
                    <a:arcTo wR="21600" hR="21600" stAng="-5413210" swAng="7806802"/>
                  </a:path>
                  <a:path w="21683" h="35454" stroke="0">
                    <a:moveTo>
                      <a:pt x="0" y="0"/>
                    </a:moveTo>
                    <a:arcTo wR="21600" hR="21600" stAng="-5413210" swAng="7806802"/>
                    <a:lnTo>
                      <a:pt x="83" y="21600"/>
                    </a:lnTo>
                    <a:close/>
                  </a:path>
                </a:pathLst>
              </a:custGeom>
              <a:solidFill>
                <a:srgbClr val="C0FEF9"/>
              </a:solidFill>
              <a:ln w="12700" cap="rnd" cmpd="sng">
                <a:solidFill>
                  <a:srgbClr val="000000"/>
                </a:solidFill>
                <a:prstDash val="solid"/>
                <a:headEnd type="none" w="med" len="med"/>
                <a:tailEnd type="none" w="med" len="med"/>
              </a:ln>
            </p:spPr>
            <p:txBody>
              <a:bodyPr/>
              <a:p>
                <a:endParaRPr lang="zh-CN" altLang="en-US"/>
              </a:p>
            </p:txBody>
          </p:sp>
          <p:sp>
            <p:nvSpPr>
              <p:cNvPr id="487453" name="任意多边形 487452"/>
              <p:cNvSpPr/>
              <p:nvPr/>
            </p:nvSpPr>
            <p:spPr>
              <a:xfrm rot="660000">
                <a:off x="676" y="4273"/>
                <a:ext cx="980" cy="790"/>
              </a:xfrm>
              <a:custGeom>
                <a:avLst/>
                <a:gdLst>
                  <a:gd name="txL" fmla="*/ 0 w 27133"/>
                  <a:gd name="txT" fmla="*/ 0 h 21600"/>
                  <a:gd name="txR" fmla="*/ 27133 w 27133"/>
                  <a:gd name="txB" fmla="*/ 21600 h 21600"/>
                </a:gdLst>
                <a:ahLst/>
                <a:cxnLst>
                  <a:cxn ang="0">
                    <a:pos x="27133" y="13853"/>
                  </a:cxn>
                  <a:cxn ang="180">
                    <a:pos x="0" y="18841"/>
                  </a:cxn>
                  <a:cxn ang="270">
                    <a:pos x="10561" y="0"/>
                  </a:cxn>
                </a:cxnLst>
                <a:rect l="txL" t="txT" r="txR" b="txB"/>
                <a:pathLst>
                  <a:path w="27133" h="21600" fill="none">
                    <a:moveTo>
                      <a:pt x="27133" y="13853"/>
                    </a:moveTo>
                    <a:arcTo wR="21600" hR="21600" stAng="-19206408" swAng="4762732"/>
                  </a:path>
                  <a:path w="27133" h="21600" stroke="0">
                    <a:moveTo>
                      <a:pt x="27133" y="13853"/>
                    </a:moveTo>
                    <a:arcTo wR="21600" hR="21600" stAng="-19206408" swAng="4762732"/>
                    <a:lnTo>
                      <a:pt x="10561" y="0"/>
                    </a:lnTo>
                    <a:close/>
                  </a:path>
                </a:pathLst>
              </a:custGeom>
              <a:solidFill>
                <a:srgbClr val="00AE00"/>
              </a:solidFill>
              <a:ln w="12700" cap="rnd" cmpd="sng">
                <a:solidFill>
                  <a:srgbClr val="000000"/>
                </a:solidFill>
                <a:prstDash val="solid"/>
                <a:headEnd type="none" w="med" len="med"/>
                <a:tailEnd type="none" w="med" len="med"/>
              </a:ln>
            </p:spPr>
            <p:txBody>
              <a:bodyPr/>
              <a:p>
                <a:endParaRPr lang="zh-CN" altLang="en-US"/>
              </a:p>
            </p:txBody>
          </p:sp>
          <p:sp>
            <p:nvSpPr>
              <p:cNvPr id="487454" name="任意多边形 487453"/>
              <p:cNvSpPr/>
              <p:nvPr/>
            </p:nvSpPr>
            <p:spPr>
              <a:xfrm rot="660000">
                <a:off x="311" y="4178"/>
                <a:ext cx="766" cy="689"/>
              </a:xfrm>
              <a:custGeom>
                <a:avLst/>
                <a:gdLst>
                  <a:gd name="txL" fmla="*/ 0 w 21233"/>
                  <a:gd name="txT" fmla="*/ 0 h 18839"/>
                  <a:gd name="txR" fmla="*/ 21233 w 21233"/>
                  <a:gd name="txB" fmla="*/ 18839 h 18839"/>
                </a:gdLst>
                <a:ahLst/>
                <a:cxnLst>
                  <a:cxn ang="90">
                    <a:pos x="10666" y="18839"/>
                  </a:cxn>
                  <a:cxn ang="180">
                    <a:pos x="0" y="3963"/>
                  </a:cxn>
                  <a:cxn ang="270">
                    <a:pos x="21233" y="0"/>
                  </a:cxn>
                </a:cxnLst>
                <a:rect l="txL" t="txT" r="txR" b="txB"/>
                <a:pathLst>
                  <a:path w="21233" h="18839" fill="none">
                    <a:moveTo>
                      <a:pt x="10666" y="18839"/>
                    </a:moveTo>
                    <a:arcTo wR="21600" hR="21600" stAng="-14442688" swAng="3008353"/>
                  </a:path>
                  <a:path w="21233" h="18839" stroke="0">
                    <a:moveTo>
                      <a:pt x="10666" y="18839"/>
                    </a:moveTo>
                    <a:arcTo wR="21600" hR="21600" stAng="-14442688" swAng="3008353"/>
                    <a:lnTo>
                      <a:pt x="21233" y="0"/>
                    </a:lnTo>
                    <a:close/>
                  </a:path>
                </a:pathLst>
              </a:custGeom>
              <a:solidFill>
                <a:srgbClr val="E3BEFF"/>
              </a:solidFill>
              <a:ln w="12700" cap="rnd" cmpd="sng">
                <a:solidFill>
                  <a:srgbClr val="000000"/>
                </a:solidFill>
                <a:prstDash val="solid"/>
                <a:headEnd type="none" w="med" len="med"/>
                <a:tailEnd type="none" w="med" len="med"/>
              </a:ln>
            </p:spPr>
            <p:txBody>
              <a:bodyPr/>
              <a:p>
                <a:endParaRPr lang="zh-CN" altLang="en-US"/>
              </a:p>
            </p:txBody>
          </p:sp>
          <p:sp>
            <p:nvSpPr>
              <p:cNvPr id="487455" name="任意多边形 487454"/>
              <p:cNvSpPr/>
              <p:nvPr/>
            </p:nvSpPr>
            <p:spPr>
              <a:xfrm rot="660000">
                <a:off x="423" y="3398"/>
                <a:ext cx="780" cy="936"/>
              </a:xfrm>
              <a:custGeom>
                <a:avLst/>
                <a:gdLst>
                  <a:gd name="txL" fmla="*/ 0 w 21600"/>
                  <a:gd name="txT" fmla="*/ 0 h 25590"/>
                  <a:gd name="txR" fmla="*/ 21600 w 21600"/>
                  <a:gd name="txB" fmla="*/ 25590 h 25590"/>
                </a:gdLst>
                <a:ahLst/>
                <a:cxnLst>
                  <a:cxn ang="90">
                    <a:pos x="371" y="25589"/>
                  </a:cxn>
                  <a:cxn ang="270">
                    <a:pos x="21516" y="0"/>
                  </a:cxn>
                  <a:cxn ang="90">
                    <a:pos x="21600" y="21600"/>
                  </a:cxn>
                </a:cxnLst>
                <a:rect l="txL" t="txT" r="txR" b="txB"/>
                <a:pathLst>
                  <a:path w="21600" h="25590" fill="none">
                    <a:moveTo>
                      <a:pt x="371" y="25589"/>
                    </a:moveTo>
                    <a:arcTo wR="21600" hR="21600" stAng="-11438519" swAng="6025150"/>
                  </a:path>
                  <a:path w="21600" h="25590" stroke="0">
                    <a:moveTo>
                      <a:pt x="371" y="25589"/>
                    </a:moveTo>
                    <a:arcTo wR="21600" hR="21600" stAng="-11438519" swAng="6025150"/>
                    <a:lnTo>
                      <a:pt x="21600" y="21600"/>
                    </a:lnTo>
                    <a:close/>
                  </a:path>
                </a:pathLst>
              </a:custGeom>
              <a:solidFill>
                <a:srgbClr val="FCFEB9"/>
              </a:solidFill>
              <a:ln w="12700" cap="rnd" cmpd="sng">
                <a:solidFill>
                  <a:srgbClr val="000000"/>
                </a:solidFill>
                <a:prstDash val="solid"/>
                <a:headEnd type="none" w="med" len="med"/>
                <a:tailEnd type="none" w="med" len="med"/>
              </a:ln>
            </p:spPr>
            <p:txBody>
              <a:bodyPr/>
              <a:p>
                <a:endParaRPr lang="zh-CN" altLang="en-US"/>
              </a:p>
            </p:txBody>
          </p:sp>
        </p:grpSp>
        <p:sp>
          <p:nvSpPr>
            <p:cNvPr id="487456" name="矩形 487455"/>
            <p:cNvSpPr/>
            <p:nvPr/>
          </p:nvSpPr>
          <p:spPr>
            <a:xfrm>
              <a:off x="2463" y="2443"/>
              <a:ext cx="402" cy="444"/>
            </a:xfrm>
            <a:prstGeom prst="rect">
              <a:avLst/>
            </a:prstGeom>
            <a:no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28%</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规划</a:t>
              </a:r>
              <a:endParaRPr lang="zh-TW" altLang="en-US" sz="2000" b="1" dirty="0">
                <a:solidFill>
                  <a:schemeClr val="bg2"/>
                </a:solidFill>
                <a:latin typeface="Times New Roman" panose="02020603050405020304" pitchFamily="18" charset="0"/>
                <a:ea typeface="全真楷書" charset="-120"/>
              </a:endParaRPr>
            </a:p>
          </p:txBody>
        </p:sp>
        <p:sp>
          <p:nvSpPr>
            <p:cNvPr id="487457" name="矩形 487456"/>
            <p:cNvSpPr/>
            <p:nvPr/>
          </p:nvSpPr>
          <p:spPr>
            <a:xfrm>
              <a:off x="3123" y="2659"/>
              <a:ext cx="402" cy="444"/>
            </a:xfrm>
            <a:prstGeom prst="rect">
              <a:avLst/>
            </a:prstGeom>
            <a:solidFill>
              <a:schemeClr val="hlink"/>
            </a:solid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36%</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组织</a:t>
              </a:r>
              <a:endParaRPr lang="zh-TW" altLang="en-US" sz="2000" b="1" dirty="0">
                <a:solidFill>
                  <a:schemeClr val="bg2"/>
                </a:solidFill>
                <a:latin typeface="Times New Roman" panose="02020603050405020304" pitchFamily="18" charset="0"/>
                <a:ea typeface="全真楷書" charset="-120"/>
              </a:endParaRPr>
            </a:p>
          </p:txBody>
        </p:sp>
        <p:sp>
          <p:nvSpPr>
            <p:cNvPr id="487458" name="矩形 487457"/>
            <p:cNvSpPr/>
            <p:nvPr/>
          </p:nvSpPr>
          <p:spPr>
            <a:xfrm>
              <a:off x="2775" y="3259"/>
              <a:ext cx="402" cy="444"/>
            </a:xfrm>
            <a:prstGeom prst="rect">
              <a:avLst/>
            </a:prstGeom>
            <a:no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22%</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领导</a:t>
              </a:r>
              <a:endParaRPr lang="zh-TW" altLang="en-US" sz="2000" b="1" dirty="0">
                <a:solidFill>
                  <a:schemeClr val="bg2"/>
                </a:solidFill>
                <a:latin typeface="Times New Roman" panose="02020603050405020304" pitchFamily="18" charset="0"/>
                <a:ea typeface="全真楷書" charset="-120"/>
              </a:endParaRPr>
            </a:p>
          </p:txBody>
        </p:sp>
        <p:sp>
          <p:nvSpPr>
            <p:cNvPr id="487459" name="矩形 487458"/>
            <p:cNvSpPr/>
            <p:nvPr/>
          </p:nvSpPr>
          <p:spPr>
            <a:xfrm>
              <a:off x="2295" y="2971"/>
              <a:ext cx="402" cy="444"/>
            </a:xfrm>
            <a:prstGeom prst="rect">
              <a:avLst/>
            </a:prstGeom>
            <a:noFill/>
            <a:ln w="12700">
              <a:noFill/>
            </a:ln>
          </p:spPr>
          <p:txBody>
            <a:bodyPr wrap="none" lIns="90488" tIns="44450" rIns="90488" bIns="44450">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14%</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chemeClr val="bg2"/>
                  </a:solidFill>
                  <a:latin typeface="Times New Roman" panose="02020603050405020304" pitchFamily="18" charset="0"/>
                  <a:ea typeface="全真楷書" charset="-120"/>
                </a:rPr>
                <a:t>控制</a:t>
              </a:r>
              <a:endParaRPr lang="zh-TW" altLang="en-US" sz="2000" b="1" dirty="0">
                <a:solidFill>
                  <a:schemeClr val="bg2"/>
                </a:solidFill>
                <a:latin typeface="Times New Roman" panose="02020603050405020304" pitchFamily="18" charset="0"/>
                <a:ea typeface="全真楷書" charset="-120"/>
              </a:endParaRPr>
            </a:p>
          </p:txBody>
        </p:sp>
      </p:gr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87449"/>
                                        </p:tgtEl>
                                        <p:attrNameLst>
                                          <p:attrName>style.visibility</p:attrName>
                                        </p:attrNameLst>
                                      </p:cBhvr>
                                      <p:to>
                                        <p:strVal val="visible"/>
                                      </p:to>
                                    </p:set>
                                    <p:anim to="" calcmode="lin" valueType="num">
                                      <p:cBhvr>
                                        <p:cTn id="7" dur="1" fill="hold"/>
                                        <p:tgtEl>
                                          <p:spTgt spid="487449"/>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87438"/>
                                        </p:tgtEl>
                                        <p:attrNameLst>
                                          <p:attrName>style.visibility</p:attrName>
                                        </p:attrNameLst>
                                      </p:cBhvr>
                                      <p:to>
                                        <p:strVal val="visible"/>
                                      </p:to>
                                    </p:set>
                                    <p:anim to="" calcmode="lin" valueType="num">
                                      <p:cBhvr>
                                        <p:cTn id="12" dur="1" fill="hold"/>
                                        <p:tgtEl>
                                          <p:spTgt spid="487438"/>
                                        </p:tgtEl>
                                        <p:attrNameLst>
                                          <p:attrName>style.visibility</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87427"/>
                                        </p:tgtEl>
                                        <p:attrNameLst>
                                          <p:attrName>style.visibility</p:attrName>
                                        </p:attrNameLst>
                                      </p:cBhvr>
                                      <p:to>
                                        <p:strVal val="visible"/>
                                      </p:to>
                                    </p:set>
                                    <p:anim to="" calcmode="lin" valueType="num">
                                      <p:cBhvr>
                                        <p:cTn id="17" dur="1" fill="hold"/>
                                        <p:tgtEl>
                                          <p:spTgt spid="487427"/>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标题 198657"/>
          <p:cNvSpPr>
            <a:spLocks noGrp="1"/>
          </p:cNvSpPr>
          <p:nvPr>
            <p:ph type="title"/>
          </p:nvPr>
        </p:nvSpPr>
        <p:spPr>
          <a:ln/>
        </p:spPr>
        <p:txBody>
          <a:bodyPr anchor="ctr" anchorCtr="1"/>
          <a:p>
            <a:r>
              <a:rPr lang="zh-TW" altLang="en-US" sz="4000" u="sng" dirty="0">
                <a:solidFill>
                  <a:schemeClr val="bg1"/>
                </a:solidFill>
              </a:rPr>
              <a:t>管理者的时间分配</a:t>
            </a:r>
            <a:endParaRPr lang="zh-TW" altLang="en-US" sz="4000" u="sng">
              <a:solidFill>
                <a:schemeClr val="bg1"/>
              </a:solidFill>
            </a:endParaRPr>
          </a:p>
        </p:txBody>
      </p:sp>
      <p:grpSp>
        <p:nvGrpSpPr>
          <p:cNvPr id="198659" name="组合 198658"/>
          <p:cNvGrpSpPr/>
          <p:nvPr/>
        </p:nvGrpSpPr>
        <p:grpSpPr>
          <a:xfrm>
            <a:off x="900113" y="981075"/>
            <a:ext cx="2921000" cy="2590800"/>
            <a:chOff x="385" y="1306"/>
            <a:chExt cx="1535" cy="1519"/>
          </a:xfrm>
        </p:grpSpPr>
        <p:sp>
          <p:nvSpPr>
            <p:cNvPr id="198660" name="任意多边形 198659"/>
            <p:cNvSpPr/>
            <p:nvPr/>
          </p:nvSpPr>
          <p:spPr>
            <a:xfrm>
              <a:off x="1152" y="1306"/>
              <a:ext cx="768" cy="943"/>
            </a:xfrm>
            <a:custGeom>
              <a:avLst/>
              <a:gdLst>
                <a:gd name="txL" fmla="*/ 0 w 21600"/>
                <a:gd name="txT" fmla="*/ 0 h 26807"/>
                <a:gd name="txR" fmla="*/ 21600 w 21600"/>
                <a:gd name="txB" fmla="*/ 26807 h 26807"/>
              </a:gdLst>
              <a:ahLst/>
              <a:cxnLst>
                <a:cxn ang="270">
                  <a:pos x="0" y="0"/>
                </a:cxn>
                <a:cxn ang="90">
                  <a:pos x="20963" y="26806"/>
                </a:cxn>
                <a:cxn ang="90">
                  <a:pos x="0" y="21600"/>
                </a:cxn>
              </a:cxnLst>
              <a:rect l="txL" t="txT" r="txR" b="txB"/>
              <a:pathLst>
                <a:path w="21600" h="26807" fill="none">
                  <a:moveTo>
                    <a:pt x="0" y="0"/>
                  </a:moveTo>
                  <a:arcTo wR="21600" hR="21600" stAng="-5400000" swAng="6236809"/>
                </a:path>
                <a:path w="21600" h="26807" stroke="0">
                  <a:moveTo>
                    <a:pt x="0" y="0"/>
                  </a:moveTo>
                  <a:arcTo wR="21600" hR="21600" stAng="-5400000" swAng="6236809"/>
                  <a:lnTo>
                    <a:pt x="0" y="21600"/>
                  </a:lnTo>
                  <a:close/>
                </a:path>
              </a:pathLst>
            </a:custGeom>
            <a:solidFill>
              <a:srgbClr val="C0FEF9"/>
            </a:solidFill>
            <a:ln w="12700" cap="rnd" cmpd="sng">
              <a:solidFill>
                <a:srgbClr val="000000"/>
              </a:solidFill>
              <a:prstDash val="solid"/>
              <a:headEnd type="none" w="med" len="med"/>
              <a:tailEnd type="none" w="med" len="med"/>
            </a:ln>
          </p:spPr>
          <p:txBody>
            <a:bodyPr/>
            <a:p>
              <a:endParaRPr lang="zh-CN" altLang="en-US"/>
            </a:p>
          </p:txBody>
        </p:sp>
        <p:sp>
          <p:nvSpPr>
            <p:cNvPr id="198661" name="任意多边形 198660"/>
            <p:cNvSpPr/>
            <p:nvPr/>
          </p:nvSpPr>
          <p:spPr>
            <a:xfrm>
              <a:off x="1152" y="2065"/>
              <a:ext cx="745" cy="758"/>
            </a:xfrm>
            <a:custGeom>
              <a:avLst/>
              <a:gdLst>
                <a:gd name="txL" fmla="*/ 0 w 20963"/>
                <a:gd name="txT" fmla="*/ 0 h 21548"/>
                <a:gd name="txR" fmla="*/ 20963 w 20963"/>
                <a:gd name="txB" fmla="*/ 21548 h 21548"/>
              </a:gdLst>
              <a:ahLst/>
              <a:cxnLst>
                <a:cxn ang="0">
                  <a:pos x="20963" y="5206"/>
                </a:cxn>
                <a:cxn ang="90">
                  <a:pos x="1491" y="21548"/>
                </a:cxn>
                <a:cxn ang="270">
                  <a:pos x="0" y="0"/>
                </a:cxn>
              </a:cxnLst>
              <a:rect l="txL" t="txT" r="txR" b="txB"/>
              <a:pathLst>
                <a:path w="20963" h="21548" fill="none">
                  <a:moveTo>
                    <a:pt x="20963" y="5206"/>
                  </a:moveTo>
                  <a:arcTo wR="21600" hR="21600" stAng="-20763191" swAng="4325697"/>
                </a:path>
                <a:path w="20963" h="21548" stroke="0">
                  <a:moveTo>
                    <a:pt x="20963" y="5206"/>
                  </a:moveTo>
                  <a:arcTo wR="21600" hR="21600" stAng="-20763191" swAng="4325697"/>
                  <a:lnTo>
                    <a:pt x="0" y="0"/>
                  </a:lnTo>
                  <a:close/>
                </a:path>
              </a:pathLst>
            </a:custGeom>
            <a:solidFill>
              <a:schemeClr val="hlink"/>
            </a:solidFill>
            <a:ln w="12700" cap="rnd" cmpd="sng">
              <a:solidFill>
                <a:srgbClr val="000000"/>
              </a:solidFill>
              <a:prstDash val="solid"/>
              <a:headEnd type="none" w="med" len="med"/>
              <a:tailEnd type="none" w="med" len="med"/>
            </a:ln>
          </p:spPr>
          <p:txBody>
            <a:bodyPr/>
            <a:p>
              <a:endParaRPr lang="zh-CN" altLang="en-US"/>
            </a:p>
          </p:txBody>
        </p:sp>
        <p:sp>
          <p:nvSpPr>
            <p:cNvPr id="198662" name="任意多边形 198661"/>
            <p:cNvSpPr/>
            <p:nvPr/>
          </p:nvSpPr>
          <p:spPr>
            <a:xfrm>
              <a:off x="456" y="2065"/>
              <a:ext cx="750" cy="760"/>
            </a:xfrm>
            <a:custGeom>
              <a:avLst/>
              <a:gdLst>
                <a:gd name="txL" fmla="*/ 0 w 21084"/>
                <a:gd name="txT" fmla="*/ 0 h 21600"/>
                <a:gd name="txR" fmla="*/ 21084 w 21084"/>
                <a:gd name="txB" fmla="*/ 21600 h 21600"/>
              </a:gdLst>
              <a:ahLst/>
              <a:cxnLst>
                <a:cxn ang="90">
                  <a:pos x="21083" y="21548"/>
                </a:cxn>
                <a:cxn ang="180">
                  <a:pos x="0" y="9095"/>
                </a:cxn>
                <a:cxn ang="270">
                  <a:pos x="19592" y="0"/>
                </a:cxn>
              </a:cxnLst>
              <a:rect l="txL" t="txT" r="txR" b="txB"/>
              <a:pathLst>
                <a:path w="21084" h="21600" fill="none">
                  <a:moveTo>
                    <a:pt x="21083" y="21548"/>
                  </a:moveTo>
                  <a:arcTo wR="21600" hR="21600" stAng="-16437494" swAng="4143394"/>
                </a:path>
                <a:path w="21084" h="21600" stroke="0">
                  <a:moveTo>
                    <a:pt x="21083" y="21548"/>
                  </a:moveTo>
                  <a:arcTo wR="21600" hR="21600" stAng="-16437494" swAng="4143394"/>
                  <a:lnTo>
                    <a:pt x="19592" y="0"/>
                  </a:lnTo>
                  <a:close/>
                </a:path>
              </a:pathLst>
            </a:custGeom>
            <a:solidFill>
              <a:srgbClr val="E3BEFF"/>
            </a:solidFill>
            <a:ln w="12700" cap="rnd" cmpd="sng">
              <a:solidFill>
                <a:srgbClr val="000000"/>
              </a:solidFill>
              <a:prstDash val="solid"/>
              <a:headEnd type="none" w="med" len="med"/>
              <a:tailEnd type="none" w="med" len="med"/>
            </a:ln>
          </p:spPr>
          <p:txBody>
            <a:bodyPr/>
            <a:p>
              <a:endParaRPr lang="zh-CN" altLang="en-US"/>
            </a:p>
          </p:txBody>
        </p:sp>
        <p:sp>
          <p:nvSpPr>
            <p:cNvPr id="198663" name="任意多边形 198662"/>
            <p:cNvSpPr/>
            <p:nvPr/>
          </p:nvSpPr>
          <p:spPr>
            <a:xfrm>
              <a:off x="385" y="1306"/>
              <a:ext cx="768" cy="1068"/>
            </a:xfrm>
            <a:custGeom>
              <a:avLst/>
              <a:gdLst>
                <a:gd name="txL" fmla="*/ 0 w 21600"/>
                <a:gd name="txT" fmla="*/ 0 h 30360"/>
                <a:gd name="txR" fmla="*/ 21600 w 21600"/>
                <a:gd name="txB" fmla="*/ 30360 h 30360"/>
              </a:gdLst>
              <a:ahLst/>
              <a:cxnLst>
                <a:cxn ang="90">
                  <a:pos x="1855" y="30359"/>
                </a:cxn>
                <a:cxn ang="270">
                  <a:pos x="21571" y="0"/>
                </a:cxn>
                <a:cxn ang="90">
                  <a:pos x="21600" y="21600"/>
                </a:cxn>
              </a:cxnLst>
              <a:rect l="txL" t="txT" r="txR" b="txB"/>
              <a:pathLst>
                <a:path w="21600" h="30360" fill="none">
                  <a:moveTo>
                    <a:pt x="1855" y="30359"/>
                  </a:moveTo>
                  <a:arcTo wR="21600" hR="21600" stAng="-12235342" swAng="6830726"/>
                </a:path>
                <a:path w="21600" h="30360" stroke="0">
                  <a:moveTo>
                    <a:pt x="1855" y="30359"/>
                  </a:moveTo>
                  <a:arcTo wR="21600" hR="21600" stAng="-12235342" swAng="6830726"/>
                  <a:lnTo>
                    <a:pt x="21600" y="21600"/>
                  </a:lnTo>
                  <a:close/>
                </a:path>
              </a:pathLst>
            </a:custGeom>
            <a:solidFill>
              <a:srgbClr val="FCFEB9"/>
            </a:solidFill>
            <a:ln w="12700" cap="rnd" cmpd="sng">
              <a:solidFill>
                <a:srgbClr val="000000"/>
              </a:solidFill>
              <a:prstDash val="solid"/>
              <a:headEnd type="none" w="med" len="med"/>
              <a:tailEnd type="none" w="med" len="med"/>
            </a:ln>
          </p:spPr>
          <p:txBody>
            <a:bodyPr/>
            <a:p>
              <a:endParaRPr lang="zh-CN" altLang="en-US"/>
            </a:p>
          </p:txBody>
        </p:sp>
      </p:grpSp>
      <p:grpSp>
        <p:nvGrpSpPr>
          <p:cNvPr id="198664" name="组合 198663"/>
          <p:cNvGrpSpPr/>
          <p:nvPr/>
        </p:nvGrpSpPr>
        <p:grpSpPr>
          <a:xfrm>
            <a:off x="5437188" y="909638"/>
            <a:ext cx="2879725" cy="2663825"/>
            <a:chOff x="2354" y="1297"/>
            <a:chExt cx="1534" cy="1535"/>
          </a:xfrm>
        </p:grpSpPr>
        <p:sp>
          <p:nvSpPr>
            <p:cNvPr id="198665" name="任意多边形 198664"/>
            <p:cNvSpPr/>
            <p:nvPr/>
          </p:nvSpPr>
          <p:spPr>
            <a:xfrm>
              <a:off x="3120" y="1297"/>
              <a:ext cx="768" cy="916"/>
            </a:xfrm>
            <a:custGeom>
              <a:avLst/>
              <a:gdLst>
                <a:gd name="txL" fmla="*/ 0 w 21600"/>
                <a:gd name="txT" fmla="*/ 0 h 25701"/>
                <a:gd name="txR" fmla="*/ 21600 w 21600"/>
                <a:gd name="txB" fmla="*/ 25701 h 25701"/>
              </a:gdLst>
              <a:ahLst/>
              <a:cxnLst>
                <a:cxn ang="270">
                  <a:pos x="0" y="0"/>
                </a:cxn>
                <a:cxn ang="90">
                  <a:pos x="21207" y="25701"/>
                </a:cxn>
                <a:cxn ang="90">
                  <a:pos x="0" y="21600"/>
                </a:cxn>
              </a:cxnLst>
              <a:rect l="txL" t="txT" r="txR" b="txB"/>
              <a:pathLst>
                <a:path w="21600" h="25701" fill="none">
                  <a:moveTo>
                    <a:pt x="0" y="0"/>
                  </a:moveTo>
                  <a:arcTo wR="21600" hR="21600" stAng="-5400000" swAng="6056684"/>
                </a:path>
                <a:path w="21600" h="25701" stroke="0">
                  <a:moveTo>
                    <a:pt x="0" y="0"/>
                  </a:moveTo>
                  <a:arcTo wR="21600" hR="21600" stAng="-5400000" swAng="6056684"/>
                  <a:lnTo>
                    <a:pt x="0" y="21600"/>
                  </a:lnTo>
                  <a:close/>
                </a:path>
              </a:pathLst>
            </a:custGeom>
            <a:solidFill>
              <a:srgbClr val="C0FEF9"/>
            </a:solidFill>
            <a:ln w="12700" cap="rnd" cmpd="sng">
              <a:solidFill>
                <a:srgbClr val="000000"/>
              </a:solidFill>
              <a:prstDash val="solid"/>
              <a:headEnd type="none" w="med" len="med"/>
              <a:tailEnd type="none" w="med" len="med"/>
            </a:ln>
          </p:spPr>
          <p:txBody>
            <a:bodyPr/>
            <a:p>
              <a:endParaRPr lang="zh-CN" altLang="en-US"/>
            </a:p>
          </p:txBody>
        </p:sp>
        <p:sp>
          <p:nvSpPr>
            <p:cNvPr id="198666" name="任意多边形 198665"/>
            <p:cNvSpPr/>
            <p:nvPr/>
          </p:nvSpPr>
          <p:spPr>
            <a:xfrm>
              <a:off x="3134" y="2072"/>
              <a:ext cx="754" cy="592"/>
            </a:xfrm>
            <a:custGeom>
              <a:avLst/>
              <a:gdLst>
                <a:gd name="txL" fmla="*/ 0 w 21203"/>
                <a:gd name="txT" fmla="*/ 0 h 16556"/>
                <a:gd name="txR" fmla="*/ 21203 w 21203"/>
                <a:gd name="txB" fmla="*/ 16556 h 16556"/>
              </a:gdLst>
              <a:ahLst/>
              <a:cxnLst>
                <a:cxn ang="0">
                  <a:pos x="21203" y="4120"/>
                </a:cxn>
                <a:cxn ang="90">
                  <a:pos x="13873" y="16555"/>
                </a:cxn>
                <a:cxn ang="270">
                  <a:pos x="0" y="0"/>
                </a:cxn>
              </a:cxnLst>
              <a:rect l="txL" t="txT" r="txR" b="txB"/>
              <a:pathLst>
                <a:path w="21203" h="16556" fill="none">
                  <a:moveTo>
                    <a:pt x="21203" y="4120"/>
                  </a:moveTo>
                  <a:arcTo wR="21600" hR="21600" stAng="-20940226" swAng="2342456"/>
                </a:path>
                <a:path w="21203" h="16556" stroke="0">
                  <a:moveTo>
                    <a:pt x="21203" y="4120"/>
                  </a:moveTo>
                  <a:arcTo wR="21600" hR="21600" stAng="-20940226" swAng="2342456"/>
                  <a:lnTo>
                    <a:pt x="0" y="0"/>
                  </a:lnTo>
                  <a:close/>
                </a:path>
              </a:pathLst>
            </a:custGeom>
            <a:solidFill>
              <a:schemeClr val="hlink"/>
            </a:solidFill>
            <a:ln w="12700" cap="rnd" cmpd="sng">
              <a:solidFill>
                <a:srgbClr val="000000"/>
              </a:solidFill>
              <a:prstDash val="solid"/>
              <a:headEnd type="none" w="med" len="med"/>
              <a:tailEnd type="none" w="med" len="med"/>
            </a:ln>
          </p:spPr>
          <p:txBody>
            <a:bodyPr/>
            <a:p>
              <a:endParaRPr lang="zh-CN" altLang="en-US"/>
            </a:p>
          </p:txBody>
        </p:sp>
        <p:sp>
          <p:nvSpPr>
            <p:cNvPr id="198667" name="任意多边形 198666"/>
            <p:cNvSpPr/>
            <p:nvPr/>
          </p:nvSpPr>
          <p:spPr>
            <a:xfrm>
              <a:off x="2354" y="1534"/>
              <a:ext cx="1263" cy="1298"/>
            </a:xfrm>
            <a:custGeom>
              <a:avLst/>
              <a:gdLst>
                <a:gd name="txL" fmla="*/ 0 w 35485"/>
                <a:gd name="txT" fmla="*/ 0 h 36330"/>
                <a:gd name="txR" fmla="*/ 35485 w 35485"/>
                <a:gd name="txB" fmla="*/ 36330 h 36330"/>
              </a:gdLst>
              <a:ahLst/>
              <a:cxnLst>
                <a:cxn ang="0">
                  <a:pos x="35484" y="31276"/>
                </a:cxn>
                <a:cxn ang="270">
                  <a:pos x="5802" y="0"/>
                </a:cxn>
                <a:cxn ang="0">
                  <a:pos x="21600" y="14730"/>
                </a:cxn>
              </a:cxnLst>
              <a:rect l="txL" t="txT" r="txR" b="txB"/>
              <a:pathLst>
                <a:path w="35485" h="36330" fill="none">
                  <a:moveTo>
                    <a:pt x="35484" y="31276"/>
                  </a:moveTo>
                  <a:arcTo wR="21600" hR="21600" stAng="-18600031" swAng="10379813"/>
                </a:path>
                <a:path w="35485" h="36330" stroke="0">
                  <a:moveTo>
                    <a:pt x="35484" y="31276"/>
                  </a:moveTo>
                  <a:arcTo wR="21600" hR="21600" stAng="-18600031" swAng="10379813"/>
                  <a:lnTo>
                    <a:pt x="21600" y="14730"/>
                  </a:lnTo>
                  <a:close/>
                </a:path>
              </a:pathLst>
            </a:custGeom>
            <a:solidFill>
              <a:srgbClr val="E3BEFF"/>
            </a:solidFill>
            <a:ln w="12700" cap="rnd" cmpd="sng">
              <a:solidFill>
                <a:srgbClr val="000000"/>
              </a:solidFill>
              <a:prstDash val="solid"/>
              <a:headEnd type="none" w="med" len="med"/>
              <a:tailEnd type="none" w="med" len="med"/>
            </a:ln>
          </p:spPr>
          <p:txBody>
            <a:bodyPr/>
            <a:p>
              <a:endParaRPr lang="zh-CN" altLang="en-US"/>
            </a:p>
          </p:txBody>
        </p:sp>
        <p:sp>
          <p:nvSpPr>
            <p:cNvPr id="198668" name="任意多边形 198667"/>
            <p:cNvSpPr/>
            <p:nvPr/>
          </p:nvSpPr>
          <p:spPr>
            <a:xfrm>
              <a:off x="2555" y="1297"/>
              <a:ext cx="562" cy="770"/>
            </a:xfrm>
            <a:custGeom>
              <a:avLst/>
              <a:gdLst>
                <a:gd name="txL" fmla="*/ 0 w 15798"/>
                <a:gd name="txT" fmla="*/ 0 h 21600"/>
                <a:gd name="txR" fmla="*/ 15798 w 15798"/>
                <a:gd name="txB" fmla="*/ 21600 h 21600"/>
              </a:gdLst>
              <a:ahLst/>
              <a:cxnLst>
                <a:cxn ang="180">
                  <a:pos x="0" y="6869"/>
                </a:cxn>
                <a:cxn ang="270">
                  <a:pos x="15769" y="0"/>
                </a:cxn>
                <a:cxn ang="90">
                  <a:pos x="15798" y="21600"/>
                </a:cxn>
              </a:cxnLst>
              <a:rect l="txL" t="txT" r="txR" b="txB"/>
              <a:pathLst>
                <a:path w="15798" h="21600" fill="none">
                  <a:moveTo>
                    <a:pt x="0" y="6869"/>
                  </a:moveTo>
                  <a:arcTo wR="21600" hR="21600" stAng="-8220102" swAng="2815486"/>
                </a:path>
                <a:path w="15798" h="21600" stroke="0">
                  <a:moveTo>
                    <a:pt x="0" y="6869"/>
                  </a:moveTo>
                  <a:arcTo wR="21600" hR="21600" stAng="-8220102" swAng="2815486"/>
                  <a:lnTo>
                    <a:pt x="15798" y="21600"/>
                  </a:lnTo>
                  <a:close/>
                </a:path>
              </a:pathLst>
            </a:custGeom>
            <a:solidFill>
              <a:srgbClr val="FCFEB9"/>
            </a:solidFill>
            <a:ln w="12700" cap="rnd" cmpd="sng">
              <a:solidFill>
                <a:srgbClr val="000000"/>
              </a:solidFill>
              <a:prstDash val="solid"/>
              <a:headEnd type="none" w="med" len="med"/>
              <a:tailEnd type="none" w="med" len="med"/>
            </a:ln>
          </p:spPr>
          <p:txBody>
            <a:bodyPr/>
            <a:p>
              <a:endParaRPr lang="zh-CN" altLang="en-US"/>
            </a:p>
          </p:txBody>
        </p:sp>
      </p:grpSp>
      <p:sp>
        <p:nvSpPr>
          <p:cNvPr id="198669" name="矩形 198668"/>
          <p:cNvSpPr/>
          <p:nvPr/>
        </p:nvSpPr>
        <p:spPr>
          <a:xfrm>
            <a:off x="1517968" y="3679825"/>
            <a:ext cx="1202690" cy="398780"/>
          </a:xfrm>
          <a:prstGeom prst="rect">
            <a:avLst/>
          </a:prstGeom>
          <a:noFill/>
          <a:ln w="9525">
            <a:noFill/>
          </a:ln>
        </p:spPr>
        <p:txBody>
          <a:bodyPr wrap="none" lIns="92075" tIns="46038" rIns="92075" bIns="46038">
            <a:spAutoFit/>
          </a:bodyPr>
          <a:p>
            <a:pPr algn="ctr" eaLnBrk="0" hangingPunct="0"/>
            <a:r>
              <a:rPr lang="zh-CN" altLang="en-US" sz="2000" b="1" dirty="0">
                <a:solidFill>
                  <a:srgbClr val="008080"/>
                </a:solidFill>
                <a:effectLst>
                  <a:outerShdw blurRad="38100" dist="38100" dir="2700000">
                    <a:srgbClr val="000000"/>
                  </a:outerShdw>
                </a:effectLst>
                <a:latin typeface="Times New Roman" panose="02020603050405020304" pitchFamily="18" charset="0"/>
                <a:ea typeface="PMingLiU" panose="02020500000000000000" pitchFamily="18" charset="-120"/>
              </a:rPr>
              <a:t>一般经理</a:t>
            </a:r>
            <a:endParaRPr lang="zh-CN" altLang="en-US" sz="2000" b="1" dirty="0">
              <a:solidFill>
                <a:srgbClr val="008080"/>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
        <p:nvSpPr>
          <p:cNvPr id="198670" name="矩形 198669"/>
          <p:cNvSpPr/>
          <p:nvPr/>
        </p:nvSpPr>
        <p:spPr>
          <a:xfrm>
            <a:off x="6337618" y="3608388"/>
            <a:ext cx="1202690" cy="398780"/>
          </a:xfrm>
          <a:prstGeom prst="rect">
            <a:avLst/>
          </a:prstGeom>
          <a:noFill/>
          <a:ln w="9525">
            <a:noFill/>
          </a:ln>
        </p:spPr>
        <p:txBody>
          <a:bodyPr wrap="none" lIns="92075" tIns="46038" rIns="92075" bIns="46038">
            <a:spAutoFit/>
          </a:bodyPr>
          <a:p>
            <a:pPr algn="ctr" eaLnBrk="0" hangingPunct="0"/>
            <a:r>
              <a:rPr lang="zh-CN" altLang="en-US" sz="2000" b="1" dirty="0">
                <a:solidFill>
                  <a:srgbClr val="008080"/>
                </a:solidFill>
                <a:effectLst>
                  <a:outerShdw blurRad="38100" dist="38100" dir="2700000">
                    <a:srgbClr val="000000"/>
                  </a:outerShdw>
                </a:effectLst>
                <a:latin typeface="Times New Roman" panose="02020603050405020304" pitchFamily="18" charset="0"/>
                <a:ea typeface="PMingLiU" panose="02020500000000000000" pitchFamily="18" charset="-120"/>
              </a:rPr>
              <a:t>成功经理</a:t>
            </a:r>
            <a:endParaRPr lang="en-US" altLang="zh-CN" sz="2000" b="1">
              <a:solidFill>
                <a:srgbClr val="008080"/>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
        <p:nvSpPr>
          <p:cNvPr id="198671" name="矩形 198670"/>
          <p:cNvSpPr/>
          <p:nvPr/>
        </p:nvSpPr>
        <p:spPr>
          <a:xfrm>
            <a:off x="1126173" y="1435100"/>
            <a:ext cx="1205230" cy="706755"/>
          </a:xfrm>
          <a:prstGeom prst="rect">
            <a:avLst/>
          </a:prstGeom>
          <a:noFill/>
          <a:ln w="9525">
            <a:noFill/>
          </a:ln>
        </p:spPr>
        <p:txBody>
          <a:bodyPr wrap="none" lIns="92075" tIns="46038" rIns="92075" bIns="46038">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32%</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rgbClr val="002DBE"/>
                </a:solidFill>
                <a:latin typeface="Times New Roman" panose="02020603050405020304" pitchFamily="18" charset="0"/>
                <a:ea typeface="全真楷書" charset="-120"/>
              </a:rPr>
              <a:t>传统管理</a:t>
            </a:r>
            <a:endParaRPr lang="zh-TW" altLang="en-US" sz="2000" b="1" dirty="0">
              <a:solidFill>
                <a:srgbClr val="002DBE"/>
              </a:solidFill>
              <a:latin typeface="Times New Roman" panose="02020603050405020304" pitchFamily="18" charset="0"/>
              <a:ea typeface="全真楷書" charset="-120"/>
            </a:endParaRPr>
          </a:p>
        </p:txBody>
      </p:sp>
      <p:sp>
        <p:nvSpPr>
          <p:cNvPr id="198672" name="矩形 198671"/>
          <p:cNvSpPr/>
          <p:nvPr/>
        </p:nvSpPr>
        <p:spPr>
          <a:xfrm>
            <a:off x="2651443" y="1435100"/>
            <a:ext cx="694690" cy="706755"/>
          </a:xfrm>
          <a:prstGeom prst="rect">
            <a:avLst/>
          </a:prstGeom>
          <a:noFill/>
          <a:ln w="9525">
            <a:noFill/>
          </a:ln>
        </p:spPr>
        <p:txBody>
          <a:bodyPr wrap="none" lIns="92075" tIns="46038" rIns="92075" bIns="46038">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29%</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rgbClr val="002DBE"/>
                </a:solidFill>
                <a:latin typeface="Times New Roman" panose="02020603050405020304" pitchFamily="18" charset="0"/>
                <a:ea typeface="全真楷書" charset="-120"/>
              </a:rPr>
              <a:t>沟通</a:t>
            </a:r>
            <a:endParaRPr lang="zh-TW" altLang="en-US" sz="2000" b="1" dirty="0">
              <a:solidFill>
                <a:srgbClr val="002DBE"/>
              </a:solidFill>
              <a:latin typeface="Times New Roman" panose="02020603050405020304" pitchFamily="18" charset="0"/>
              <a:ea typeface="全真楷書" charset="-120"/>
            </a:endParaRPr>
          </a:p>
        </p:txBody>
      </p:sp>
      <p:sp>
        <p:nvSpPr>
          <p:cNvPr id="198673" name="矩形 198672"/>
          <p:cNvSpPr/>
          <p:nvPr/>
        </p:nvSpPr>
        <p:spPr>
          <a:xfrm>
            <a:off x="1204913" y="2578100"/>
            <a:ext cx="1205230" cy="706755"/>
          </a:xfrm>
          <a:prstGeom prst="rect">
            <a:avLst/>
          </a:prstGeom>
          <a:noFill/>
          <a:ln w="9525">
            <a:noFill/>
          </a:ln>
        </p:spPr>
        <p:txBody>
          <a:bodyPr wrap="none" lIns="92075" tIns="46038" rIns="92075" bIns="46038">
            <a:spAutoFit/>
          </a:bodyPr>
          <a:p>
            <a:pPr eaLnBrk="0" hangingPunct="0"/>
            <a:r>
              <a:rPr lang="en-US" altLang="zh-TW" sz="2000" b="1">
                <a:solidFill>
                  <a:schemeClr val="bg2"/>
                </a:solidFill>
                <a:latin typeface="Times New Roman" panose="02020603050405020304" pitchFamily="18" charset="0"/>
                <a:ea typeface="PMingLiU" panose="02020500000000000000" pitchFamily="18" charset="-120"/>
              </a:rPr>
              <a:t>19%</a:t>
            </a:r>
            <a:endParaRPr lang="en-US" altLang="zh-TW" sz="2000" b="1">
              <a:solidFill>
                <a:schemeClr val="bg2"/>
              </a:solidFill>
              <a:latin typeface="Times New Roman" panose="02020603050405020304" pitchFamily="18" charset="0"/>
              <a:ea typeface="PMingLiU" panose="02020500000000000000" pitchFamily="18" charset="-120"/>
            </a:endParaRPr>
          </a:p>
          <a:p>
            <a:pPr eaLnBrk="0" hangingPunct="0"/>
            <a:r>
              <a:rPr lang="zh-TW" altLang="en-US" sz="2000" b="1" dirty="0">
                <a:solidFill>
                  <a:srgbClr val="002DBE"/>
                </a:solidFill>
                <a:latin typeface="Times New Roman" panose="02020603050405020304" pitchFamily="18" charset="0"/>
                <a:ea typeface="全真楷書" charset="-120"/>
              </a:rPr>
              <a:t>人际网络</a:t>
            </a:r>
            <a:endParaRPr lang="zh-TW" altLang="en-US" sz="2000" b="1" dirty="0">
              <a:solidFill>
                <a:srgbClr val="002DBE"/>
              </a:solidFill>
              <a:latin typeface="Times New Roman" panose="02020603050405020304" pitchFamily="18" charset="0"/>
              <a:ea typeface="全真楷書" charset="-120"/>
            </a:endParaRPr>
          </a:p>
        </p:txBody>
      </p:sp>
      <p:sp>
        <p:nvSpPr>
          <p:cNvPr id="198674" name="矩形 198673"/>
          <p:cNvSpPr/>
          <p:nvPr/>
        </p:nvSpPr>
        <p:spPr>
          <a:xfrm>
            <a:off x="2347913" y="2501900"/>
            <a:ext cx="1715770" cy="706755"/>
          </a:xfrm>
          <a:prstGeom prst="rect">
            <a:avLst/>
          </a:prstGeom>
          <a:noFill/>
          <a:ln w="9525">
            <a:noFill/>
          </a:ln>
        </p:spPr>
        <p:txBody>
          <a:bodyPr wrap="none" lIns="92075" tIns="46038" rIns="92075" bIns="46038">
            <a:spAutoFit/>
          </a:bodyPr>
          <a:p>
            <a:pPr eaLnBrk="0" hangingPunct="0"/>
            <a:r>
              <a:rPr lang="en-US" altLang="zh-TW" sz="2000" b="1">
                <a:solidFill>
                  <a:schemeClr val="bg2"/>
                </a:solidFill>
                <a:latin typeface="Times New Roman" panose="02020603050405020304" pitchFamily="18" charset="0"/>
                <a:ea typeface="PMingLiU" panose="02020500000000000000" pitchFamily="18" charset="-120"/>
              </a:rPr>
              <a:t>20%</a:t>
            </a:r>
            <a:endParaRPr lang="en-US" altLang="zh-TW" sz="2000" b="1">
              <a:solidFill>
                <a:schemeClr val="bg2"/>
              </a:solidFill>
              <a:latin typeface="Times New Roman" panose="02020603050405020304" pitchFamily="18" charset="0"/>
              <a:ea typeface="PMingLiU" panose="02020500000000000000" pitchFamily="18" charset="-120"/>
            </a:endParaRPr>
          </a:p>
          <a:p>
            <a:pPr eaLnBrk="0" hangingPunct="0"/>
            <a:r>
              <a:rPr lang="zh-TW" altLang="en-US" sz="2000" b="1" dirty="0">
                <a:solidFill>
                  <a:srgbClr val="002DBE"/>
                </a:solidFill>
                <a:latin typeface="Times New Roman" panose="02020603050405020304" pitchFamily="18" charset="0"/>
                <a:ea typeface="全真楷書" charset="-120"/>
              </a:rPr>
              <a:t>人力资源管理</a:t>
            </a:r>
            <a:endParaRPr lang="zh-TW" altLang="en-US" sz="2000" b="1" dirty="0">
              <a:solidFill>
                <a:srgbClr val="002DBE"/>
              </a:solidFill>
              <a:latin typeface="Times New Roman" panose="02020603050405020304" pitchFamily="18" charset="0"/>
              <a:ea typeface="全真楷書" charset="-120"/>
            </a:endParaRPr>
          </a:p>
        </p:txBody>
      </p:sp>
      <p:sp>
        <p:nvSpPr>
          <p:cNvPr id="198675" name="矩形 198674"/>
          <p:cNvSpPr/>
          <p:nvPr/>
        </p:nvSpPr>
        <p:spPr>
          <a:xfrm>
            <a:off x="5788025" y="1058863"/>
            <a:ext cx="1205230" cy="706755"/>
          </a:xfrm>
          <a:prstGeom prst="rect">
            <a:avLst/>
          </a:prstGeom>
          <a:noFill/>
          <a:ln w="9525">
            <a:noFill/>
          </a:ln>
        </p:spPr>
        <p:txBody>
          <a:bodyPr wrap="none" lIns="92075" tIns="46038" rIns="92075" bIns="46038">
            <a:spAutoFit/>
          </a:bodyPr>
          <a:p>
            <a:pPr eaLnBrk="0" hangingPunct="0"/>
            <a:r>
              <a:rPr lang="en-US" altLang="zh-TW" sz="2000" b="1">
                <a:solidFill>
                  <a:schemeClr val="bg2"/>
                </a:solidFill>
                <a:latin typeface="Times New Roman" panose="02020603050405020304" pitchFamily="18" charset="0"/>
                <a:ea typeface="PMingLiU" panose="02020500000000000000" pitchFamily="18" charset="-120"/>
              </a:rPr>
              <a:t>13%</a:t>
            </a:r>
            <a:endParaRPr lang="en-US" altLang="zh-TW" sz="2000" b="1">
              <a:solidFill>
                <a:schemeClr val="bg2"/>
              </a:solidFill>
              <a:latin typeface="Times New Roman" panose="02020603050405020304" pitchFamily="18" charset="0"/>
              <a:ea typeface="PMingLiU" panose="02020500000000000000" pitchFamily="18" charset="-120"/>
            </a:endParaRPr>
          </a:p>
          <a:p>
            <a:pPr eaLnBrk="0" hangingPunct="0"/>
            <a:r>
              <a:rPr lang="zh-TW" altLang="en-US" sz="2000" b="1" dirty="0">
                <a:solidFill>
                  <a:srgbClr val="002DBE"/>
                </a:solidFill>
                <a:latin typeface="Times New Roman" panose="02020603050405020304" pitchFamily="18" charset="0"/>
                <a:ea typeface="全真楷書" charset="-120"/>
              </a:rPr>
              <a:t>传统管理</a:t>
            </a:r>
            <a:endParaRPr lang="zh-TW" altLang="en-US" sz="2000" b="1" dirty="0">
              <a:solidFill>
                <a:srgbClr val="002DBE"/>
              </a:solidFill>
              <a:latin typeface="Times New Roman" panose="02020603050405020304" pitchFamily="18" charset="0"/>
              <a:ea typeface="全真楷書" charset="-120"/>
            </a:endParaRPr>
          </a:p>
        </p:txBody>
      </p:sp>
      <p:sp>
        <p:nvSpPr>
          <p:cNvPr id="198676" name="矩形 198675"/>
          <p:cNvSpPr/>
          <p:nvPr/>
        </p:nvSpPr>
        <p:spPr>
          <a:xfrm>
            <a:off x="6853555" y="1668463"/>
            <a:ext cx="1266190" cy="398780"/>
          </a:xfrm>
          <a:prstGeom prst="rect">
            <a:avLst/>
          </a:prstGeom>
          <a:noFill/>
          <a:ln w="9525">
            <a:noFill/>
          </a:ln>
        </p:spPr>
        <p:txBody>
          <a:bodyPr wrap="none" lIns="92075" tIns="46038" rIns="92075" bIns="46038">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28% </a:t>
            </a:r>
            <a:r>
              <a:rPr lang="zh-TW" altLang="en-US" sz="2000" b="1" dirty="0">
                <a:solidFill>
                  <a:srgbClr val="002DBE"/>
                </a:solidFill>
                <a:latin typeface="Times New Roman" panose="02020603050405020304" pitchFamily="18" charset="0"/>
                <a:ea typeface="全真楷書" charset="-120"/>
              </a:rPr>
              <a:t>沟通</a:t>
            </a:r>
            <a:endParaRPr lang="zh-TW" altLang="en-US" sz="2000" b="1" dirty="0">
              <a:solidFill>
                <a:srgbClr val="002DBE"/>
              </a:solidFill>
              <a:latin typeface="Times New Roman" panose="02020603050405020304" pitchFamily="18" charset="0"/>
              <a:ea typeface="全真楷書" charset="-120"/>
            </a:endParaRPr>
          </a:p>
        </p:txBody>
      </p:sp>
      <p:sp>
        <p:nvSpPr>
          <p:cNvPr id="198677" name="矩形 198676"/>
          <p:cNvSpPr/>
          <p:nvPr/>
        </p:nvSpPr>
        <p:spPr>
          <a:xfrm>
            <a:off x="5635625" y="2125663"/>
            <a:ext cx="1205230" cy="706755"/>
          </a:xfrm>
          <a:prstGeom prst="rect">
            <a:avLst/>
          </a:prstGeom>
          <a:noFill/>
          <a:ln w="9525">
            <a:noFill/>
          </a:ln>
        </p:spPr>
        <p:txBody>
          <a:bodyPr wrap="none" lIns="92075" tIns="46038" rIns="92075" bIns="46038">
            <a:spAutoFit/>
          </a:bodyPr>
          <a:p>
            <a:pPr eaLnBrk="0" hangingPunct="0"/>
            <a:r>
              <a:rPr lang="en-US" altLang="zh-TW" sz="2000" b="1">
                <a:solidFill>
                  <a:schemeClr val="bg2"/>
                </a:solidFill>
                <a:latin typeface="Times New Roman" panose="02020603050405020304" pitchFamily="18" charset="0"/>
                <a:ea typeface="PMingLiU" panose="02020500000000000000" pitchFamily="18" charset="-120"/>
              </a:rPr>
              <a:t>48%</a:t>
            </a:r>
            <a:endParaRPr lang="en-US" altLang="zh-TW" sz="2000" b="1">
              <a:solidFill>
                <a:schemeClr val="bg2"/>
              </a:solidFill>
              <a:latin typeface="Times New Roman" panose="02020603050405020304" pitchFamily="18" charset="0"/>
              <a:ea typeface="PMingLiU" panose="02020500000000000000" pitchFamily="18" charset="-120"/>
            </a:endParaRPr>
          </a:p>
          <a:p>
            <a:pPr eaLnBrk="0" hangingPunct="0"/>
            <a:r>
              <a:rPr lang="zh-TW" altLang="en-US" sz="2000" b="1" dirty="0">
                <a:solidFill>
                  <a:srgbClr val="002DBE"/>
                </a:solidFill>
                <a:latin typeface="Times New Roman" panose="02020603050405020304" pitchFamily="18" charset="0"/>
                <a:ea typeface="全真楷書" charset="-120"/>
              </a:rPr>
              <a:t>人际网络</a:t>
            </a:r>
            <a:endParaRPr lang="zh-TW" altLang="en-US" sz="2000" b="1" dirty="0">
              <a:solidFill>
                <a:srgbClr val="002DBE"/>
              </a:solidFill>
              <a:latin typeface="Times New Roman" panose="02020603050405020304" pitchFamily="18" charset="0"/>
              <a:ea typeface="全真楷書" charset="-120"/>
            </a:endParaRPr>
          </a:p>
        </p:txBody>
      </p:sp>
      <p:sp>
        <p:nvSpPr>
          <p:cNvPr id="198678" name="矩形 198677"/>
          <p:cNvSpPr/>
          <p:nvPr/>
        </p:nvSpPr>
        <p:spPr>
          <a:xfrm>
            <a:off x="7162800" y="2209800"/>
            <a:ext cx="1715770" cy="1014730"/>
          </a:xfrm>
          <a:prstGeom prst="rect">
            <a:avLst/>
          </a:prstGeom>
          <a:noFill/>
          <a:ln w="9525">
            <a:noFill/>
          </a:ln>
        </p:spPr>
        <p:txBody>
          <a:bodyPr wrap="none" lIns="92075" tIns="46038" rIns="92075" bIns="46038">
            <a:spAutoFit/>
          </a:bodyPr>
          <a:p>
            <a:pPr eaLnBrk="0" hangingPunct="0"/>
            <a:r>
              <a:rPr lang="en-US" altLang="zh-TW" sz="2000" b="1">
                <a:solidFill>
                  <a:schemeClr val="bg2"/>
                </a:solidFill>
                <a:latin typeface="Times New Roman" panose="02020603050405020304" pitchFamily="18" charset="0"/>
                <a:ea typeface="PMingLiU" panose="02020500000000000000" pitchFamily="18" charset="-120"/>
              </a:rPr>
              <a:t>11%</a:t>
            </a:r>
            <a:endParaRPr lang="en-US" altLang="zh-TW" sz="2000" b="1">
              <a:solidFill>
                <a:schemeClr val="bg2"/>
              </a:solidFill>
              <a:latin typeface="Times New Roman" panose="02020603050405020304" pitchFamily="18" charset="0"/>
              <a:ea typeface="PMingLiU" panose="02020500000000000000" pitchFamily="18" charset="-120"/>
            </a:endParaRPr>
          </a:p>
          <a:p>
            <a:pPr eaLnBrk="0" hangingPunct="0"/>
            <a:r>
              <a:rPr lang="zh-TW" altLang="en-US" sz="2000" b="1" dirty="0">
                <a:solidFill>
                  <a:srgbClr val="002DBE"/>
                </a:solidFill>
                <a:latin typeface="Times New Roman" panose="02020603050405020304" pitchFamily="18" charset="0"/>
                <a:ea typeface="全真楷書" charset="-120"/>
              </a:rPr>
              <a:t>人力资源管理</a:t>
            </a:r>
            <a:endParaRPr lang="zh-TW" altLang="en-US" sz="2000" b="1" dirty="0">
              <a:solidFill>
                <a:srgbClr val="002DBE"/>
              </a:solidFill>
              <a:latin typeface="Times New Roman" panose="02020603050405020304" pitchFamily="18" charset="0"/>
              <a:ea typeface="全真楷書" charset="-120"/>
            </a:endParaRPr>
          </a:p>
          <a:p>
            <a:pPr eaLnBrk="0" hangingPunct="0"/>
            <a:endParaRPr lang="zh-TW" altLang="en-US" sz="2000" b="1" dirty="0">
              <a:solidFill>
                <a:schemeClr val="bg2"/>
              </a:solidFill>
              <a:latin typeface="Times New Roman" panose="02020603050405020304" pitchFamily="18" charset="0"/>
              <a:ea typeface="PMingLiU" panose="02020500000000000000" pitchFamily="18" charset="-120"/>
            </a:endParaRPr>
          </a:p>
        </p:txBody>
      </p:sp>
      <p:grpSp>
        <p:nvGrpSpPr>
          <p:cNvPr id="198679" name="组合 198678"/>
          <p:cNvGrpSpPr/>
          <p:nvPr/>
        </p:nvGrpSpPr>
        <p:grpSpPr>
          <a:xfrm>
            <a:off x="3132138" y="3795713"/>
            <a:ext cx="2808287" cy="2543175"/>
            <a:chOff x="388" y="3442"/>
            <a:chExt cx="1530" cy="1503"/>
          </a:xfrm>
        </p:grpSpPr>
        <p:sp>
          <p:nvSpPr>
            <p:cNvPr id="198680" name="任意多边形 198679"/>
            <p:cNvSpPr/>
            <p:nvPr/>
          </p:nvSpPr>
          <p:spPr>
            <a:xfrm>
              <a:off x="1132" y="3442"/>
              <a:ext cx="786" cy="1449"/>
            </a:xfrm>
            <a:custGeom>
              <a:avLst/>
              <a:gdLst>
                <a:gd name="txL" fmla="*/ 0 w 21992"/>
                <a:gd name="txT" fmla="*/ 0 h 41628"/>
                <a:gd name="txR" fmla="*/ 21992 w 21992"/>
                <a:gd name="txB" fmla="*/ 41628 h 41628"/>
              </a:gdLst>
              <a:ahLst/>
              <a:cxnLst>
                <a:cxn ang="180">
                  <a:pos x="0" y="3"/>
                </a:cxn>
                <a:cxn ang="90">
                  <a:pos x="8481" y="41628"/>
                </a:cxn>
                <a:cxn ang="90">
                  <a:pos x="392" y="21600"/>
                </a:cxn>
              </a:cxnLst>
              <a:rect l="txL" t="txT" r="txR" b="txB"/>
              <a:pathLst>
                <a:path w="21992" h="41628" fill="none">
                  <a:moveTo>
                    <a:pt x="0" y="3"/>
                  </a:moveTo>
                  <a:arcTo wR="21600" hR="21600" stAng="-5462391" swAng="9542809"/>
                </a:path>
                <a:path w="21992" h="41628" stroke="0">
                  <a:moveTo>
                    <a:pt x="0" y="3"/>
                  </a:moveTo>
                  <a:arcTo wR="21600" hR="21600" stAng="-5462391" swAng="9542809"/>
                  <a:lnTo>
                    <a:pt x="392" y="21600"/>
                  </a:lnTo>
                  <a:close/>
                </a:path>
              </a:pathLst>
            </a:custGeom>
            <a:solidFill>
              <a:srgbClr val="C0FEF9"/>
            </a:solidFill>
            <a:ln w="12700" cap="rnd" cmpd="sng">
              <a:solidFill>
                <a:srgbClr val="000000"/>
              </a:solidFill>
              <a:prstDash val="solid"/>
              <a:headEnd type="none" w="med" len="med"/>
              <a:tailEnd type="none" w="med" len="med"/>
            </a:ln>
          </p:spPr>
          <p:txBody>
            <a:bodyPr/>
            <a:p>
              <a:endParaRPr lang="zh-CN" altLang="en-US"/>
            </a:p>
          </p:txBody>
        </p:sp>
        <p:sp>
          <p:nvSpPr>
            <p:cNvPr id="198681" name="任意多边形 198680"/>
            <p:cNvSpPr/>
            <p:nvPr/>
          </p:nvSpPr>
          <p:spPr>
            <a:xfrm>
              <a:off x="426" y="4193"/>
              <a:ext cx="1024" cy="752"/>
            </a:xfrm>
            <a:custGeom>
              <a:avLst/>
              <a:gdLst>
                <a:gd name="txL" fmla="*/ 0 w 28637"/>
                <a:gd name="txT" fmla="*/ 0 h 21600"/>
                <a:gd name="txR" fmla="*/ 28637 w 28637"/>
                <a:gd name="txB" fmla="*/ 21600 h 21600"/>
              </a:gdLst>
              <a:ahLst/>
              <a:cxnLst>
                <a:cxn ang="0">
                  <a:pos x="28637" y="20028"/>
                </a:cxn>
                <a:cxn ang="180">
                  <a:pos x="0" y="6658"/>
                </a:cxn>
                <a:cxn ang="270">
                  <a:pos x="20548" y="0"/>
                </a:cxn>
              </a:cxnLst>
              <a:rect l="txL" t="txT" r="txR" b="txB"/>
              <a:pathLst>
                <a:path w="28637" h="21600" fill="none">
                  <a:moveTo>
                    <a:pt x="28637" y="20028"/>
                  </a:moveTo>
                  <a:arcTo wR="21600" hR="21600" stAng="-17519581" swAng="5642374"/>
                </a:path>
                <a:path w="28637" h="21600" stroke="0">
                  <a:moveTo>
                    <a:pt x="28637" y="20028"/>
                  </a:moveTo>
                  <a:arcTo wR="21600" hR="21600" stAng="-17519581" swAng="5642374"/>
                  <a:lnTo>
                    <a:pt x="20548" y="0"/>
                  </a:lnTo>
                  <a:close/>
                </a:path>
              </a:pathLst>
            </a:custGeom>
            <a:solidFill>
              <a:schemeClr val="hlink"/>
            </a:solidFill>
            <a:ln w="12700" cap="rnd" cmpd="sng">
              <a:solidFill>
                <a:srgbClr val="000000"/>
              </a:solidFill>
              <a:prstDash val="solid"/>
              <a:headEnd type="none" w="med" len="med"/>
              <a:tailEnd type="none" w="med" len="med"/>
            </a:ln>
          </p:spPr>
          <p:txBody>
            <a:bodyPr/>
            <a:p>
              <a:endParaRPr lang="zh-CN" altLang="en-US"/>
            </a:p>
          </p:txBody>
        </p:sp>
        <p:sp>
          <p:nvSpPr>
            <p:cNvPr id="198682" name="任意多边形 198681"/>
            <p:cNvSpPr/>
            <p:nvPr/>
          </p:nvSpPr>
          <p:spPr>
            <a:xfrm>
              <a:off x="388" y="3911"/>
              <a:ext cx="772" cy="514"/>
            </a:xfrm>
            <a:custGeom>
              <a:avLst/>
              <a:gdLst>
                <a:gd name="txL" fmla="*/ 0 w 21600"/>
                <a:gd name="txT" fmla="*/ 0 h 14755"/>
                <a:gd name="txR" fmla="*/ 21600 w 21600"/>
                <a:gd name="txB" fmla="*/ 14755 h 14755"/>
              </a:gdLst>
              <a:ahLst/>
              <a:cxnLst>
                <a:cxn ang="180">
                  <a:pos x="1051" y="14755"/>
                </a:cxn>
                <a:cxn ang="270">
                  <a:pos x="1574" y="0"/>
                </a:cxn>
                <a:cxn ang="0">
                  <a:pos x="21600" y="8097"/>
                </a:cxn>
              </a:cxnLst>
              <a:rect l="txL" t="txT" r="txR" b="txB"/>
              <a:pathLst>
                <a:path w="21600" h="14755" fill="none">
                  <a:moveTo>
                    <a:pt x="1051" y="14755"/>
                  </a:moveTo>
                  <a:arcTo wR="21600" hR="21600" stAng="-11877158" swAng="2398039"/>
                </a:path>
                <a:path w="21600" h="14755" stroke="0">
                  <a:moveTo>
                    <a:pt x="1051" y="14755"/>
                  </a:moveTo>
                  <a:arcTo wR="21600" hR="21600" stAng="-11877158" swAng="2398039"/>
                  <a:lnTo>
                    <a:pt x="21600" y="8097"/>
                  </a:lnTo>
                  <a:close/>
                </a:path>
              </a:pathLst>
            </a:custGeom>
            <a:solidFill>
              <a:srgbClr val="E3BEFF"/>
            </a:solidFill>
            <a:ln w="12700" cap="rnd" cmpd="sng">
              <a:solidFill>
                <a:srgbClr val="000000"/>
              </a:solidFill>
              <a:prstDash val="solid"/>
              <a:headEnd type="none" w="med" len="med"/>
              <a:tailEnd type="none" w="med" len="med"/>
            </a:ln>
          </p:spPr>
          <p:txBody>
            <a:bodyPr/>
            <a:p>
              <a:endParaRPr lang="zh-CN" altLang="en-US"/>
            </a:p>
          </p:txBody>
        </p:sp>
        <p:sp>
          <p:nvSpPr>
            <p:cNvPr id="198683" name="任意多边形 198682"/>
            <p:cNvSpPr/>
            <p:nvPr/>
          </p:nvSpPr>
          <p:spPr>
            <a:xfrm>
              <a:off x="444" y="3442"/>
              <a:ext cx="716" cy="752"/>
            </a:xfrm>
            <a:custGeom>
              <a:avLst/>
              <a:gdLst>
                <a:gd name="txL" fmla="*/ 0 w 20025"/>
                <a:gd name="txT" fmla="*/ 0 h 21600"/>
                <a:gd name="txR" fmla="*/ 20025 w 20025"/>
                <a:gd name="txB" fmla="*/ 21600 h 21600"/>
              </a:gdLst>
              <a:ahLst/>
              <a:cxnLst>
                <a:cxn ang="180">
                  <a:pos x="0" y="13503"/>
                </a:cxn>
                <a:cxn ang="270">
                  <a:pos x="19997" y="0"/>
                </a:cxn>
                <a:cxn ang="90">
                  <a:pos x="20025" y="21600"/>
                </a:cxn>
              </a:cxnLst>
              <a:rect l="txL" t="txT" r="txR" b="txB"/>
              <a:pathLst>
                <a:path w="20025" h="21600" fill="none">
                  <a:moveTo>
                    <a:pt x="0" y="13503"/>
                  </a:moveTo>
                  <a:arcTo wR="21600" hR="21600" stAng="-9479059" swAng="4074603"/>
                </a:path>
                <a:path w="20025" h="21600" stroke="0">
                  <a:moveTo>
                    <a:pt x="0" y="13503"/>
                  </a:moveTo>
                  <a:arcTo wR="21600" hR="21600" stAng="-9479059" swAng="4074603"/>
                  <a:lnTo>
                    <a:pt x="20025" y="21600"/>
                  </a:lnTo>
                  <a:close/>
                </a:path>
              </a:pathLst>
            </a:custGeom>
            <a:solidFill>
              <a:srgbClr val="FCFEB9"/>
            </a:solidFill>
            <a:ln w="12700" cap="rnd" cmpd="sng">
              <a:solidFill>
                <a:srgbClr val="000000"/>
              </a:solidFill>
              <a:prstDash val="solid"/>
              <a:headEnd type="none" w="med" len="med"/>
              <a:tailEnd type="none" w="med" len="med"/>
            </a:ln>
          </p:spPr>
          <p:txBody>
            <a:bodyPr/>
            <a:p>
              <a:endParaRPr lang="zh-CN" altLang="en-US"/>
            </a:p>
          </p:txBody>
        </p:sp>
      </p:grpSp>
      <p:sp>
        <p:nvSpPr>
          <p:cNvPr id="198684" name="矩形 198683"/>
          <p:cNvSpPr/>
          <p:nvPr/>
        </p:nvSpPr>
        <p:spPr>
          <a:xfrm>
            <a:off x="3969068" y="6345238"/>
            <a:ext cx="1202690" cy="398780"/>
          </a:xfrm>
          <a:prstGeom prst="rect">
            <a:avLst/>
          </a:prstGeom>
          <a:noFill/>
          <a:ln w="9525">
            <a:noFill/>
          </a:ln>
        </p:spPr>
        <p:txBody>
          <a:bodyPr wrap="none" lIns="92075" tIns="46038" rIns="92075" bIns="46038">
            <a:spAutoFit/>
          </a:bodyPr>
          <a:p>
            <a:pPr algn="ctr" eaLnBrk="0" hangingPunct="0"/>
            <a:r>
              <a:rPr lang="zh-CN" altLang="en-US" sz="2000" b="1" dirty="0">
                <a:solidFill>
                  <a:srgbClr val="008080"/>
                </a:solidFill>
                <a:effectLst>
                  <a:outerShdw blurRad="38100" dist="38100" dir="2700000">
                    <a:srgbClr val="000000"/>
                  </a:outerShdw>
                </a:effectLst>
                <a:latin typeface="Times New Roman" panose="02020603050405020304" pitchFamily="18" charset="0"/>
                <a:ea typeface="PMingLiU" panose="02020500000000000000" pitchFamily="18" charset="-120"/>
              </a:rPr>
              <a:t>高效经理</a:t>
            </a:r>
            <a:endParaRPr lang="zh-TW" altLang="en-US" sz="2000" b="1" dirty="0">
              <a:solidFill>
                <a:srgbClr val="008080"/>
              </a:solidFill>
              <a:effectLst>
                <a:outerShdw blurRad="38100" dist="38100" dir="2700000">
                  <a:srgbClr val="000000"/>
                </a:outerShdw>
              </a:effectLst>
              <a:latin typeface="Times New Roman" panose="02020603050405020304" pitchFamily="18" charset="0"/>
              <a:ea typeface="PMingLiU" panose="02020500000000000000" pitchFamily="18" charset="-120"/>
            </a:endParaRPr>
          </a:p>
        </p:txBody>
      </p:sp>
      <p:sp>
        <p:nvSpPr>
          <p:cNvPr id="198685" name="矩形 198684"/>
          <p:cNvSpPr/>
          <p:nvPr/>
        </p:nvSpPr>
        <p:spPr>
          <a:xfrm>
            <a:off x="3732213" y="4033838"/>
            <a:ext cx="1205230" cy="706755"/>
          </a:xfrm>
          <a:prstGeom prst="rect">
            <a:avLst/>
          </a:prstGeom>
          <a:noFill/>
          <a:ln w="9525">
            <a:noFill/>
          </a:ln>
        </p:spPr>
        <p:txBody>
          <a:bodyPr wrap="none" lIns="92075" tIns="46038" rIns="92075" bIns="46038">
            <a:spAutoFit/>
          </a:bodyPr>
          <a:p>
            <a:pPr eaLnBrk="0" hangingPunct="0"/>
            <a:r>
              <a:rPr lang="en-US" altLang="zh-TW" sz="2000" b="1">
                <a:solidFill>
                  <a:schemeClr val="bg2"/>
                </a:solidFill>
                <a:latin typeface="Times New Roman" panose="02020603050405020304" pitchFamily="18" charset="0"/>
                <a:ea typeface="PMingLiU" panose="02020500000000000000" pitchFamily="18" charset="-120"/>
              </a:rPr>
              <a:t>19%</a:t>
            </a:r>
            <a:endParaRPr lang="en-US" altLang="zh-TW" sz="2000" b="1">
              <a:solidFill>
                <a:schemeClr val="bg2"/>
              </a:solidFill>
              <a:latin typeface="Times New Roman" panose="02020603050405020304" pitchFamily="18" charset="0"/>
              <a:ea typeface="PMingLiU" panose="02020500000000000000" pitchFamily="18" charset="-120"/>
            </a:endParaRPr>
          </a:p>
          <a:p>
            <a:pPr eaLnBrk="0" hangingPunct="0"/>
            <a:r>
              <a:rPr lang="zh-TW" altLang="en-US" sz="2000" b="1" dirty="0">
                <a:solidFill>
                  <a:srgbClr val="002DBE"/>
                </a:solidFill>
                <a:latin typeface="Times New Roman" panose="02020603050405020304" pitchFamily="18" charset="0"/>
                <a:ea typeface="全真楷書" charset="-120"/>
              </a:rPr>
              <a:t>传统管理</a:t>
            </a:r>
            <a:endParaRPr lang="zh-TW" altLang="en-US" sz="2000" b="1" dirty="0">
              <a:solidFill>
                <a:srgbClr val="002DBE"/>
              </a:solidFill>
              <a:latin typeface="Times New Roman" panose="02020603050405020304" pitchFamily="18" charset="0"/>
              <a:ea typeface="全真楷書" charset="-120"/>
            </a:endParaRPr>
          </a:p>
        </p:txBody>
      </p:sp>
      <p:sp>
        <p:nvSpPr>
          <p:cNvPr id="198686" name="矩形 198685"/>
          <p:cNvSpPr/>
          <p:nvPr/>
        </p:nvSpPr>
        <p:spPr>
          <a:xfrm>
            <a:off x="4958080" y="4484688"/>
            <a:ext cx="694690" cy="706755"/>
          </a:xfrm>
          <a:prstGeom prst="rect">
            <a:avLst/>
          </a:prstGeom>
          <a:noFill/>
          <a:ln w="9525">
            <a:noFill/>
          </a:ln>
        </p:spPr>
        <p:txBody>
          <a:bodyPr wrap="none" lIns="92075" tIns="46038" rIns="92075" bIns="46038">
            <a:spAutoFit/>
          </a:bodyPr>
          <a:p>
            <a:pPr algn="ctr" eaLnBrk="0" hangingPunct="0"/>
            <a:r>
              <a:rPr lang="en-US" altLang="zh-TW" sz="2000" b="1">
                <a:solidFill>
                  <a:schemeClr val="bg2"/>
                </a:solidFill>
                <a:latin typeface="Times New Roman" panose="02020603050405020304" pitchFamily="18" charset="0"/>
                <a:ea typeface="PMingLiU" panose="02020500000000000000" pitchFamily="18" charset="-120"/>
              </a:rPr>
              <a:t>44%</a:t>
            </a:r>
            <a:endParaRPr lang="en-US" altLang="zh-TW" sz="2000" b="1">
              <a:solidFill>
                <a:schemeClr val="bg2"/>
              </a:solidFill>
              <a:latin typeface="Times New Roman" panose="02020603050405020304" pitchFamily="18" charset="0"/>
              <a:ea typeface="PMingLiU" panose="02020500000000000000" pitchFamily="18" charset="-120"/>
            </a:endParaRPr>
          </a:p>
          <a:p>
            <a:pPr algn="ctr" eaLnBrk="0" hangingPunct="0"/>
            <a:r>
              <a:rPr lang="zh-TW" altLang="en-US" sz="2000" b="1" dirty="0">
                <a:solidFill>
                  <a:srgbClr val="002DBE"/>
                </a:solidFill>
                <a:latin typeface="Times New Roman" panose="02020603050405020304" pitchFamily="18" charset="0"/>
                <a:ea typeface="全真楷書" charset="-120"/>
              </a:rPr>
              <a:t>沟通</a:t>
            </a:r>
            <a:endParaRPr lang="zh-TW" altLang="en-US" sz="2000" b="1" dirty="0">
              <a:solidFill>
                <a:srgbClr val="002DBE"/>
              </a:solidFill>
              <a:latin typeface="Times New Roman" panose="02020603050405020304" pitchFamily="18" charset="0"/>
              <a:ea typeface="全真楷書" charset="-120"/>
            </a:endParaRPr>
          </a:p>
        </p:txBody>
      </p:sp>
      <p:sp>
        <p:nvSpPr>
          <p:cNvPr id="198687" name="矩形 198686"/>
          <p:cNvSpPr/>
          <p:nvPr/>
        </p:nvSpPr>
        <p:spPr>
          <a:xfrm>
            <a:off x="3871913" y="5461000"/>
            <a:ext cx="1715770" cy="521970"/>
          </a:xfrm>
          <a:prstGeom prst="rect">
            <a:avLst/>
          </a:prstGeom>
          <a:noFill/>
          <a:ln w="9525">
            <a:noFill/>
          </a:ln>
        </p:spPr>
        <p:txBody>
          <a:bodyPr wrap="none" lIns="92075" tIns="46038" rIns="92075" bIns="46038">
            <a:spAutoFit/>
          </a:bodyPr>
          <a:p>
            <a:pPr eaLnBrk="0" hangingPunct="0">
              <a:lnSpc>
                <a:spcPct val="70000"/>
              </a:lnSpc>
            </a:pPr>
            <a:r>
              <a:rPr lang="en-US" altLang="zh-TW" sz="2000" b="1">
                <a:solidFill>
                  <a:schemeClr val="bg2"/>
                </a:solidFill>
                <a:latin typeface="Times New Roman" panose="02020603050405020304" pitchFamily="18" charset="0"/>
                <a:ea typeface="PMingLiU" panose="02020500000000000000" pitchFamily="18" charset="-120"/>
              </a:rPr>
              <a:t>26%</a:t>
            </a:r>
            <a:endParaRPr lang="en-US" altLang="zh-TW" sz="2000" b="1">
              <a:solidFill>
                <a:schemeClr val="bg2"/>
              </a:solidFill>
              <a:latin typeface="Times New Roman" panose="02020603050405020304" pitchFamily="18" charset="0"/>
              <a:ea typeface="PMingLiU" panose="02020500000000000000" pitchFamily="18" charset="-120"/>
            </a:endParaRPr>
          </a:p>
          <a:p>
            <a:pPr eaLnBrk="0" hangingPunct="0">
              <a:lnSpc>
                <a:spcPct val="70000"/>
              </a:lnSpc>
            </a:pPr>
            <a:r>
              <a:rPr lang="zh-TW" altLang="en-US" sz="2000" b="1" dirty="0">
                <a:solidFill>
                  <a:srgbClr val="002DBE"/>
                </a:solidFill>
                <a:latin typeface="Times New Roman" panose="02020603050405020304" pitchFamily="18" charset="0"/>
                <a:ea typeface="全真楷書" charset="-120"/>
              </a:rPr>
              <a:t>人力资源管理</a:t>
            </a:r>
            <a:endParaRPr lang="zh-TW" altLang="en-US" sz="2000" b="1" dirty="0">
              <a:solidFill>
                <a:schemeClr val="bg2"/>
              </a:solidFill>
              <a:latin typeface="Times New Roman" panose="02020603050405020304" pitchFamily="18" charset="0"/>
              <a:ea typeface="PMingLiU" panose="02020500000000000000" pitchFamily="18" charset="-120"/>
            </a:endParaRPr>
          </a:p>
        </p:txBody>
      </p:sp>
      <p:sp>
        <p:nvSpPr>
          <p:cNvPr id="198688" name="矩形 198687"/>
          <p:cNvSpPr/>
          <p:nvPr/>
        </p:nvSpPr>
        <p:spPr>
          <a:xfrm>
            <a:off x="3227388" y="4745038"/>
            <a:ext cx="1205230" cy="521970"/>
          </a:xfrm>
          <a:prstGeom prst="rect">
            <a:avLst/>
          </a:prstGeom>
          <a:noFill/>
          <a:ln w="9525">
            <a:noFill/>
          </a:ln>
        </p:spPr>
        <p:txBody>
          <a:bodyPr wrap="none" lIns="92075" tIns="46038" rIns="92075" bIns="46038">
            <a:spAutoFit/>
          </a:bodyPr>
          <a:p>
            <a:pPr eaLnBrk="0" hangingPunct="0">
              <a:lnSpc>
                <a:spcPct val="70000"/>
              </a:lnSpc>
            </a:pPr>
            <a:r>
              <a:rPr lang="en-US" altLang="zh-TW" sz="2000" b="1">
                <a:solidFill>
                  <a:schemeClr val="bg2"/>
                </a:solidFill>
                <a:latin typeface="Times New Roman" panose="02020603050405020304" pitchFamily="18" charset="0"/>
                <a:ea typeface="PMingLiU" panose="02020500000000000000" pitchFamily="18" charset="-120"/>
              </a:rPr>
              <a:t>11%</a:t>
            </a:r>
            <a:endParaRPr lang="en-US" altLang="zh-TW" sz="2000" b="1">
              <a:solidFill>
                <a:schemeClr val="bg2"/>
              </a:solidFill>
              <a:latin typeface="Times New Roman" panose="02020603050405020304" pitchFamily="18" charset="0"/>
              <a:ea typeface="PMingLiU" panose="02020500000000000000" pitchFamily="18" charset="-120"/>
            </a:endParaRPr>
          </a:p>
          <a:p>
            <a:pPr eaLnBrk="0" hangingPunct="0">
              <a:lnSpc>
                <a:spcPct val="70000"/>
              </a:lnSpc>
            </a:pPr>
            <a:r>
              <a:rPr lang="zh-TW" altLang="en-US" sz="2000" b="1" dirty="0">
                <a:solidFill>
                  <a:srgbClr val="002DBE"/>
                </a:solidFill>
                <a:latin typeface="Times New Roman" panose="02020603050405020304" pitchFamily="18" charset="0"/>
                <a:ea typeface="全真楷書" charset="-120"/>
              </a:rPr>
              <a:t>人际网络</a:t>
            </a:r>
            <a:endParaRPr lang="zh-TW" altLang="en-US" sz="2000" b="1" dirty="0">
              <a:solidFill>
                <a:schemeClr val="bg2"/>
              </a:solidFill>
              <a:latin typeface="Times New Roman" panose="02020603050405020304" pitchFamily="18" charset="0"/>
              <a:ea typeface="PMingLiU" panose="02020500000000000000" pitchFamily="18" charset="-120"/>
            </a:endParaRPr>
          </a:p>
        </p:txBody>
      </p:sp>
      <p:sp>
        <p:nvSpPr>
          <p:cNvPr id="198691" name="内容占位符 198690"/>
          <p:cNvSpPr>
            <a:spLocks noGrp="1"/>
          </p:cNvSpPr>
          <p:nvPr>
            <p:ph idx="1"/>
          </p:nvPr>
        </p:nvSpPr>
        <p:spPr>
          <a:ln/>
        </p:spPr>
        <p:txBody>
          <a:bodyPr/>
          <a:p>
            <a:endParaRPr lang="zh-CN" altLang="en-US" dirty="0"/>
          </a:p>
        </p:txBody>
      </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8669"/>
                                        </p:tgtEl>
                                        <p:attrNameLst>
                                          <p:attrName>style.visibility</p:attrName>
                                        </p:attrNameLst>
                                      </p:cBhvr>
                                      <p:to>
                                        <p:strVal val="visible"/>
                                      </p:to>
                                    </p:set>
                                    <p:anim to="" calcmode="lin" valueType="num">
                                      <p:cBhvr>
                                        <p:cTn id="7" dur="1" fill="hold"/>
                                        <p:tgtEl>
                                          <p:spTgt spid="198669"/>
                                        </p:tgtEl>
                                        <p:attrNameLst>
                                          <p:attrName>style.visibility</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8659"/>
                                        </p:tgtEl>
                                        <p:attrNameLst>
                                          <p:attrName>style.visibility</p:attrName>
                                        </p:attrNameLst>
                                      </p:cBhvr>
                                      <p:to>
                                        <p:strVal val="visible"/>
                                      </p:to>
                                    </p:set>
                                    <p:anim to="" calcmode="lin" valueType="num">
                                      <p:cBhvr>
                                        <p:cTn id="10" dur="1" fill="hold"/>
                                        <p:tgtEl>
                                          <p:spTgt spid="198659"/>
                                        </p:tgtEl>
                                        <p:attrNameLst>
                                          <p:attrName>style.visibility</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98671"/>
                                        </p:tgtEl>
                                        <p:attrNameLst>
                                          <p:attrName>style.visibility</p:attrName>
                                        </p:attrNameLst>
                                      </p:cBhvr>
                                      <p:to>
                                        <p:strVal val="visible"/>
                                      </p:to>
                                    </p:set>
                                    <p:anim to="" calcmode="lin" valueType="num">
                                      <p:cBhvr>
                                        <p:cTn id="13" dur="1" fill="hold"/>
                                        <p:tgtEl>
                                          <p:spTgt spid="198671"/>
                                        </p:tgtEl>
                                        <p:attrNameLst>
                                          <p:attrName>style.visibility</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98672"/>
                                        </p:tgtEl>
                                        <p:attrNameLst>
                                          <p:attrName>style.visibility</p:attrName>
                                        </p:attrNameLst>
                                      </p:cBhvr>
                                      <p:to>
                                        <p:strVal val="visible"/>
                                      </p:to>
                                    </p:set>
                                    <p:anim to="" calcmode="lin" valueType="num">
                                      <p:cBhvr>
                                        <p:cTn id="16" dur="1" fill="hold"/>
                                        <p:tgtEl>
                                          <p:spTgt spid="198672"/>
                                        </p:tgtEl>
                                        <p:attrNameLst>
                                          <p:attrName>style.visibility</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98674"/>
                                        </p:tgtEl>
                                        <p:attrNameLst>
                                          <p:attrName>style.visibility</p:attrName>
                                        </p:attrNameLst>
                                      </p:cBhvr>
                                      <p:to>
                                        <p:strVal val="visible"/>
                                      </p:to>
                                    </p:set>
                                    <p:anim to="" calcmode="lin" valueType="num">
                                      <p:cBhvr>
                                        <p:cTn id="19" dur="1" fill="hold"/>
                                        <p:tgtEl>
                                          <p:spTgt spid="198674"/>
                                        </p:tgtEl>
                                        <p:attrNameLst>
                                          <p:attrName>style.visibility</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98673"/>
                                        </p:tgtEl>
                                        <p:attrNameLst>
                                          <p:attrName>style.visibility</p:attrName>
                                        </p:attrNameLst>
                                      </p:cBhvr>
                                      <p:to>
                                        <p:strVal val="visible"/>
                                      </p:to>
                                    </p:set>
                                    <p:anim to="" calcmode="lin" valueType="num">
                                      <p:cBhvr>
                                        <p:cTn id="22" dur="1" fill="hold"/>
                                        <p:tgtEl>
                                          <p:spTgt spid="198673"/>
                                        </p:tgtEl>
                                        <p:attrNameLst>
                                          <p:attrName>style.visibility</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98670"/>
                                        </p:tgtEl>
                                        <p:attrNameLst>
                                          <p:attrName>style.visibility</p:attrName>
                                        </p:attrNameLst>
                                      </p:cBhvr>
                                      <p:to>
                                        <p:strVal val="visible"/>
                                      </p:to>
                                    </p:set>
                                    <p:anim to="" calcmode="lin" valueType="num">
                                      <p:cBhvr>
                                        <p:cTn id="27" dur="1" fill="hold"/>
                                        <p:tgtEl>
                                          <p:spTgt spid="198670"/>
                                        </p:tgtEl>
                                        <p:attrNameLst>
                                          <p:attrName>style.visibility</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98664"/>
                                        </p:tgtEl>
                                        <p:attrNameLst>
                                          <p:attrName>style.visibility</p:attrName>
                                        </p:attrNameLst>
                                      </p:cBhvr>
                                      <p:to>
                                        <p:strVal val="visible"/>
                                      </p:to>
                                    </p:set>
                                    <p:anim to="" calcmode="lin" valueType="num">
                                      <p:cBhvr>
                                        <p:cTn id="30" dur="1" fill="hold"/>
                                        <p:tgtEl>
                                          <p:spTgt spid="198664"/>
                                        </p:tgtEl>
                                        <p:attrNameLst>
                                          <p:attrName>style.visibility</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98677"/>
                                        </p:tgtEl>
                                        <p:attrNameLst>
                                          <p:attrName>style.visibility</p:attrName>
                                        </p:attrNameLst>
                                      </p:cBhvr>
                                      <p:to>
                                        <p:strVal val="visible"/>
                                      </p:to>
                                    </p:set>
                                    <p:anim to="" calcmode="lin" valueType="num">
                                      <p:cBhvr>
                                        <p:cTn id="33" dur="1" fill="hold"/>
                                        <p:tgtEl>
                                          <p:spTgt spid="198677"/>
                                        </p:tgtEl>
                                        <p:attrNameLst>
                                          <p:attrName>style.visibility</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198676"/>
                                        </p:tgtEl>
                                        <p:attrNameLst>
                                          <p:attrName>style.visibility</p:attrName>
                                        </p:attrNameLst>
                                      </p:cBhvr>
                                      <p:to>
                                        <p:strVal val="visible"/>
                                      </p:to>
                                    </p:set>
                                    <p:anim to="" calcmode="lin" valueType="num">
                                      <p:cBhvr>
                                        <p:cTn id="36" dur="1" fill="hold"/>
                                        <p:tgtEl>
                                          <p:spTgt spid="198676"/>
                                        </p:tgtEl>
                                        <p:attrNameLst>
                                          <p:attrName>style.visibility</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98675"/>
                                        </p:tgtEl>
                                        <p:attrNameLst>
                                          <p:attrName>style.visibility</p:attrName>
                                        </p:attrNameLst>
                                      </p:cBhvr>
                                      <p:to>
                                        <p:strVal val="visible"/>
                                      </p:to>
                                    </p:set>
                                    <p:anim to="" calcmode="lin" valueType="num">
                                      <p:cBhvr>
                                        <p:cTn id="39" dur="1" fill="hold"/>
                                        <p:tgtEl>
                                          <p:spTgt spid="198675"/>
                                        </p:tgtEl>
                                        <p:attrNameLst>
                                          <p:attrName>style.visibility</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98678"/>
                                        </p:tgtEl>
                                        <p:attrNameLst>
                                          <p:attrName>style.visibility</p:attrName>
                                        </p:attrNameLst>
                                      </p:cBhvr>
                                      <p:to>
                                        <p:strVal val="visible"/>
                                      </p:to>
                                    </p:set>
                                    <p:anim to="" calcmode="lin" valueType="num">
                                      <p:cBhvr>
                                        <p:cTn id="42" dur="1" fill="hold"/>
                                        <p:tgtEl>
                                          <p:spTgt spid="198678"/>
                                        </p:tgtEl>
                                        <p:attrNameLst>
                                          <p:attrName>style.visibility</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98684"/>
                                        </p:tgtEl>
                                        <p:attrNameLst>
                                          <p:attrName>style.visibility</p:attrName>
                                        </p:attrNameLst>
                                      </p:cBhvr>
                                      <p:to>
                                        <p:strVal val="visible"/>
                                      </p:to>
                                    </p:set>
                                    <p:anim to="" calcmode="lin" valueType="num">
                                      <p:cBhvr>
                                        <p:cTn id="47" dur="1" fill="hold"/>
                                        <p:tgtEl>
                                          <p:spTgt spid="198684"/>
                                        </p:tgtEl>
                                        <p:attrNameLst>
                                          <p:attrName>style.visibility</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198679"/>
                                        </p:tgtEl>
                                        <p:attrNameLst>
                                          <p:attrName>style.visibility</p:attrName>
                                        </p:attrNameLst>
                                      </p:cBhvr>
                                      <p:to>
                                        <p:strVal val="visible"/>
                                      </p:to>
                                    </p:set>
                                    <p:anim to="" calcmode="lin" valueType="num">
                                      <p:cBhvr>
                                        <p:cTn id="50" dur="1" fill="hold"/>
                                        <p:tgtEl>
                                          <p:spTgt spid="198679"/>
                                        </p:tgtEl>
                                        <p:attrNameLst>
                                          <p:attrName>style.visibility</p:attrName>
                                        </p:attrNameLst>
                                      </p:cBhvr>
                                    </p:anim>
                                  </p:childTnLst>
                                </p:cTn>
                              </p:par>
                              <p:par>
                                <p:cTn id="51" presetID="24" presetClass="entr" presetSubtype="0" fill="hold" grpId="0" nodeType="withEffect">
                                  <p:stCondLst>
                                    <p:cond delay="0"/>
                                  </p:stCondLst>
                                  <p:childTnLst>
                                    <p:set>
                                      <p:cBhvr>
                                        <p:cTn id="52" dur="1" fill="hold">
                                          <p:stCondLst>
                                            <p:cond delay="0"/>
                                          </p:stCondLst>
                                        </p:cTn>
                                        <p:tgtEl>
                                          <p:spTgt spid="198686"/>
                                        </p:tgtEl>
                                        <p:attrNameLst>
                                          <p:attrName>style.visibility</p:attrName>
                                        </p:attrNameLst>
                                      </p:cBhvr>
                                      <p:to>
                                        <p:strVal val="visible"/>
                                      </p:to>
                                    </p:set>
                                    <p:anim to="" calcmode="lin" valueType="num">
                                      <p:cBhvr>
                                        <p:cTn id="53" dur="1" fill="hold"/>
                                        <p:tgtEl>
                                          <p:spTgt spid="198686"/>
                                        </p:tgtEl>
                                        <p:attrNameLst>
                                          <p:attrName>style.visibility</p:attrName>
                                        </p:attrNameLst>
                                      </p:cBhvr>
                                    </p:anim>
                                  </p:childTnLst>
                                </p:cTn>
                              </p:par>
                              <p:par>
                                <p:cTn id="54" presetID="24" presetClass="entr" presetSubtype="0" fill="hold" grpId="0" nodeType="withEffect">
                                  <p:stCondLst>
                                    <p:cond delay="0"/>
                                  </p:stCondLst>
                                  <p:childTnLst>
                                    <p:set>
                                      <p:cBhvr>
                                        <p:cTn id="55" dur="1" fill="hold">
                                          <p:stCondLst>
                                            <p:cond delay="0"/>
                                          </p:stCondLst>
                                        </p:cTn>
                                        <p:tgtEl>
                                          <p:spTgt spid="198687"/>
                                        </p:tgtEl>
                                        <p:attrNameLst>
                                          <p:attrName>style.visibility</p:attrName>
                                        </p:attrNameLst>
                                      </p:cBhvr>
                                      <p:to>
                                        <p:strVal val="visible"/>
                                      </p:to>
                                    </p:set>
                                    <p:anim to="" calcmode="lin" valueType="num">
                                      <p:cBhvr>
                                        <p:cTn id="56" dur="1" fill="hold"/>
                                        <p:tgtEl>
                                          <p:spTgt spid="198687"/>
                                        </p:tgtEl>
                                        <p:attrNameLst>
                                          <p:attrName>style.visibility</p:attrName>
                                        </p:attrNameLst>
                                      </p:cBhvr>
                                    </p:anim>
                                  </p:childTnLst>
                                </p:cTn>
                              </p:par>
                              <p:par>
                                <p:cTn id="57" presetID="24" presetClass="entr" presetSubtype="0" fill="hold" grpId="0" nodeType="withEffect">
                                  <p:stCondLst>
                                    <p:cond delay="0"/>
                                  </p:stCondLst>
                                  <p:childTnLst>
                                    <p:set>
                                      <p:cBhvr>
                                        <p:cTn id="58" dur="1" fill="hold">
                                          <p:stCondLst>
                                            <p:cond delay="0"/>
                                          </p:stCondLst>
                                        </p:cTn>
                                        <p:tgtEl>
                                          <p:spTgt spid="198685"/>
                                        </p:tgtEl>
                                        <p:attrNameLst>
                                          <p:attrName>style.visibility</p:attrName>
                                        </p:attrNameLst>
                                      </p:cBhvr>
                                      <p:to>
                                        <p:strVal val="visible"/>
                                      </p:to>
                                    </p:set>
                                    <p:anim to="" calcmode="lin" valueType="num">
                                      <p:cBhvr>
                                        <p:cTn id="59" dur="1" fill="hold"/>
                                        <p:tgtEl>
                                          <p:spTgt spid="198685"/>
                                        </p:tgtEl>
                                        <p:attrNameLst>
                                          <p:attrName>style.visibility</p:attrName>
                                        </p:attrNameLst>
                                      </p:cBhvr>
                                    </p:anim>
                                  </p:childTnLst>
                                </p:cTn>
                              </p:par>
                              <p:par>
                                <p:cTn id="60" presetID="24" presetClass="entr" presetSubtype="0" fill="hold" grpId="0" nodeType="withEffect">
                                  <p:stCondLst>
                                    <p:cond delay="0"/>
                                  </p:stCondLst>
                                  <p:childTnLst>
                                    <p:set>
                                      <p:cBhvr>
                                        <p:cTn id="61" dur="1" fill="hold">
                                          <p:stCondLst>
                                            <p:cond delay="0"/>
                                          </p:stCondLst>
                                        </p:cTn>
                                        <p:tgtEl>
                                          <p:spTgt spid="198688"/>
                                        </p:tgtEl>
                                        <p:attrNameLst>
                                          <p:attrName>style.visibility</p:attrName>
                                        </p:attrNameLst>
                                      </p:cBhvr>
                                      <p:to>
                                        <p:strVal val="visible"/>
                                      </p:to>
                                    </p:set>
                                    <p:anim to="" calcmode="lin" valueType="num">
                                      <p:cBhvr>
                                        <p:cTn id="62" dur="1" fill="hold"/>
                                        <p:tgtEl>
                                          <p:spTgt spid="198688"/>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9" grpId="0"/>
      <p:bldP spid="198670" grpId="0"/>
      <p:bldP spid="198671" grpId="0"/>
      <p:bldP spid="198672" grpId="0"/>
      <p:bldP spid="198673" grpId="0"/>
      <p:bldP spid="198674" grpId="0"/>
      <p:bldP spid="198675" grpId="0"/>
      <p:bldP spid="198676" grpId="0"/>
      <p:bldP spid="198677" grpId="0"/>
      <p:bldP spid="198678" grpId="0"/>
      <p:bldP spid="198684" grpId="0"/>
      <p:bldP spid="198685" grpId="0"/>
      <p:bldP spid="198686" grpId="0"/>
      <p:bldP spid="198687" grpId="0"/>
      <p:bldP spid="19868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endParaRPr>
          </a:p>
        </p:txBody>
      </p:sp>
      <p:sp>
        <p:nvSpPr>
          <p:cNvPr id="505858" name="标题 505857"/>
          <p:cNvSpPr>
            <a:spLocks noGrp="1"/>
          </p:cNvSpPr>
          <p:nvPr>
            <p:ph type="title"/>
          </p:nvPr>
        </p:nvSpPr>
        <p:spPr>
          <a:xfrm>
            <a:off x="1476375" y="188913"/>
            <a:ext cx="5257800" cy="863600"/>
          </a:xfrm>
          <a:ln/>
        </p:spPr>
        <p:txBody>
          <a:bodyPr anchor="ctr" anchorCtr="1"/>
          <a:p>
            <a:r>
              <a:rPr lang="zh-TW" altLang="en-US" dirty="0">
                <a:solidFill>
                  <a:srgbClr val="000000"/>
                </a:solidFill>
              </a:rPr>
              <a:t>成功的管理者</a:t>
            </a:r>
            <a:endParaRPr lang="zh-TW" altLang="en-US">
              <a:solidFill>
                <a:srgbClr val="000000"/>
              </a:solidFill>
            </a:endParaRPr>
          </a:p>
        </p:txBody>
      </p:sp>
      <p:sp>
        <p:nvSpPr>
          <p:cNvPr id="505859" name="文本占位符 505858"/>
          <p:cNvSpPr>
            <a:spLocks noGrp="1"/>
          </p:cNvSpPr>
          <p:nvPr>
            <p:ph type="body" idx="1"/>
          </p:nvPr>
        </p:nvSpPr>
        <p:spPr>
          <a:xfrm>
            <a:off x="611188" y="1268413"/>
            <a:ext cx="6985000" cy="4970462"/>
          </a:xfrm>
          <a:ln/>
        </p:spPr>
        <p:txBody>
          <a:bodyPr/>
          <a:p>
            <a:pPr>
              <a:lnSpc>
                <a:spcPct val="80000"/>
              </a:lnSpc>
            </a:pPr>
            <a:r>
              <a:rPr lang="zh-TW" altLang="en-US" sz="2600" dirty="0">
                <a:solidFill>
                  <a:srgbClr val="0066CC"/>
                </a:solidFill>
              </a:rPr>
              <a:t>传统管理：</a:t>
            </a:r>
            <a:r>
              <a:rPr lang="en-US" altLang="zh-TW" sz="2600">
                <a:solidFill>
                  <a:srgbClr val="0066CC"/>
                </a:solidFill>
              </a:rPr>
              <a:t> </a:t>
            </a:r>
            <a:r>
              <a:rPr lang="zh-TW" altLang="en-US" sz="2600" dirty="0">
                <a:solidFill>
                  <a:srgbClr val="0066CC"/>
                </a:solidFill>
              </a:rPr>
              <a:t>决策、规划和控制</a:t>
            </a:r>
            <a:endParaRPr lang="zh-TW" altLang="en-US" sz="2600" dirty="0">
              <a:solidFill>
                <a:srgbClr val="0066CC"/>
              </a:solidFill>
            </a:endParaRPr>
          </a:p>
          <a:p>
            <a:pPr>
              <a:lnSpc>
                <a:spcPct val="80000"/>
              </a:lnSpc>
            </a:pPr>
            <a:r>
              <a:rPr lang="zh-TW" altLang="en-US" sz="2600" dirty="0">
                <a:solidFill>
                  <a:srgbClr val="0066CC"/>
                </a:solidFill>
              </a:rPr>
              <a:t>沟通：交换日常信息和处理公文</a:t>
            </a:r>
            <a:endParaRPr lang="zh-TW" altLang="en-US" sz="2600" dirty="0">
              <a:solidFill>
                <a:srgbClr val="0066CC"/>
              </a:solidFill>
            </a:endParaRPr>
          </a:p>
          <a:p>
            <a:pPr>
              <a:lnSpc>
                <a:spcPct val="80000"/>
              </a:lnSpc>
            </a:pPr>
            <a:r>
              <a:rPr lang="zh-TW" altLang="en-US" sz="2600" dirty="0">
                <a:solidFill>
                  <a:srgbClr val="0066CC"/>
                </a:solidFill>
              </a:rPr>
              <a:t>人力资源管理：激励、教养、聘僱和训练</a:t>
            </a:r>
            <a:endParaRPr lang="zh-TW" altLang="en-US" sz="2600" dirty="0">
              <a:solidFill>
                <a:srgbClr val="0066CC"/>
              </a:solidFill>
            </a:endParaRPr>
          </a:p>
          <a:p>
            <a:pPr>
              <a:lnSpc>
                <a:spcPct val="80000"/>
              </a:lnSpc>
            </a:pPr>
            <a:r>
              <a:rPr lang="zh-TW" altLang="en-US" sz="2600" dirty="0">
                <a:solidFill>
                  <a:srgbClr val="0066CC"/>
                </a:solidFill>
              </a:rPr>
              <a:t>人际网络</a:t>
            </a:r>
            <a:r>
              <a:rPr lang="en-US" altLang="zh-TW" sz="2600">
                <a:solidFill>
                  <a:srgbClr val="0066CC"/>
                </a:solidFill>
              </a:rPr>
              <a:t>(networking) </a:t>
            </a:r>
            <a:r>
              <a:rPr lang="zh-TW" altLang="en-US" sz="2600" dirty="0">
                <a:solidFill>
                  <a:srgbClr val="0066CC"/>
                </a:solidFill>
              </a:rPr>
              <a:t>：社会化、政治化</a:t>
            </a:r>
            <a:r>
              <a:rPr lang="en-US" altLang="zh-TW" sz="2600">
                <a:solidFill>
                  <a:srgbClr val="0066CC"/>
                </a:solidFill>
              </a:rPr>
              <a:t>, </a:t>
            </a:r>
            <a:r>
              <a:rPr lang="zh-TW" altLang="en-US" sz="2600" dirty="0">
                <a:solidFill>
                  <a:srgbClr val="0066CC"/>
                </a:solidFill>
              </a:rPr>
              <a:t>并与外界互动</a:t>
            </a:r>
            <a:endParaRPr lang="zh-TW" altLang="en-US" sz="2600" dirty="0">
              <a:solidFill>
                <a:srgbClr val="0066CC"/>
              </a:solidFill>
            </a:endParaRPr>
          </a:p>
          <a:p>
            <a:pPr>
              <a:lnSpc>
                <a:spcPct val="80000"/>
              </a:lnSpc>
            </a:pPr>
            <a:endParaRPr lang="zh-TW" altLang="en-US" sz="2600" dirty="0">
              <a:solidFill>
                <a:srgbClr val="0066CC"/>
              </a:solidFill>
            </a:endParaRPr>
          </a:p>
          <a:p>
            <a:pPr>
              <a:lnSpc>
                <a:spcPct val="80000"/>
              </a:lnSpc>
            </a:pPr>
            <a:r>
              <a:rPr lang="zh-TW" altLang="en-US" sz="2600" dirty="0">
                <a:solidFill>
                  <a:srgbClr val="0066CC"/>
                </a:solidFill>
              </a:rPr>
              <a:t>成功的管理者：升迁快又频</a:t>
            </a:r>
            <a:endParaRPr lang="zh-TW" altLang="en-US" sz="2600" dirty="0">
              <a:solidFill>
                <a:srgbClr val="0066CC"/>
              </a:solidFill>
            </a:endParaRPr>
          </a:p>
          <a:p>
            <a:pPr>
              <a:lnSpc>
                <a:spcPct val="80000"/>
              </a:lnSpc>
              <a:buNone/>
            </a:pPr>
            <a:r>
              <a:rPr lang="zh-TW" altLang="en-US" sz="2600" dirty="0">
                <a:solidFill>
                  <a:srgbClr val="0066CC"/>
                </a:solidFill>
              </a:rPr>
              <a:t>      花在人际网络的时间多，</a:t>
            </a:r>
            <a:r>
              <a:rPr lang="zh-CN" altLang="en-US" sz="2600" dirty="0">
                <a:solidFill>
                  <a:srgbClr val="0066CC"/>
                </a:solidFill>
              </a:rPr>
              <a:t>人力资源管理的时间少</a:t>
            </a:r>
            <a:endParaRPr lang="zh-CN" altLang="en-US" sz="2600" dirty="0">
              <a:solidFill>
                <a:srgbClr val="0066CC"/>
              </a:solidFill>
            </a:endParaRPr>
          </a:p>
          <a:p>
            <a:pPr>
              <a:lnSpc>
                <a:spcPct val="80000"/>
              </a:lnSpc>
            </a:pPr>
            <a:r>
              <a:rPr lang="zh-TW" altLang="en-US" sz="2600" dirty="0">
                <a:solidFill>
                  <a:srgbClr val="0066CC"/>
                </a:solidFill>
              </a:rPr>
              <a:t>效能的管理者</a:t>
            </a:r>
            <a:r>
              <a:rPr lang="en-US" altLang="zh-TW" sz="2600">
                <a:solidFill>
                  <a:srgbClr val="0066CC"/>
                </a:solidFill>
              </a:rPr>
              <a:t>: </a:t>
            </a:r>
            <a:r>
              <a:rPr lang="zh-TW" altLang="en-US" sz="2600" dirty="0">
                <a:solidFill>
                  <a:srgbClr val="0066CC"/>
                </a:solidFill>
              </a:rPr>
              <a:t>工作成果质量俱佳， 工作关系良好</a:t>
            </a:r>
            <a:r>
              <a:rPr lang="zh-TW" altLang="zh-CN" sz="2600" dirty="0">
                <a:solidFill>
                  <a:srgbClr val="0066CC"/>
                </a:solidFill>
              </a:rPr>
              <a:t>，</a:t>
            </a:r>
            <a:r>
              <a:rPr lang="zh-TW" altLang="en-US" sz="2600" dirty="0">
                <a:solidFill>
                  <a:srgbClr val="0066CC"/>
                </a:solidFill>
              </a:rPr>
              <a:t>花在沟通上的时间多，花在人际网络的时间少</a:t>
            </a:r>
            <a:endParaRPr lang="zh-TW" altLang="en-US" sz="2600" dirty="0">
              <a:solidFill>
                <a:srgbClr val="0066CC"/>
              </a:solidFill>
            </a:endParaRPr>
          </a:p>
          <a:p>
            <a:pPr>
              <a:lnSpc>
                <a:spcPct val="80000"/>
              </a:lnSpc>
            </a:pPr>
            <a:r>
              <a:rPr lang="en-US" altLang="zh-TW" sz="2600">
                <a:solidFill>
                  <a:srgbClr val="0066CC"/>
                </a:solidFill>
              </a:rPr>
              <a:t>Challenge</a:t>
            </a:r>
            <a:r>
              <a:rPr lang="zh-TW" altLang="en-US" sz="2600" dirty="0">
                <a:solidFill>
                  <a:srgbClr val="0066CC"/>
                </a:solidFill>
              </a:rPr>
              <a:t>：</a:t>
            </a:r>
            <a:r>
              <a:rPr lang="zh-TW" altLang="zh-TW" sz="2600" dirty="0">
                <a:solidFill>
                  <a:srgbClr val="0066CC"/>
                </a:solidFill>
              </a:rPr>
              <a:t>升迁</a:t>
            </a:r>
            <a:r>
              <a:rPr lang="en-US" altLang="zh-TW" sz="2600">
                <a:solidFill>
                  <a:srgbClr val="0066CC"/>
                </a:solidFill>
              </a:rPr>
              <a:t>(promotion)</a:t>
            </a:r>
            <a:r>
              <a:rPr lang="zh-TW" altLang="zh-TW" sz="2600" dirty="0">
                <a:solidFill>
                  <a:srgbClr val="0066CC"/>
                </a:solidFill>
              </a:rPr>
              <a:t>不是该要看绩效</a:t>
            </a:r>
            <a:r>
              <a:rPr lang="en-US" altLang="zh-TW" sz="2600">
                <a:solidFill>
                  <a:srgbClr val="0066CC"/>
                </a:solidFill>
              </a:rPr>
              <a:t>(performance)?</a:t>
            </a:r>
            <a:endParaRPr lang="en-US" altLang="zh-TW" sz="2600">
              <a:solidFill>
                <a:srgbClr val="0066CC"/>
              </a:solidFill>
            </a:endParaRPr>
          </a:p>
        </p:txBody>
      </p:sp>
      <p:sp>
        <p:nvSpPr>
          <p:cNvPr id="505860" name="矩形 505859"/>
          <p:cNvSpPr/>
          <p:nvPr/>
        </p:nvSpPr>
        <p:spPr>
          <a:xfrm>
            <a:off x="3429000" y="2597150"/>
            <a:ext cx="411480" cy="368300"/>
          </a:xfrm>
          <a:prstGeom prst="rect">
            <a:avLst/>
          </a:prstGeom>
          <a:noFill/>
          <a:ln w="12700">
            <a:noFill/>
          </a:ln>
        </p:spPr>
        <p:txBody>
          <a:bodyPr wrap="none" anchor="t" anchorCtr="0">
            <a:spAutoFit/>
          </a:bodyPr>
          <a:p>
            <a:pPr eaLnBrk="0" hangingPunct="0"/>
            <a:r>
              <a:rPr lang="zh-TW" altLang="en-US" dirty="0">
                <a:solidFill>
                  <a:srgbClr val="414141"/>
                </a:solidFill>
                <a:latin typeface="Times New Roman" panose="02020603050405020304" pitchFamily="18" charset="0"/>
                <a:ea typeface="PMingLiU" panose="02020500000000000000" pitchFamily="18" charset="-120"/>
              </a:rPr>
              <a:t>、</a:t>
            </a:r>
            <a:endParaRPr lang="zh-TW" altLang="en-US" dirty="0">
              <a:solidFill>
                <a:srgbClr val="414141"/>
              </a:solidFill>
              <a:latin typeface="Times New Roman" panose="02020603050405020304" pitchFamily="18" charset="0"/>
              <a:ea typeface="PMingLiU" panose="02020500000000000000" pitchFamily="18" charset="-120"/>
            </a:endParaRPr>
          </a:p>
        </p:txBody>
      </p:sp>
      <p:sp>
        <p:nvSpPr>
          <p:cNvPr id="505861" name="矩形 505860"/>
          <p:cNvSpPr/>
          <p:nvPr/>
        </p:nvSpPr>
        <p:spPr>
          <a:xfrm>
            <a:off x="0" y="1195388"/>
            <a:ext cx="9144000" cy="73025"/>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transition spd="med" advClick="0">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363522" name="直接连接符 363521"/>
          <p:cNvSpPr/>
          <p:nvPr/>
        </p:nvSpPr>
        <p:spPr>
          <a:xfrm>
            <a:off x="1211263" y="2944813"/>
            <a:ext cx="280987" cy="633412"/>
          </a:xfrm>
          <a:prstGeom prst="line">
            <a:avLst/>
          </a:prstGeom>
          <a:ln w="12700" cap="flat" cmpd="sng">
            <a:solidFill>
              <a:srgbClr val="006600"/>
            </a:solidFill>
            <a:prstDash val="solid"/>
            <a:headEnd type="none" w="med" len="med"/>
            <a:tailEnd type="none" w="med" len="med"/>
          </a:ln>
        </p:spPr>
      </p:sp>
      <p:sp>
        <p:nvSpPr>
          <p:cNvPr id="363523" name="标题 363522"/>
          <p:cNvSpPr>
            <a:spLocks noGrp="1"/>
          </p:cNvSpPr>
          <p:nvPr>
            <p:ph type="ctrTitle"/>
          </p:nvPr>
        </p:nvSpPr>
        <p:spPr>
          <a:xfrm>
            <a:off x="1965325" y="481013"/>
            <a:ext cx="5026025" cy="439737"/>
          </a:xfrm>
          <a:solidFill>
            <a:srgbClr val="CCFFCC"/>
          </a:solidFill>
          <a:ln w="38100" cmpd="dbl">
            <a:solidFill>
              <a:srgbClr val="009900"/>
            </a:solidFill>
            <a:miter/>
          </a:ln>
        </p:spPr>
        <p:txBody>
          <a:bodyPr anchor="ctr" anchorCtr="0"/>
          <a:p>
            <a:pPr defTabSz="914400">
              <a:buClrTx/>
              <a:buSzTx/>
              <a:buFontTx/>
              <a:buNone/>
            </a:pPr>
            <a:r>
              <a:rPr lang="zh-CN" altLang="en-US" sz="2400" kern="1200" baseline="0" dirty="0">
                <a:solidFill>
                  <a:srgbClr val="9900CC"/>
                </a:solidFill>
                <a:latin typeface="Arial" panose="020B0604020202020204" pitchFamily="34" charset="0"/>
                <a:ea typeface="DFKai-SB" panose="03000509000000000000" pitchFamily="65" charset="-120"/>
              </a:rPr>
              <a:t>成功经理的角色</a:t>
            </a:r>
            <a:endParaRPr lang="zh-CN" altLang="en-US" sz="2400" kern="1200" baseline="0" dirty="0">
              <a:solidFill>
                <a:srgbClr val="9900CC"/>
              </a:solidFill>
              <a:latin typeface="Arial" panose="020B0604020202020204" pitchFamily="34" charset="0"/>
              <a:ea typeface="DFKai-SB" panose="03000509000000000000" pitchFamily="65" charset="-120"/>
            </a:endParaRPr>
          </a:p>
        </p:txBody>
      </p:sp>
      <p:sp>
        <p:nvSpPr>
          <p:cNvPr id="363524" name="等腰三角形 363523"/>
          <p:cNvSpPr/>
          <p:nvPr/>
        </p:nvSpPr>
        <p:spPr>
          <a:xfrm rot="5400000" flipH="1" flipV="1">
            <a:off x="5889625" y="3608388"/>
            <a:ext cx="446088" cy="2246312"/>
          </a:xfrm>
          <a:prstGeom prst="triangle">
            <a:avLst>
              <a:gd name="adj" fmla="val 100000"/>
            </a:avLst>
          </a:prstGeom>
          <a:gradFill rotWithShape="0">
            <a:gsLst>
              <a:gs pos="0">
                <a:srgbClr val="FF5050">
                  <a:gamma/>
                  <a:tint val="4314"/>
                  <a:invGamma/>
                </a:srgbClr>
              </a:gs>
              <a:gs pos="100000">
                <a:srgbClr val="FF5050"/>
              </a:gs>
            </a:gsLst>
            <a:lin ang="0" scaled="1"/>
            <a:tileRect/>
          </a:gradFill>
          <a:ln w="12700">
            <a:noFill/>
          </a:ln>
        </p:spPr>
        <p:txBody>
          <a:bodyPr/>
          <a:p>
            <a:endParaRPr lang="zh-CN" altLang="en-US"/>
          </a:p>
        </p:txBody>
      </p:sp>
      <p:sp>
        <p:nvSpPr>
          <p:cNvPr id="363525" name="任意多边形 363524"/>
          <p:cNvSpPr/>
          <p:nvPr/>
        </p:nvSpPr>
        <p:spPr>
          <a:xfrm>
            <a:off x="4967288" y="4508500"/>
            <a:ext cx="2268537" cy="833438"/>
          </a:xfrm>
          <a:custGeom>
            <a:avLst/>
            <a:gdLst/>
            <a:ahLst/>
            <a:cxnLst/>
            <a:pathLst>
              <a:path w="1604" h="662">
                <a:moveTo>
                  <a:pt x="0" y="0"/>
                </a:moveTo>
                <a:lnTo>
                  <a:pt x="1604" y="326"/>
                </a:lnTo>
                <a:lnTo>
                  <a:pt x="1604" y="662"/>
                </a:lnTo>
                <a:lnTo>
                  <a:pt x="0" y="0"/>
                </a:lnTo>
                <a:close/>
              </a:path>
            </a:pathLst>
          </a:custGeom>
          <a:gradFill rotWithShape="0">
            <a:gsLst>
              <a:gs pos="0">
                <a:srgbClr val="CC66FF">
                  <a:gamma/>
                  <a:tint val="14510"/>
                  <a:invGamma/>
                </a:srgbClr>
              </a:gs>
              <a:gs pos="100000">
                <a:srgbClr val="CC66FF">
                  <a:alpha val="100000"/>
                </a:srgbClr>
              </a:gs>
            </a:gsLst>
            <a:lin ang="0" scaled="1"/>
            <a:tileRect/>
          </a:gradFill>
          <a:ln w="12700">
            <a:noFill/>
          </a:ln>
        </p:spPr>
        <p:txBody>
          <a:bodyPr/>
          <a:p>
            <a:endParaRPr lang="zh-CN" altLang="en-US"/>
          </a:p>
        </p:txBody>
      </p:sp>
      <p:sp>
        <p:nvSpPr>
          <p:cNvPr id="363526" name="等腰三角形 363525"/>
          <p:cNvSpPr/>
          <p:nvPr/>
        </p:nvSpPr>
        <p:spPr>
          <a:xfrm rot="5400000">
            <a:off x="5678488" y="3789363"/>
            <a:ext cx="838200" cy="2274887"/>
          </a:xfrm>
          <a:prstGeom prst="triangle">
            <a:avLst>
              <a:gd name="adj" fmla="val 100000"/>
            </a:avLst>
          </a:prstGeom>
          <a:gradFill rotWithShape="0">
            <a:gsLst>
              <a:gs pos="0">
                <a:srgbClr val="0066FF"/>
              </a:gs>
              <a:gs pos="100000">
                <a:srgbClr val="0066FF">
                  <a:gamma/>
                  <a:tint val="26275"/>
                  <a:invGamma/>
                </a:srgbClr>
              </a:gs>
            </a:gsLst>
            <a:lin ang="0" scaled="1"/>
            <a:tileRect/>
          </a:gradFill>
          <a:ln w="12700">
            <a:noFill/>
          </a:ln>
        </p:spPr>
        <p:txBody>
          <a:bodyPr/>
          <a:p>
            <a:endParaRPr lang="zh-CN" altLang="en-US"/>
          </a:p>
        </p:txBody>
      </p:sp>
      <p:sp>
        <p:nvSpPr>
          <p:cNvPr id="363527" name="矩形 363526"/>
          <p:cNvSpPr/>
          <p:nvPr/>
        </p:nvSpPr>
        <p:spPr>
          <a:xfrm>
            <a:off x="5245100" y="4921250"/>
            <a:ext cx="385763" cy="322263"/>
          </a:xfrm>
          <a:prstGeom prst="rect">
            <a:avLst/>
          </a:prstGeom>
          <a:noFill/>
          <a:ln w="12700">
            <a:noFill/>
          </a:ln>
        </p:spPr>
        <p:txBody>
          <a:bodyPr lIns="46124" tIns="23984" rIns="46124" bIns="23984"/>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defTabSz="587375">
              <a:buNone/>
            </a:pPr>
            <a:r>
              <a:rPr lang="zh-TW" altLang="en-US" sz="1800" dirty="0">
                <a:solidFill>
                  <a:srgbClr val="FFFF66"/>
                </a:solidFill>
                <a:ea typeface="DFKai-SB" panose="03000509000000000000" pitchFamily="65" charset="-120"/>
              </a:rPr>
              <a:t>事</a:t>
            </a:r>
            <a:endParaRPr lang="zh-TW" altLang="en-US" sz="1800" dirty="0">
              <a:solidFill>
                <a:srgbClr val="FFFF66"/>
              </a:solidFill>
              <a:ea typeface="DFKai-SB" panose="03000509000000000000" pitchFamily="65" charset="-120"/>
            </a:endParaRPr>
          </a:p>
        </p:txBody>
      </p:sp>
      <p:sp>
        <p:nvSpPr>
          <p:cNvPr id="363528" name="文本框 363527"/>
          <p:cNvSpPr txBox="1"/>
          <p:nvPr/>
        </p:nvSpPr>
        <p:spPr>
          <a:xfrm>
            <a:off x="6788150" y="4921250"/>
            <a:ext cx="385763" cy="285750"/>
          </a:xfrm>
          <a:prstGeom prst="rect">
            <a:avLst/>
          </a:prstGeom>
          <a:noFill/>
          <a:ln w="12700">
            <a:noFill/>
          </a:ln>
        </p:spPr>
        <p:txBody>
          <a:bodyPr lIns="46124" tIns="23984" rIns="46124" bIns="23984"/>
          <a:p>
            <a:pPr defTabSz="773430">
              <a:spcBef>
                <a:spcPct val="50000"/>
              </a:spcBef>
            </a:pPr>
            <a:r>
              <a:rPr lang="zh-TW" altLang="en-US">
                <a:latin typeface="Times New Roman" panose="02020603050405020304" pitchFamily="18" charset="0"/>
                <a:ea typeface="DFKai-SB" panose="03000509000000000000" pitchFamily="65" charset="-120"/>
              </a:rPr>
              <a:t>人</a:t>
            </a:r>
            <a:endParaRPr lang="zh-TW" altLang="en-US">
              <a:latin typeface="Times New Roman" panose="02020603050405020304" pitchFamily="18" charset="0"/>
              <a:ea typeface="DFKai-SB" panose="03000509000000000000" pitchFamily="65" charset="-120"/>
            </a:endParaRPr>
          </a:p>
        </p:txBody>
      </p:sp>
      <p:sp>
        <p:nvSpPr>
          <p:cNvPr id="363529" name="文本框 363528"/>
          <p:cNvSpPr txBox="1"/>
          <p:nvPr/>
        </p:nvSpPr>
        <p:spPr>
          <a:xfrm>
            <a:off x="6753225" y="4591050"/>
            <a:ext cx="376238" cy="285750"/>
          </a:xfrm>
          <a:prstGeom prst="rect">
            <a:avLst/>
          </a:prstGeom>
          <a:noFill/>
          <a:ln w="12700">
            <a:noFill/>
          </a:ln>
        </p:spPr>
        <p:txBody>
          <a:bodyPr lIns="46124" tIns="23984" rIns="46124" bIns="23984"/>
          <a:p>
            <a:pPr defTabSz="773430">
              <a:spcBef>
                <a:spcPct val="50000"/>
              </a:spcBef>
            </a:pPr>
            <a:r>
              <a:rPr lang="zh-TW" altLang="en-US">
                <a:solidFill>
                  <a:srgbClr val="0099FF"/>
                </a:solidFill>
                <a:latin typeface="Times New Roman" panose="02020603050405020304" pitchFamily="18" charset="0"/>
                <a:ea typeface="DFKai-SB" panose="03000509000000000000" pitchFamily="65" charset="-120"/>
              </a:rPr>
              <a:t>想</a:t>
            </a:r>
            <a:endParaRPr lang="zh-TW" altLang="en-US">
              <a:solidFill>
                <a:srgbClr val="0099FF"/>
              </a:solidFill>
              <a:latin typeface="Times New Roman" panose="02020603050405020304" pitchFamily="18" charset="0"/>
              <a:ea typeface="DFKai-SB" panose="03000509000000000000" pitchFamily="65" charset="-120"/>
            </a:endParaRPr>
          </a:p>
        </p:txBody>
      </p:sp>
      <p:sp>
        <p:nvSpPr>
          <p:cNvPr id="363530" name="矩形 363529"/>
          <p:cNvSpPr/>
          <p:nvPr/>
        </p:nvSpPr>
        <p:spPr>
          <a:xfrm>
            <a:off x="5224463" y="5416550"/>
            <a:ext cx="2227262" cy="461963"/>
          </a:xfrm>
          <a:prstGeom prst="rect">
            <a:avLst/>
          </a:prstGeom>
          <a:noFill/>
          <a:ln w="12700">
            <a:noFill/>
          </a:ln>
        </p:spPr>
        <p:txBody>
          <a:bodyPr lIns="46124" tIns="23984" rIns="46124" bIns="23984"/>
          <a:p>
            <a:pPr defTabSz="773430"/>
            <a:r>
              <a:rPr lang="zh-TW" altLang="en-US" dirty="0">
                <a:solidFill>
                  <a:schemeClr val="tx2"/>
                </a:solidFill>
                <a:latin typeface="Times New Roman" panose="02020603050405020304" pitchFamily="18" charset="0"/>
                <a:ea typeface="DFKai-SB" panose="03000509000000000000" pitchFamily="65" charset="-120"/>
              </a:rPr>
              <a:t>基层    中坚    高级</a:t>
            </a:r>
            <a:endParaRPr lang="zh-TW" altLang="en-US" dirty="0">
              <a:solidFill>
                <a:schemeClr val="tx2"/>
              </a:solidFill>
              <a:latin typeface="Times New Roman" panose="02020603050405020304" pitchFamily="18" charset="0"/>
              <a:ea typeface="DFKai-SB" panose="03000509000000000000" pitchFamily="65" charset="-120"/>
            </a:endParaRPr>
          </a:p>
          <a:p>
            <a:pPr defTabSz="773430"/>
            <a:r>
              <a:rPr lang="zh-TW" altLang="en-US" dirty="0">
                <a:solidFill>
                  <a:schemeClr val="tx2"/>
                </a:solidFill>
                <a:latin typeface="Times New Roman" panose="02020603050405020304" pitchFamily="18" charset="0"/>
                <a:ea typeface="DFKai-SB" panose="03000509000000000000" pitchFamily="65" charset="-120"/>
              </a:rPr>
              <a:t>人员    主管    主管</a:t>
            </a:r>
            <a:endParaRPr lang="zh-TW" altLang="en-US">
              <a:solidFill>
                <a:schemeClr val="tx2"/>
              </a:solidFill>
              <a:latin typeface="Times New Roman" panose="02020603050405020304" pitchFamily="18" charset="0"/>
              <a:ea typeface="DFKai-SB" panose="03000509000000000000" pitchFamily="65" charset="-120"/>
            </a:endParaRPr>
          </a:p>
        </p:txBody>
      </p:sp>
      <p:sp>
        <p:nvSpPr>
          <p:cNvPr id="363531" name="矩形 363530"/>
          <p:cNvSpPr/>
          <p:nvPr/>
        </p:nvSpPr>
        <p:spPr>
          <a:xfrm>
            <a:off x="1331913" y="3590131"/>
            <a:ext cx="6318250" cy="438150"/>
          </a:xfrm>
          <a:prstGeom prst="rect">
            <a:avLst/>
          </a:prstGeom>
          <a:solidFill>
            <a:srgbClr val="CCFFFF">
              <a:alpha val="50000"/>
            </a:srgbClr>
          </a:solidFill>
          <a:ln w="38100" cap="flat" cmpd="dbl">
            <a:solidFill>
              <a:srgbClr val="009900"/>
            </a:solidFill>
            <a:prstDash val="solid"/>
            <a:miter/>
            <a:headEnd type="none" w="med" len="med"/>
            <a:tailEnd type="none" w="med" len="med"/>
          </a:ln>
        </p:spPr>
        <p:txBody>
          <a:bodyPr lIns="7338" tIns="3816" rIns="7338" bIns="3816" anchor="ctr" anchorCtr="0">
            <a:spAutoFit/>
          </a:bodyPr>
          <a:p>
            <a:pPr algn="ctr" defTabSz="773430"/>
            <a:r>
              <a:rPr lang="zh-TW" altLang="en-US" sz="2800" dirty="0">
                <a:solidFill>
                  <a:srgbClr val="800080"/>
                </a:solidFill>
                <a:latin typeface="Times New Roman" panose="02020603050405020304" pitchFamily="18" charset="0"/>
                <a:ea typeface="DFKai-SB" panose="03000509000000000000" pitchFamily="65" charset="-120"/>
              </a:rPr>
              <a:t>当好经理的九个基本要件</a:t>
            </a:r>
            <a:endParaRPr lang="zh-TW" altLang="en-US" sz="2800">
              <a:solidFill>
                <a:srgbClr val="800080"/>
              </a:solidFill>
              <a:latin typeface="Times New Roman" panose="02020603050405020304" pitchFamily="18" charset="0"/>
              <a:ea typeface="DFKai-SB" panose="03000509000000000000" pitchFamily="65" charset="-120"/>
            </a:endParaRPr>
          </a:p>
        </p:txBody>
      </p:sp>
      <p:sp>
        <p:nvSpPr>
          <p:cNvPr id="363532" name="椭圆 363531"/>
          <p:cNvSpPr/>
          <p:nvPr/>
        </p:nvSpPr>
        <p:spPr>
          <a:xfrm>
            <a:off x="635000" y="2510256"/>
            <a:ext cx="1393825" cy="403976"/>
          </a:xfrm>
          <a:prstGeom prst="ellipse">
            <a:avLst/>
          </a:prstGeom>
          <a:solidFill>
            <a:srgbClr val="FF99CC">
              <a:alpha val="50000"/>
            </a:srgbClr>
          </a:solidFill>
          <a:ln w="12700" cap="flat" cmpd="sng">
            <a:solidFill>
              <a:srgbClr val="006600"/>
            </a:solidFill>
            <a:prstDash val="solid"/>
            <a:headEnd type="none" w="med" len="med"/>
            <a:tailEnd type="none" w="med" len="med"/>
          </a:ln>
        </p:spPr>
        <p:txBody>
          <a:bodyPr lIns="7338" tIns="3816" rIns="7338" bIns="3816" anchor="ctr" anchorCtr="0">
            <a:spAutoFit/>
          </a:bodyPr>
          <a:p>
            <a:pPr algn="ctr" defTabSz="773430"/>
            <a:r>
              <a:rPr lang="zh-TW" altLang="en-US" dirty="0">
                <a:solidFill>
                  <a:srgbClr val="006600"/>
                </a:solidFill>
                <a:latin typeface="Times New Roman" panose="02020603050405020304" pitchFamily="18" charset="0"/>
                <a:ea typeface="DFKai-SB" panose="03000509000000000000" pitchFamily="65" charset="-120"/>
              </a:rPr>
              <a:t>面对挑战</a:t>
            </a:r>
            <a:endParaRPr lang="zh-TW" altLang="en-US" dirty="0">
              <a:solidFill>
                <a:srgbClr val="006600"/>
              </a:solidFill>
              <a:latin typeface="Times New Roman" panose="02020603050405020304" pitchFamily="18" charset="0"/>
              <a:ea typeface="DFKai-SB" panose="03000509000000000000" pitchFamily="65" charset="-120"/>
            </a:endParaRPr>
          </a:p>
        </p:txBody>
      </p:sp>
      <p:sp>
        <p:nvSpPr>
          <p:cNvPr id="363533" name="椭圆 363532"/>
          <p:cNvSpPr/>
          <p:nvPr/>
        </p:nvSpPr>
        <p:spPr>
          <a:xfrm>
            <a:off x="1644650" y="2045118"/>
            <a:ext cx="841375" cy="403976"/>
          </a:xfrm>
          <a:prstGeom prst="ellipse">
            <a:avLst/>
          </a:prstGeom>
          <a:solidFill>
            <a:srgbClr val="FFFF99"/>
          </a:solidFill>
          <a:ln w="12700" cap="flat" cmpd="sng">
            <a:solidFill>
              <a:srgbClr val="FF0000"/>
            </a:solidFill>
            <a:prstDash val="solid"/>
            <a:headEnd type="none" w="med" len="med"/>
            <a:tailEnd type="none" w="med" len="med"/>
          </a:ln>
        </p:spPr>
        <p:txBody>
          <a:bodyPr lIns="7338" tIns="3816" rIns="7338" bIns="3816" anchor="ctr" anchorCtr="0">
            <a:spAutoFit/>
          </a:bodyPr>
          <a:p>
            <a:pPr algn="ctr" defTabSz="773430"/>
            <a:r>
              <a:rPr lang="zh-TW" altLang="en-US" dirty="0">
                <a:solidFill>
                  <a:schemeClr val="tx2"/>
                </a:solidFill>
                <a:latin typeface="Times New Roman" panose="02020603050405020304" pitchFamily="18" charset="0"/>
                <a:ea typeface="DFKai-SB" panose="03000509000000000000" pitchFamily="65" charset="-120"/>
              </a:rPr>
              <a:t>职权</a:t>
            </a:r>
            <a:endParaRPr lang="zh-TW" altLang="en-US">
              <a:solidFill>
                <a:schemeClr val="tx2"/>
              </a:solidFill>
              <a:latin typeface="Times New Roman" panose="02020603050405020304" pitchFamily="18" charset="0"/>
              <a:ea typeface="DFKai-SB" panose="03000509000000000000" pitchFamily="65" charset="-120"/>
            </a:endParaRPr>
          </a:p>
        </p:txBody>
      </p:sp>
      <p:sp>
        <p:nvSpPr>
          <p:cNvPr id="363534" name="椭圆 363533"/>
          <p:cNvSpPr/>
          <p:nvPr/>
        </p:nvSpPr>
        <p:spPr>
          <a:xfrm>
            <a:off x="1420813" y="1475206"/>
            <a:ext cx="1890712" cy="403976"/>
          </a:xfrm>
          <a:prstGeom prst="ellipse">
            <a:avLst/>
          </a:prstGeom>
          <a:solidFill>
            <a:srgbClr val="CCFFFF"/>
          </a:solidFill>
          <a:ln w="12700" cap="flat" cmpd="sng">
            <a:solidFill>
              <a:schemeClr val="accent2"/>
            </a:solidFill>
            <a:prstDash val="solid"/>
            <a:headEnd type="none" w="med" len="med"/>
            <a:tailEnd type="none" w="med" len="med"/>
          </a:ln>
        </p:spPr>
        <p:txBody>
          <a:bodyPr lIns="7338" tIns="3816" rIns="7338" bIns="3816" anchor="ctr" anchorCtr="0">
            <a:spAutoFit/>
          </a:bodyPr>
          <a:p>
            <a:pPr algn="ctr" defTabSz="773430"/>
            <a:r>
              <a:rPr lang="zh-TW" altLang="en-US" dirty="0">
                <a:solidFill>
                  <a:schemeClr val="accent2"/>
                </a:solidFill>
                <a:latin typeface="Times New Roman" panose="02020603050405020304" pitchFamily="18" charset="0"/>
                <a:ea typeface="DFKai-SB" panose="03000509000000000000" pitchFamily="65" charset="-120"/>
              </a:rPr>
              <a:t>工作分配权</a:t>
            </a:r>
            <a:endParaRPr lang="zh-TW" altLang="en-US">
              <a:solidFill>
                <a:schemeClr val="accent2"/>
              </a:solidFill>
              <a:latin typeface="Times New Roman" panose="02020603050405020304" pitchFamily="18" charset="0"/>
              <a:ea typeface="DFKai-SB" panose="03000509000000000000" pitchFamily="65" charset="-120"/>
            </a:endParaRPr>
          </a:p>
        </p:txBody>
      </p:sp>
      <p:sp>
        <p:nvSpPr>
          <p:cNvPr id="363535" name="椭圆 363534"/>
          <p:cNvSpPr/>
          <p:nvPr/>
        </p:nvSpPr>
        <p:spPr>
          <a:xfrm>
            <a:off x="2903538" y="1816518"/>
            <a:ext cx="1522412" cy="403976"/>
          </a:xfrm>
          <a:prstGeom prst="ellipse">
            <a:avLst/>
          </a:prstGeom>
          <a:solidFill>
            <a:srgbClr val="00FF00"/>
          </a:solidFill>
          <a:ln w="12700" cap="flat" cmpd="sng">
            <a:solidFill>
              <a:srgbClr val="FFCC00"/>
            </a:solidFill>
            <a:prstDash val="solid"/>
            <a:headEnd type="none" w="med" len="med"/>
            <a:tailEnd type="none" w="med" len="med"/>
          </a:ln>
        </p:spPr>
        <p:txBody>
          <a:bodyPr lIns="7338" tIns="3816" rIns="7338" bIns="3816" anchor="ctr" anchorCtr="0">
            <a:spAutoFit/>
          </a:bodyPr>
          <a:p>
            <a:pPr algn="ctr" defTabSz="773430"/>
            <a:r>
              <a:rPr lang="zh-TW" altLang="en-US" dirty="0">
                <a:solidFill>
                  <a:srgbClr val="FFFF99"/>
                </a:solidFill>
                <a:latin typeface="Times New Roman" panose="02020603050405020304" pitchFamily="18" charset="0"/>
                <a:ea typeface="DFKai-SB" panose="03000509000000000000" pitchFamily="65" charset="-120"/>
              </a:rPr>
              <a:t>掌握预算</a:t>
            </a:r>
            <a:endParaRPr lang="zh-TW" altLang="en-US">
              <a:solidFill>
                <a:srgbClr val="9900CC"/>
              </a:solidFill>
              <a:latin typeface="Times New Roman" panose="02020603050405020304" pitchFamily="18" charset="0"/>
              <a:ea typeface="DFKai-SB" panose="03000509000000000000" pitchFamily="65" charset="-120"/>
            </a:endParaRPr>
          </a:p>
        </p:txBody>
      </p:sp>
      <p:sp>
        <p:nvSpPr>
          <p:cNvPr id="363536" name="椭圆 363535"/>
          <p:cNvSpPr/>
          <p:nvPr/>
        </p:nvSpPr>
        <p:spPr>
          <a:xfrm>
            <a:off x="3411538" y="1227556"/>
            <a:ext cx="2092325" cy="403976"/>
          </a:xfrm>
          <a:prstGeom prst="ellipse">
            <a:avLst/>
          </a:prstGeom>
          <a:solidFill>
            <a:srgbClr val="CCFFCC">
              <a:alpha val="50000"/>
            </a:srgbClr>
          </a:solidFill>
          <a:ln w="12700" cap="flat" cmpd="sng">
            <a:solidFill>
              <a:srgbClr val="9900CC"/>
            </a:solidFill>
            <a:prstDash val="solid"/>
            <a:headEnd type="none" w="med" len="med"/>
            <a:tailEnd type="none" w="med" len="med"/>
          </a:ln>
        </p:spPr>
        <p:txBody>
          <a:bodyPr lIns="7338" tIns="3816" rIns="7338" bIns="3816" anchor="ctr" anchorCtr="0">
            <a:spAutoFit/>
          </a:bodyPr>
          <a:p>
            <a:pPr algn="ctr" defTabSz="773430"/>
            <a:r>
              <a:rPr lang="zh-TW" altLang="en-US" dirty="0">
                <a:solidFill>
                  <a:srgbClr val="800080"/>
                </a:solidFill>
                <a:latin typeface="Times New Roman" panose="02020603050405020304" pitchFamily="18" charset="0"/>
                <a:ea typeface="DFKai-SB" panose="03000509000000000000" pitchFamily="65" charset="-120"/>
              </a:rPr>
              <a:t>主导所属升迁</a:t>
            </a:r>
            <a:endParaRPr lang="zh-TW" altLang="en-US">
              <a:solidFill>
                <a:srgbClr val="800080"/>
              </a:solidFill>
              <a:latin typeface="Times New Roman" panose="02020603050405020304" pitchFamily="18" charset="0"/>
              <a:ea typeface="DFKai-SB" panose="03000509000000000000" pitchFamily="65" charset="-120"/>
            </a:endParaRPr>
          </a:p>
        </p:txBody>
      </p:sp>
      <p:sp>
        <p:nvSpPr>
          <p:cNvPr id="363537" name="椭圆 363536"/>
          <p:cNvSpPr/>
          <p:nvPr/>
        </p:nvSpPr>
        <p:spPr>
          <a:xfrm>
            <a:off x="4524375" y="1805406"/>
            <a:ext cx="1790700" cy="403976"/>
          </a:xfrm>
          <a:prstGeom prst="ellipse">
            <a:avLst/>
          </a:prstGeom>
          <a:solidFill>
            <a:srgbClr val="00FF00"/>
          </a:solidFill>
          <a:ln w="12700" cap="flat" cmpd="sng">
            <a:solidFill>
              <a:srgbClr val="FFCC00"/>
            </a:solidFill>
            <a:prstDash val="solid"/>
            <a:headEnd type="none" w="med" len="med"/>
            <a:tailEnd type="none" w="med" len="med"/>
          </a:ln>
        </p:spPr>
        <p:txBody>
          <a:bodyPr lIns="7338" tIns="3816" rIns="7338" bIns="3816" anchor="ctr" anchorCtr="0">
            <a:spAutoFit/>
          </a:bodyPr>
          <a:p>
            <a:pPr algn="ctr" defTabSz="773430"/>
            <a:r>
              <a:rPr lang="zh-TW" altLang="en-US">
                <a:solidFill>
                  <a:srgbClr val="FFFF99"/>
                </a:solidFill>
                <a:latin typeface="Times New Roman" panose="02020603050405020304" pitchFamily="18" charset="0"/>
                <a:ea typeface="DFKai-SB" panose="03000509000000000000" pitchFamily="65" charset="-120"/>
              </a:rPr>
              <a:t>调薪</a:t>
            </a:r>
            <a:r>
              <a:rPr lang="zh-TW" altLang="en-US" dirty="0">
                <a:solidFill>
                  <a:srgbClr val="FFFF99"/>
                </a:solidFill>
                <a:latin typeface="Times New Roman" panose="02020603050405020304" pitchFamily="18" charset="0"/>
                <a:ea typeface="DFKai-SB" panose="03000509000000000000" pitchFamily="65" charset="-120"/>
              </a:rPr>
              <a:t>决定权</a:t>
            </a:r>
            <a:endParaRPr lang="zh-TW" altLang="en-US">
              <a:solidFill>
                <a:srgbClr val="FFFF99"/>
              </a:solidFill>
              <a:latin typeface="Times New Roman" panose="02020603050405020304" pitchFamily="18" charset="0"/>
              <a:ea typeface="DFKai-SB" panose="03000509000000000000" pitchFamily="65" charset="-120"/>
            </a:endParaRPr>
          </a:p>
        </p:txBody>
      </p:sp>
      <p:sp>
        <p:nvSpPr>
          <p:cNvPr id="363538" name="椭圆 363537"/>
          <p:cNvSpPr/>
          <p:nvPr/>
        </p:nvSpPr>
        <p:spPr>
          <a:xfrm>
            <a:off x="5722938" y="1421231"/>
            <a:ext cx="1587500" cy="403976"/>
          </a:xfrm>
          <a:prstGeom prst="ellipse">
            <a:avLst/>
          </a:prstGeom>
          <a:solidFill>
            <a:srgbClr val="CCFFFF"/>
          </a:solidFill>
          <a:ln w="12700" cap="flat" cmpd="sng">
            <a:solidFill>
              <a:schemeClr val="accent2"/>
            </a:solidFill>
            <a:prstDash val="solid"/>
            <a:headEnd type="none" w="med" len="med"/>
            <a:tailEnd type="none" w="med" len="med"/>
          </a:ln>
        </p:spPr>
        <p:txBody>
          <a:bodyPr lIns="7338" tIns="3816" rIns="7338" bIns="3816" anchor="ctr" anchorCtr="0">
            <a:spAutoFit/>
          </a:bodyPr>
          <a:p>
            <a:pPr algn="ctr" defTabSz="773430"/>
            <a:r>
              <a:rPr lang="zh-TW" altLang="en-US" dirty="0">
                <a:solidFill>
                  <a:schemeClr val="accent2"/>
                </a:solidFill>
                <a:latin typeface="Times New Roman" panose="02020603050405020304" pitchFamily="18" charset="0"/>
                <a:ea typeface="DFKai-SB" panose="03000509000000000000" pitchFamily="65" charset="-120"/>
              </a:rPr>
              <a:t>专业素养</a:t>
            </a:r>
            <a:endParaRPr lang="zh-TW" altLang="en-US">
              <a:solidFill>
                <a:schemeClr val="accent2"/>
              </a:solidFill>
              <a:latin typeface="Times New Roman" panose="02020603050405020304" pitchFamily="18" charset="0"/>
              <a:ea typeface="DFKai-SB" panose="03000509000000000000" pitchFamily="65" charset="-120"/>
            </a:endParaRPr>
          </a:p>
        </p:txBody>
      </p:sp>
      <p:sp>
        <p:nvSpPr>
          <p:cNvPr id="363539" name="椭圆 363538"/>
          <p:cNvSpPr/>
          <p:nvPr/>
        </p:nvSpPr>
        <p:spPr>
          <a:xfrm>
            <a:off x="6389688" y="2021306"/>
            <a:ext cx="1035050" cy="403976"/>
          </a:xfrm>
          <a:prstGeom prst="ellipse">
            <a:avLst/>
          </a:prstGeom>
          <a:solidFill>
            <a:srgbClr val="FFFF99"/>
          </a:solidFill>
          <a:ln w="12700" cap="flat" cmpd="sng">
            <a:solidFill>
              <a:srgbClr val="FF0000"/>
            </a:solidFill>
            <a:prstDash val="solid"/>
            <a:headEnd type="none" w="med" len="med"/>
            <a:tailEnd type="none" w="med" len="med"/>
          </a:ln>
        </p:spPr>
        <p:txBody>
          <a:bodyPr lIns="7338" tIns="3816" rIns="7338" bIns="3816" anchor="ctr" anchorCtr="0">
            <a:spAutoFit/>
          </a:bodyPr>
          <a:p>
            <a:pPr algn="ctr" defTabSz="773430"/>
            <a:r>
              <a:rPr lang="zh-TW" altLang="en-US" dirty="0">
                <a:solidFill>
                  <a:srgbClr val="FF0000"/>
                </a:solidFill>
                <a:latin typeface="Times New Roman" panose="02020603050405020304" pitchFamily="18" charset="0"/>
                <a:ea typeface="DFKai-SB" panose="03000509000000000000" pitchFamily="65" charset="-120"/>
              </a:rPr>
              <a:t>奖惩权</a:t>
            </a:r>
            <a:endParaRPr lang="zh-TW" altLang="en-US">
              <a:solidFill>
                <a:srgbClr val="FF0000"/>
              </a:solidFill>
              <a:latin typeface="Times New Roman" panose="02020603050405020304" pitchFamily="18" charset="0"/>
              <a:ea typeface="DFKai-SB" panose="03000509000000000000" pitchFamily="65" charset="-120"/>
            </a:endParaRPr>
          </a:p>
        </p:txBody>
      </p:sp>
      <p:sp>
        <p:nvSpPr>
          <p:cNvPr id="363540" name="椭圆 363539"/>
          <p:cNvSpPr/>
          <p:nvPr/>
        </p:nvSpPr>
        <p:spPr>
          <a:xfrm>
            <a:off x="7091363" y="2486443"/>
            <a:ext cx="1393825" cy="403976"/>
          </a:xfrm>
          <a:prstGeom prst="ellipse">
            <a:avLst/>
          </a:prstGeom>
          <a:solidFill>
            <a:srgbClr val="FF99CC">
              <a:alpha val="50000"/>
            </a:srgbClr>
          </a:solidFill>
          <a:ln w="12700" cap="flat" cmpd="sng">
            <a:solidFill>
              <a:srgbClr val="009900"/>
            </a:solidFill>
            <a:prstDash val="solid"/>
            <a:headEnd type="none" w="med" len="med"/>
            <a:tailEnd type="none" w="med" len="med"/>
          </a:ln>
        </p:spPr>
        <p:txBody>
          <a:bodyPr lIns="7338" tIns="3816" rIns="7338" bIns="3816" anchor="ctr" anchorCtr="0">
            <a:spAutoFit/>
          </a:bodyPr>
          <a:p>
            <a:pPr algn="ctr" defTabSz="773430"/>
            <a:r>
              <a:rPr lang="zh-TW" altLang="en-US" dirty="0">
                <a:solidFill>
                  <a:srgbClr val="006600"/>
                </a:solidFill>
                <a:latin typeface="Times New Roman" panose="02020603050405020304" pitchFamily="18" charset="0"/>
                <a:ea typeface="DFKai-SB" panose="03000509000000000000" pitchFamily="65" charset="-120"/>
              </a:rPr>
              <a:t>人际关系</a:t>
            </a:r>
            <a:endParaRPr lang="zh-TW" altLang="en-US">
              <a:solidFill>
                <a:srgbClr val="006600"/>
              </a:solidFill>
              <a:latin typeface="Times New Roman" panose="02020603050405020304" pitchFamily="18" charset="0"/>
              <a:ea typeface="DFKai-SB" panose="03000509000000000000" pitchFamily="65" charset="-120"/>
            </a:endParaRPr>
          </a:p>
        </p:txBody>
      </p:sp>
      <p:sp>
        <p:nvSpPr>
          <p:cNvPr id="363541" name="直接连接符 363540"/>
          <p:cNvSpPr/>
          <p:nvPr/>
        </p:nvSpPr>
        <p:spPr>
          <a:xfrm>
            <a:off x="2181225" y="2466975"/>
            <a:ext cx="431800" cy="1098550"/>
          </a:xfrm>
          <a:prstGeom prst="line">
            <a:avLst/>
          </a:prstGeom>
          <a:ln w="12700" cap="flat" cmpd="sng">
            <a:solidFill>
              <a:srgbClr val="FF0000"/>
            </a:solidFill>
            <a:prstDash val="solid"/>
            <a:headEnd type="none" w="med" len="med"/>
            <a:tailEnd type="none" w="med" len="med"/>
          </a:ln>
        </p:spPr>
      </p:sp>
      <p:sp>
        <p:nvSpPr>
          <p:cNvPr id="363542" name="直接连接符 363541"/>
          <p:cNvSpPr/>
          <p:nvPr/>
        </p:nvSpPr>
        <p:spPr>
          <a:xfrm>
            <a:off x="2689225" y="1898650"/>
            <a:ext cx="617538" cy="1674813"/>
          </a:xfrm>
          <a:prstGeom prst="line">
            <a:avLst/>
          </a:prstGeom>
          <a:ln w="12700" cap="flat" cmpd="sng">
            <a:solidFill>
              <a:schemeClr val="accent2"/>
            </a:solidFill>
            <a:prstDash val="solid"/>
            <a:headEnd type="none" w="med" len="med"/>
            <a:tailEnd type="none" w="med" len="med"/>
          </a:ln>
        </p:spPr>
      </p:sp>
      <p:sp>
        <p:nvSpPr>
          <p:cNvPr id="363543" name="直接连接符 363542"/>
          <p:cNvSpPr/>
          <p:nvPr/>
        </p:nvSpPr>
        <p:spPr>
          <a:xfrm>
            <a:off x="3541713" y="2198688"/>
            <a:ext cx="257175" cy="1322387"/>
          </a:xfrm>
          <a:prstGeom prst="line">
            <a:avLst/>
          </a:prstGeom>
          <a:ln w="12700" cap="flat" cmpd="sng">
            <a:solidFill>
              <a:srgbClr val="FFCC00"/>
            </a:solidFill>
            <a:prstDash val="solid"/>
            <a:headEnd type="none" w="med" len="med"/>
            <a:tailEnd type="none" w="med" len="med"/>
          </a:ln>
        </p:spPr>
      </p:sp>
      <p:sp>
        <p:nvSpPr>
          <p:cNvPr id="363544" name="直接连接符 363543"/>
          <p:cNvSpPr/>
          <p:nvPr/>
        </p:nvSpPr>
        <p:spPr>
          <a:xfrm flipH="1">
            <a:off x="5094288" y="2187575"/>
            <a:ext cx="244475" cy="1331913"/>
          </a:xfrm>
          <a:prstGeom prst="line">
            <a:avLst/>
          </a:prstGeom>
          <a:ln w="12700" cap="flat" cmpd="sng">
            <a:solidFill>
              <a:srgbClr val="FFCC00"/>
            </a:solidFill>
            <a:prstDash val="solid"/>
            <a:headEnd type="none" w="med" len="med"/>
            <a:tailEnd type="none" w="med" len="med"/>
          </a:ln>
        </p:spPr>
      </p:sp>
      <p:sp>
        <p:nvSpPr>
          <p:cNvPr id="363545" name="直接连接符 363544"/>
          <p:cNvSpPr/>
          <p:nvPr/>
        </p:nvSpPr>
        <p:spPr>
          <a:xfrm>
            <a:off x="4468813" y="1674813"/>
            <a:ext cx="0" cy="1898650"/>
          </a:xfrm>
          <a:prstGeom prst="line">
            <a:avLst/>
          </a:prstGeom>
          <a:ln w="12700" cap="flat" cmpd="sng">
            <a:solidFill>
              <a:srgbClr val="800080"/>
            </a:solidFill>
            <a:prstDash val="solid"/>
            <a:headEnd type="none" w="med" len="med"/>
            <a:tailEnd type="none" w="med" len="med"/>
          </a:ln>
        </p:spPr>
      </p:sp>
      <p:sp>
        <p:nvSpPr>
          <p:cNvPr id="363546" name="直接连接符 363545"/>
          <p:cNvSpPr/>
          <p:nvPr/>
        </p:nvSpPr>
        <p:spPr>
          <a:xfrm flipH="1">
            <a:off x="5940425" y="1855788"/>
            <a:ext cx="484188" cy="1725612"/>
          </a:xfrm>
          <a:prstGeom prst="line">
            <a:avLst/>
          </a:prstGeom>
          <a:ln w="12700" cap="flat" cmpd="sng">
            <a:solidFill>
              <a:schemeClr val="accent2"/>
            </a:solidFill>
            <a:prstDash val="solid"/>
            <a:headEnd type="none" w="med" len="med"/>
            <a:tailEnd type="none" w="med" len="med"/>
          </a:ln>
        </p:spPr>
      </p:sp>
      <p:sp>
        <p:nvSpPr>
          <p:cNvPr id="363547" name="直接连接符 363546"/>
          <p:cNvSpPr/>
          <p:nvPr/>
        </p:nvSpPr>
        <p:spPr>
          <a:xfrm flipH="1">
            <a:off x="6102350" y="2424113"/>
            <a:ext cx="533400" cy="1120775"/>
          </a:xfrm>
          <a:prstGeom prst="line">
            <a:avLst/>
          </a:prstGeom>
          <a:ln w="12700" cap="flat" cmpd="sng">
            <a:solidFill>
              <a:srgbClr val="FF0000"/>
            </a:solidFill>
            <a:prstDash val="solid"/>
            <a:headEnd type="none" w="med" len="med"/>
            <a:tailEnd type="none" w="med" len="med"/>
          </a:ln>
        </p:spPr>
      </p:sp>
      <p:sp>
        <p:nvSpPr>
          <p:cNvPr id="363548" name="直接连接符 363547"/>
          <p:cNvSpPr/>
          <p:nvPr/>
        </p:nvSpPr>
        <p:spPr>
          <a:xfrm flipH="1">
            <a:off x="7437438" y="2862263"/>
            <a:ext cx="347662" cy="668337"/>
          </a:xfrm>
          <a:prstGeom prst="line">
            <a:avLst/>
          </a:prstGeom>
          <a:ln w="12700" cap="flat" cmpd="sng">
            <a:solidFill>
              <a:srgbClr val="009900"/>
            </a:solidFill>
            <a:prstDash val="solid"/>
            <a:headEnd type="none" w="med" len="med"/>
            <a:tailEnd type="none" w="med" len="med"/>
          </a:ln>
        </p:spPr>
      </p:sp>
      <p:grpSp>
        <p:nvGrpSpPr>
          <p:cNvPr id="363549" name="组合 363548"/>
          <p:cNvGrpSpPr/>
          <p:nvPr/>
        </p:nvGrpSpPr>
        <p:grpSpPr>
          <a:xfrm>
            <a:off x="2625725" y="2824163"/>
            <a:ext cx="944563" cy="692150"/>
            <a:chOff x="1861" y="2462"/>
            <a:chExt cx="573" cy="471"/>
          </a:xfrm>
        </p:grpSpPr>
        <p:sp>
          <p:nvSpPr>
            <p:cNvPr id="363550" name="任意多边形 363549"/>
            <p:cNvSpPr/>
            <p:nvPr/>
          </p:nvSpPr>
          <p:spPr>
            <a:xfrm>
              <a:off x="1861" y="2527"/>
              <a:ext cx="120" cy="58"/>
            </a:xfrm>
            <a:custGeom>
              <a:avLst/>
              <a:gdLst/>
              <a:ahLst/>
              <a:cxnLst/>
              <a:pathLst>
                <a:path w="719" h="347">
                  <a:moveTo>
                    <a:pt x="686" y="256"/>
                  </a:moveTo>
                  <a:lnTo>
                    <a:pt x="634" y="215"/>
                  </a:lnTo>
                  <a:lnTo>
                    <a:pt x="570" y="165"/>
                  </a:lnTo>
                  <a:lnTo>
                    <a:pt x="515" y="122"/>
                  </a:lnTo>
                  <a:lnTo>
                    <a:pt x="410" y="89"/>
                  </a:lnTo>
                  <a:lnTo>
                    <a:pt x="279" y="51"/>
                  </a:lnTo>
                  <a:lnTo>
                    <a:pt x="169" y="17"/>
                  </a:lnTo>
                  <a:lnTo>
                    <a:pt x="131" y="6"/>
                  </a:lnTo>
                  <a:lnTo>
                    <a:pt x="50" y="0"/>
                  </a:lnTo>
                  <a:lnTo>
                    <a:pt x="0" y="5"/>
                  </a:lnTo>
                  <a:lnTo>
                    <a:pt x="32" y="56"/>
                  </a:lnTo>
                  <a:lnTo>
                    <a:pt x="55" y="98"/>
                  </a:lnTo>
                  <a:lnTo>
                    <a:pt x="92" y="150"/>
                  </a:lnTo>
                  <a:lnTo>
                    <a:pt x="142" y="204"/>
                  </a:lnTo>
                  <a:lnTo>
                    <a:pt x="169" y="230"/>
                  </a:lnTo>
                  <a:lnTo>
                    <a:pt x="214" y="256"/>
                  </a:lnTo>
                  <a:lnTo>
                    <a:pt x="262" y="272"/>
                  </a:lnTo>
                  <a:lnTo>
                    <a:pt x="314" y="285"/>
                  </a:lnTo>
                  <a:lnTo>
                    <a:pt x="361" y="285"/>
                  </a:lnTo>
                  <a:lnTo>
                    <a:pt x="410" y="285"/>
                  </a:lnTo>
                  <a:lnTo>
                    <a:pt x="450" y="290"/>
                  </a:lnTo>
                  <a:lnTo>
                    <a:pt x="505" y="304"/>
                  </a:lnTo>
                  <a:lnTo>
                    <a:pt x="543" y="329"/>
                  </a:lnTo>
                  <a:lnTo>
                    <a:pt x="564" y="347"/>
                  </a:lnTo>
                  <a:lnTo>
                    <a:pt x="604" y="312"/>
                  </a:lnTo>
                  <a:lnTo>
                    <a:pt x="671" y="285"/>
                  </a:lnTo>
                  <a:lnTo>
                    <a:pt x="719" y="276"/>
                  </a:lnTo>
                  <a:lnTo>
                    <a:pt x="686" y="256"/>
                  </a:lnTo>
                  <a:close/>
                </a:path>
              </a:pathLst>
            </a:custGeom>
            <a:solidFill>
              <a:srgbClr val="9F3F00"/>
            </a:solidFill>
            <a:ln w="3175" cap="flat" cmpd="sng">
              <a:solidFill>
                <a:srgbClr val="000000"/>
              </a:solidFill>
              <a:prstDash val="solid"/>
              <a:headEnd type="none" w="med" len="med"/>
              <a:tailEnd type="none" w="med" len="med"/>
            </a:ln>
          </p:spPr>
          <p:txBody>
            <a:bodyPr/>
            <a:p>
              <a:endParaRPr lang="zh-CN" altLang="en-US"/>
            </a:p>
          </p:txBody>
        </p:sp>
        <p:sp>
          <p:nvSpPr>
            <p:cNvPr id="363551" name="任意多边形 363550"/>
            <p:cNvSpPr/>
            <p:nvPr/>
          </p:nvSpPr>
          <p:spPr>
            <a:xfrm>
              <a:off x="2248" y="2795"/>
              <a:ext cx="109" cy="107"/>
            </a:xfrm>
            <a:custGeom>
              <a:avLst/>
              <a:gdLst/>
              <a:ahLst/>
              <a:cxnLst/>
              <a:pathLst>
                <a:path w="653" h="642">
                  <a:moveTo>
                    <a:pt x="82" y="537"/>
                  </a:moveTo>
                  <a:lnTo>
                    <a:pt x="175" y="531"/>
                  </a:lnTo>
                  <a:lnTo>
                    <a:pt x="239" y="521"/>
                  </a:lnTo>
                  <a:lnTo>
                    <a:pt x="292" y="513"/>
                  </a:lnTo>
                  <a:lnTo>
                    <a:pt x="332" y="495"/>
                  </a:lnTo>
                  <a:lnTo>
                    <a:pt x="356" y="479"/>
                  </a:lnTo>
                  <a:lnTo>
                    <a:pt x="374" y="460"/>
                  </a:lnTo>
                  <a:lnTo>
                    <a:pt x="380" y="437"/>
                  </a:lnTo>
                  <a:lnTo>
                    <a:pt x="368" y="368"/>
                  </a:lnTo>
                  <a:lnTo>
                    <a:pt x="344" y="324"/>
                  </a:lnTo>
                  <a:lnTo>
                    <a:pt x="328" y="275"/>
                  </a:lnTo>
                  <a:lnTo>
                    <a:pt x="306" y="206"/>
                  </a:lnTo>
                  <a:lnTo>
                    <a:pt x="306" y="158"/>
                  </a:lnTo>
                  <a:lnTo>
                    <a:pt x="324" y="123"/>
                  </a:lnTo>
                  <a:lnTo>
                    <a:pt x="362" y="90"/>
                  </a:lnTo>
                  <a:lnTo>
                    <a:pt x="412" y="65"/>
                  </a:lnTo>
                  <a:lnTo>
                    <a:pt x="519" y="29"/>
                  </a:lnTo>
                  <a:lnTo>
                    <a:pt x="595" y="0"/>
                  </a:lnTo>
                  <a:lnTo>
                    <a:pt x="635" y="0"/>
                  </a:lnTo>
                  <a:lnTo>
                    <a:pt x="653" y="93"/>
                  </a:lnTo>
                  <a:lnTo>
                    <a:pt x="519" y="123"/>
                  </a:lnTo>
                  <a:lnTo>
                    <a:pt x="444" y="146"/>
                  </a:lnTo>
                  <a:lnTo>
                    <a:pt x="402" y="194"/>
                  </a:lnTo>
                  <a:lnTo>
                    <a:pt x="397" y="240"/>
                  </a:lnTo>
                  <a:lnTo>
                    <a:pt x="432" y="298"/>
                  </a:lnTo>
                  <a:lnTo>
                    <a:pt x="467" y="379"/>
                  </a:lnTo>
                  <a:lnTo>
                    <a:pt x="470" y="459"/>
                  </a:lnTo>
                  <a:lnTo>
                    <a:pt x="464" y="498"/>
                  </a:lnTo>
                  <a:lnTo>
                    <a:pt x="446" y="528"/>
                  </a:lnTo>
                  <a:lnTo>
                    <a:pt x="412" y="559"/>
                  </a:lnTo>
                  <a:lnTo>
                    <a:pt x="368" y="583"/>
                  </a:lnTo>
                  <a:lnTo>
                    <a:pt x="257" y="612"/>
                  </a:lnTo>
                  <a:lnTo>
                    <a:pt x="152" y="630"/>
                  </a:lnTo>
                  <a:lnTo>
                    <a:pt x="64" y="642"/>
                  </a:lnTo>
                  <a:lnTo>
                    <a:pt x="0" y="642"/>
                  </a:lnTo>
                  <a:lnTo>
                    <a:pt x="82" y="537"/>
                  </a:lnTo>
                  <a:close/>
                </a:path>
              </a:pathLst>
            </a:custGeom>
            <a:solidFill>
              <a:srgbClr val="9F3F00"/>
            </a:solidFill>
            <a:ln w="3175" cap="flat" cmpd="sng">
              <a:solidFill>
                <a:srgbClr val="000000"/>
              </a:solidFill>
              <a:prstDash val="solid"/>
              <a:headEnd type="none" w="med" len="med"/>
              <a:tailEnd type="none" w="med" len="med"/>
            </a:ln>
          </p:spPr>
          <p:txBody>
            <a:bodyPr/>
            <a:p>
              <a:endParaRPr lang="zh-CN" altLang="en-US"/>
            </a:p>
          </p:txBody>
        </p:sp>
        <p:sp>
          <p:nvSpPr>
            <p:cNvPr id="363552" name="任意多边形 363551"/>
            <p:cNvSpPr/>
            <p:nvPr/>
          </p:nvSpPr>
          <p:spPr>
            <a:xfrm>
              <a:off x="1924" y="2462"/>
              <a:ext cx="346" cy="471"/>
            </a:xfrm>
            <a:custGeom>
              <a:avLst/>
              <a:gdLst/>
              <a:ahLst/>
              <a:cxnLst/>
              <a:pathLst>
                <a:path w="2081" h="2825">
                  <a:moveTo>
                    <a:pt x="473" y="674"/>
                  </a:moveTo>
                  <a:lnTo>
                    <a:pt x="606" y="698"/>
                  </a:lnTo>
                  <a:lnTo>
                    <a:pt x="738" y="738"/>
                  </a:lnTo>
                  <a:lnTo>
                    <a:pt x="839" y="777"/>
                  </a:lnTo>
                  <a:lnTo>
                    <a:pt x="909" y="847"/>
                  </a:lnTo>
                  <a:lnTo>
                    <a:pt x="1001" y="971"/>
                  </a:lnTo>
                  <a:lnTo>
                    <a:pt x="1086" y="1094"/>
                  </a:lnTo>
                  <a:lnTo>
                    <a:pt x="1188" y="1180"/>
                  </a:lnTo>
                  <a:lnTo>
                    <a:pt x="1328" y="1235"/>
                  </a:lnTo>
                  <a:lnTo>
                    <a:pt x="1420" y="1304"/>
                  </a:lnTo>
                  <a:lnTo>
                    <a:pt x="1490" y="1397"/>
                  </a:lnTo>
                  <a:lnTo>
                    <a:pt x="1568" y="1514"/>
                  </a:lnTo>
                  <a:lnTo>
                    <a:pt x="1645" y="1645"/>
                  </a:lnTo>
                  <a:lnTo>
                    <a:pt x="1769" y="1808"/>
                  </a:lnTo>
                  <a:lnTo>
                    <a:pt x="1854" y="1917"/>
                  </a:lnTo>
                  <a:lnTo>
                    <a:pt x="1932" y="1989"/>
                  </a:lnTo>
                  <a:lnTo>
                    <a:pt x="1985" y="2040"/>
                  </a:lnTo>
                  <a:lnTo>
                    <a:pt x="2025" y="2096"/>
                  </a:lnTo>
                  <a:lnTo>
                    <a:pt x="2064" y="2197"/>
                  </a:lnTo>
                  <a:lnTo>
                    <a:pt x="2080" y="2313"/>
                  </a:lnTo>
                  <a:lnTo>
                    <a:pt x="2081" y="2370"/>
                  </a:lnTo>
                  <a:lnTo>
                    <a:pt x="2080" y="2422"/>
                  </a:lnTo>
                  <a:lnTo>
                    <a:pt x="2069" y="2472"/>
                  </a:lnTo>
                  <a:lnTo>
                    <a:pt x="2056" y="2524"/>
                  </a:lnTo>
                  <a:lnTo>
                    <a:pt x="2029" y="2567"/>
                  </a:lnTo>
                  <a:lnTo>
                    <a:pt x="1993" y="2615"/>
                  </a:lnTo>
                  <a:lnTo>
                    <a:pt x="1924" y="2670"/>
                  </a:lnTo>
                  <a:lnTo>
                    <a:pt x="1866" y="2693"/>
                  </a:lnTo>
                  <a:lnTo>
                    <a:pt x="1795" y="2712"/>
                  </a:lnTo>
                  <a:lnTo>
                    <a:pt x="1692" y="2725"/>
                  </a:lnTo>
                  <a:lnTo>
                    <a:pt x="1583" y="2725"/>
                  </a:lnTo>
                  <a:lnTo>
                    <a:pt x="1522" y="2718"/>
                  </a:lnTo>
                  <a:lnTo>
                    <a:pt x="1386" y="2803"/>
                  </a:lnTo>
                  <a:lnTo>
                    <a:pt x="1234" y="2748"/>
                  </a:lnTo>
                  <a:lnTo>
                    <a:pt x="1032" y="2794"/>
                  </a:lnTo>
                  <a:lnTo>
                    <a:pt x="940" y="2748"/>
                  </a:lnTo>
                  <a:lnTo>
                    <a:pt x="816" y="2803"/>
                  </a:lnTo>
                  <a:lnTo>
                    <a:pt x="761" y="2825"/>
                  </a:lnTo>
                  <a:lnTo>
                    <a:pt x="707" y="2709"/>
                  </a:lnTo>
                  <a:lnTo>
                    <a:pt x="893" y="2679"/>
                  </a:lnTo>
                  <a:lnTo>
                    <a:pt x="1086" y="2686"/>
                  </a:lnTo>
                  <a:lnTo>
                    <a:pt x="1234" y="2679"/>
                  </a:lnTo>
                  <a:lnTo>
                    <a:pt x="1366" y="2578"/>
                  </a:lnTo>
                  <a:lnTo>
                    <a:pt x="1172" y="2600"/>
                  </a:lnTo>
                  <a:lnTo>
                    <a:pt x="1001" y="2600"/>
                  </a:lnTo>
                  <a:lnTo>
                    <a:pt x="846" y="2570"/>
                  </a:lnTo>
                  <a:lnTo>
                    <a:pt x="940" y="2461"/>
                  </a:lnTo>
                  <a:lnTo>
                    <a:pt x="1064" y="2515"/>
                  </a:lnTo>
                  <a:lnTo>
                    <a:pt x="1172" y="2531"/>
                  </a:lnTo>
                  <a:lnTo>
                    <a:pt x="1289" y="2507"/>
                  </a:lnTo>
                  <a:lnTo>
                    <a:pt x="1311" y="2422"/>
                  </a:lnTo>
                  <a:lnTo>
                    <a:pt x="1304" y="2360"/>
                  </a:lnTo>
                  <a:lnTo>
                    <a:pt x="1180" y="2321"/>
                  </a:lnTo>
                  <a:lnTo>
                    <a:pt x="1010" y="2243"/>
                  </a:lnTo>
                  <a:lnTo>
                    <a:pt x="924" y="2197"/>
                  </a:lnTo>
                  <a:lnTo>
                    <a:pt x="877" y="2166"/>
                  </a:lnTo>
                  <a:lnTo>
                    <a:pt x="823" y="2260"/>
                  </a:lnTo>
                  <a:lnTo>
                    <a:pt x="753" y="2391"/>
                  </a:lnTo>
                  <a:lnTo>
                    <a:pt x="637" y="2500"/>
                  </a:lnTo>
                  <a:lnTo>
                    <a:pt x="552" y="2593"/>
                  </a:lnTo>
                  <a:lnTo>
                    <a:pt x="482" y="2694"/>
                  </a:lnTo>
                  <a:lnTo>
                    <a:pt x="473" y="2755"/>
                  </a:lnTo>
                  <a:lnTo>
                    <a:pt x="427" y="2794"/>
                  </a:lnTo>
                  <a:lnTo>
                    <a:pt x="357" y="2818"/>
                  </a:lnTo>
                  <a:lnTo>
                    <a:pt x="287" y="2818"/>
                  </a:lnTo>
                  <a:lnTo>
                    <a:pt x="225" y="2794"/>
                  </a:lnTo>
                  <a:lnTo>
                    <a:pt x="388" y="2663"/>
                  </a:lnTo>
                  <a:lnTo>
                    <a:pt x="513" y="2430"/>
                  </a:lnTo>
                  <a:lnTo>
                    <a:pt x="583" y="2282"/>
                  </a:lnTo>
                  <a:lnTo>
                    <a:pt x="629" y="2151"/>
                  </a:lnTo>
                  <a:lnTo>
                    <a:pt x="645" y="2017"/>
                  </a:lnTo>
                  <a:lnTo>
                    <a:pt x="598" y="2174"/>
                  </a:lnTo>
                  <a:lnTo>
                    <a:pt x="498" y="2345"/>
                  </a:lnTo>
                  <a:lnTo>
                    <a:pt x="442" y="2430"/>
                  </a:lnTo>
                  <a:lnTo>
                    <a:pt x="256" y="2585"/>
                  </a:lnTo>
                  <a:lnTo>
                    <a:pt x="178" y="2648"/>
                  </a:lnTo>
                  <a:lnTo>
                    <a:pt x="171" y="2709"/>
                  </a:lnTo>
                  <a:lnTo>
                    <a:pt x="148" y="2748"/>
                  </a:lnTo>
                  <a:lnTo>
                    <a:pt x="54" y="2772"/>
                  </a:lnTo>
                  <a:lnTo>
                    <a:pt x="0" y="2772"/>
                  </a:lnTo>
                  <a:lnTo>
                    <a:pt x="0" y="2725"/>
                  </a:lnTo>
                  <a:lnTo>
                    <a:pt x="54" y="2679"/>
                  </a:lnTo>
                  <a:lnTo>
                    <a:pt x="148" y="2600"/>
                  </a:lnTo>
                  <a:lnTo>
                    <a:pt x="303" y="2330"/>
                  </a:lnTo>
                  <a:lnTo>
                    <a:pt x="427" y="2158"/>
                  </a:lnTo>
                  <a:lnTo>
                    <a:pt x="489" y="2017"/>
                  </a:lnTo>
                  <a:lnTo>
                    <a:pt x="482" y="1878"/>
                  </a:lnTo>
                  <a:lnTo>
                    <a:pt x="498" y="1708"/>
                  </a:lnTo>
                  <a:lnTo>
                    <a:pt x="511" y="1639"/>
                  </a:lnTo>
                  <a:lnTo>
                    <a:pt x="527" y="1547"/>
                  </a:lnTo>
                  <a:lnTo>
                    <a:pt x="551" y="1490"/>
                  </a:lnTo>
                  <a:lnTo>
                    <a:pt x="554" y="1442"/>
                  </a:lnTo>
                  <a:lnTo>
                    <a:pt x="554" y="1394"/>
                  </a:lnTo>
                  <a:lnTo>
                    <a:pt x="527" y="1353"/>
                  </a:lnTo>
                  <a:lnTo>
                    <a:pt x="489" y="1339"/>
                  </a:lnTo>
                  <a:lnTo>
                    <a:pt x="450" y="1319"/>
                  </a:lnTo>
                  <a:lnTo>
                    <a:pt x="429" y="1342"/>
                  </a:lnTo>
                  <a:lnTo>
                    <a:pt x="403" y="1374"/>
                  </a:lnTo>
                  <a:lnTo>
                    <a:pt x="382" y="1385"/>
                  </a:lnTo>
                  <a:lnTo>
                    <a:pt x="357" y="1398"/>
                  </a:lnTo>
                  <a:lnTo>
                    <a:pt x="335" y="1405"/>
                  </a:lnTo>
                  <a:lnTo>
                    <a:pt x="333" y="1386"/>
                  </a:lnTo>
                  <a:lnTo>
                    <a:pt x="335" y="1368"/>
                  </a:lnTo>
                  <a:lnTo>
                    <a:pt x="331" y="1346"/>
                  </a:lnTo>
                  <a:lnTo>
                    <a:pt x="327" y="1327"/>
                  </a:lnTo>
                  <a:lnTo>
                    <a:pt x="317" y="1308"/>
                  </a:lnTo>
                  <a:lnTo>
                    <a:pt x="303" y="1289"/>
                  </a:lnTo>
                  <a:lnTo>
                    <a:pt x="286" y="1275"/>
                  </a:lnTo>
                  <a:lnTo>
                    <a:pt x="264" y="1265"/>
                  </a:lnTo>
                  <a:lnTo>
                    <a:pt x="240" y="1262"/>
                  </a:lnTo>
                  <a:lnTo>
                    <a:pt x="213" y="1264"/>
                  </a:lnTo>
                  <a:lnTo>
                    <a:pt x="187" y="1274"/>
                  </a:lnTo>
                  <a:lnTo>
                    <a:pt x="169" y="1289"/>
                  </a:lnTo>
                  <a:lnTo>
                    <a:pt x="160" y="1302"/>
                  </a:lnTo>
                  <a:lnTo>
                    <a:pt x="150" y="1320"/>
                  </a:lnTo>
                  <a:lnTo>
                    <a:pt x="126" y="1336"/>
                  </a:lnTo>
                  <a:lnTo>
                    <a:pt x="102" y="1348"/>
                  </a:lnTo>
                  <a:lnTo>
                    <a:pt x="83" y="1345"/>
                  </a:lnTo>
                  <a:lnTo>
                    <a:pt x="70" y="1332"/>
                  </a:lnTo>
                  <a:lnTo>
                    <a:pt x="68" y="1307"/>
                  </a:lnTo>
                  <a:lnTo>
                    <a:pt x="64" y="1288"/>
                  </a:lnTo>
                  <a:lnTo>
                    <a:pt x="54" y="1269"/>
                  </a:lnTo>
                  <a:lnTo>
                    <a:pt x="41" y="1254"/>
                  </a:lnTo>
                  <a:lnTo>
                    <a:pt x="25" y="1241"/>
                  </a:lnTo>
                  <a:lnTo>
                    <a:pt x="9" y="1224"/>
                  </a:lnTo>
                  <a:lnTo>
                    <a:pt x="78" y="1157"/>
                  </a:lnTo>
                  <a:lnTo>
                    <a:pt x="105" y="1100"/>
                  </a:lnTo>
                  <a:lnTo>
                    <a:pt x="117" y="1056"/>
                  </a:lnTo>
                  <a:lnTo>
                    <a:pt x="119" y="976"/>
                  </a:lnTo>
                  <a:lnTo>
                    <a:pt x="122" y="924"/>
                  </a:lnTo>
                  <a:lnTo>
                    <a:pt x="134" y="862"/>
                  </a:lnTo>
                  <a:lnTo>
                    <a:pt x="148" y="823"/>
                  </a:lnTo>
                  <a:lnTo>
                    <a:pt x="171" y="745"/>
                  </a:lnTo>
                  <a:lnTo>
                    <a:pt x="233" y="682"/>
                  </a:lnTo>
                  <a:lnTo>
                    <a:pt x="303" y="659"/>
                  </a:lnTo>
                  <a:lnTo>
                    <a:pt x="233" y="504"/>
                  </a:lnTo>
                  <a:lnTo>
                    <a:pt x="163" y="341"/>
                  </a:lnTo>
                  <a:lnTo>
                    <a:pt x="148" y="240"/>
                  </a:lnTo>
                  <a:lnTo>
                    <a:pt x="139" y="123"/>
                  </a:lnTo>
                  <a:lnTo>
                    <a:pt x="148" y="0"/>
                  </a:lnTo>
                  <a:lnTo>
                    <a:pt x="248" y="92"/>
                  </a:lnTo>
                  <a:lnTo>
                    <a:pt x="326" y="201"/>
                  </a:lnTo>
                  <a:lnTo>
                    <a:pt x="381" y="333"/>
                  </a:lnTo>
                  <a:lnTo>
                    <a:pt x="442" y="511"/>
                  </a:lnTo>
                  <a:lnTo>
                    <a:pt x="473" y="674"/>
                  </a:lnTo>
                  <a:close/>
                </a:path>
              </a:pathLst>
            </a:custGeom>
            <a:solidFill>
              <a:srgbClr val="D65700">
                <a:alpha val="100000"/>
              </a:srgbClr>
            </a:solidFill>
            <a:ln w="3175" cap="flat" cmpd="sng">
              <a:solidFill>
                <a:srgbClr val="000000"/>
              </a:solidFill>
              <a:prstDash val="solid"/>
              <a:headEnd type="none" w="med" len="med"/>
              <a:tailEnd type="none" w="med" len="med"/>
            </a:ln>
          </p:spPr>
          <p:txBody>
            <a:bodyPr/>
            <a:p>
              <a:endParaRPr lang="zh-CN" altLang="en-US"/>
            </a:p>
          </p:txBody>
        </p:sp>
        <p:sp>
          <p:nvSpPr>
            <p:cNvPr id="363553" name="任意多边形 363552"/>
            <p:cNvSpPr/>
            <p:nvPr/>
          </p:nvSpPr>
          <p:spPr>
            <a:xfrm>
              <a:off x="2348" y="2779"/>
              <a:ext cx="86" cy="44"/>
            </a:xfrm>
            <a:custGeom>
              <a:avLst/>
              <a:gdLst/>
              <a:ahLst/>
              <a:cxnLst/>
              <a:pathLst>
                <a:path w="517" h="262">
                  <a:moveTo>
                    <a:pt x="0" y="127"/>
                  </a:moveTo>
                  <a:lnTo>
                    <a:pt x="5" y="91"/>
                  </a:lnTo>
                  <a:lnTo>
                    <a:pt x="16" y="63"/>
                  </a:lnTo>
                  <a:lnTo>
                    <a:pt x="42" y="41"/>
                  </a:lnTo>
                  <a:lnTo>
                    <a:pt x="70" y="22"/>
                  </a:lnTo>
                  <a:lnTo>
                    <a:pt x="107" y="7"/>
                  </a:lnTo>
                  <a:lnTo>
                    <a:pt x="151" y="0"/>
                  </a:lnTo>
                  <a:lnTo>
                    <a:pt x="187" y="4"/>
                  </a:lnTo>
                  <a:lnTo>
                    <a:pt x="217" y="17"/>
                  </a:lnTo>
                  <a:lnTo>
                    <a:pt x="242" y="41"/>
                  </a:lnTo>
                  <a:lnTo>
                    <a:pt x="267" y="75"/>
                  </a:lnTo>
                  <a:lnTo>
                    <a:pt x="313" y="110"/>
                  </a:lnTo>
                  <a:lnTo>
                    <a:pt x="339" y="130"/>
                  </a:lnTo>
                  <a:lnTo>
                    <a:pt x="377" y="139"/>
                  </a:lnTo>
                  <a:lnTo>
                    <a:pt x="424" y="127"/>
                  </a:lnTo>
                  <a:lnTo>
                    <a:pt x="476" y="92"/>
                  </a:lnTo>
                  <a:lnTo>
                    <a:pt x="517" y="58"/>
                  </a:lnTo>
                  <a:lnTo>
                    <a:pt x="517" y="108"/>
                  </a:lnTo>
                  <a:lnTo>
                    <a:pt x="506" y="157"/>
                  </a:lnTo>
                  <a:lnTo>
                    <a:pt x="492" y="182"/>
                  </a:lnTo>
                  <a:lnTo>
                    <a:pt x="470" y="209"/>
                  </a:lnTo>
                  <a:lnTo>
                    <a:pt x="442" y="233"/>
                  </a:lnTo>
                  <a:lnTo>
                    <a:pt x="401" y="250"/>
                  </a:lnTo>
                  <a:lnTo>
                    <a:pt x="337" y="262"/>
                  </a:lnTo>
                  <a:lnTo>
                    <a:pt x="280" y="259"/>
                  </a:lnTo>
                  <a:lnTo>
                    <a:pt x="226" y="250"/>
                  </a:lnTo>
                  <a:lnTo>
                    <a:pt x="120" y="225"/>
                  </a:lnTo>
                  <a:lnTo>
                    <a:pt x="65" y="208"/>
                  </a:lnTo>
                  <a:lnTo>
                    <a:pt x="28" y="191"/>
                  </a:lnTo>
                  <a:lnTo>
                    <a:pt x="6" y="157"/>
                  </a:lnTo>
                  <a:lnTo>
                    <a:pt x="0" y="127"/>
                  </a:lnTo>
                  <a:close/>
                </a:path>
              </a:pathLst>
            </a:custGeom>
            <a:solidFill>
              <a:srgbClr val="3F1F00"/>
            </a:solidFill>
            <a:ln w="3175" cap="flat" cmpd="sng">
              <a:solidFill>
                <a:srgbClr val="000000"/>
              </a:solidFill>
              <a:prstDash val="solid"/>
              <a:headEnd type="none" w="med" len="med"/>
              <a:tailEnd type="none" w="med" len="med"/>
            </a:ln>
          </p:spPr>
          <p:txBody>
            <a:bodyPr/>
            <a:p>
              <a:endParaRPr lang="zh-CN" altLang="en-US"/>
            </a:p>
          </p:txBody>
        </p:sp>
        <p:sp>
          <p:nvSpPr>
            <p:cNvPr id="363554" name="任意多边形 363553"/>
            <p:cNvSpPr/>
            <p:nvPr/>
          </p:nvSpPr>
          <p:spPr>
            <a:xfrm>
              <a:off x="1945" y="2592"/>
              <a:ext cx="55" cy="58"/>
            </a:xfrm>
            <a:custGeom>
              <a:avLst/>
              <a:gdLst/>
              <a:ahLst/>
              <a:cxnLst/>
              <a:pathLst>
                <a:path w="328" h="352">
                  <a:moveTo>
                    <a:pt x="237" y="4"/>
                  </a:moveTo>
                  <a:lnTo>
                    <a:pt x="207" y="18"/>
                  </a:lnTo>
                  <a:lnTo>
                    <a:pt x="177" y="41"/>
                  </a:lnTo>
                  <a:lnTo>
                    <a:pt x="153" y="76"/>
                  </a:lnTo>
                  <a:lnTo>
                    <a:pt x="133" y="111"/>
                  </a:lnTo>
                  <a:lnTo>
                    <a:pt x="119" y="157"/>
                  </a:lnTo>
                  <a:lnTo>
                    <a:pt x="110" y="199"/>
                  </a:lnTo>
                  <a:lnTo>
                    <a:pt x="104" y="233"/>
                  </a:lnTo>
                  <a:lnTo>
                    <a:pt x="84" y="285"/>
                  </a:lnTo>
                  <a:lnTo>
                    <a:pt x="63" y="312"/>
                  </a:lnTo>
                  <a:lnTo>
                    <a:pt x="26" y="335"/>
                  </a:lnTo>
                  <a:lnTo>
                    <a:pt x="0" y="352"/>
                  </a:lnTo>
                  <a:lnTo>
                    <a:pt x="49" y="344"/>
                  </a:lnTo>
                  <a:lnTo>
                    <a:pt x="81" y="338"/>
                  </a:lnTo>
                  <a:lnTo>
                    <a:pt x="115" y="317"/>
                  </a:lnTo>
                  <a:lnTo>
                    <a:pt x="133" y="268"/>
                  </a:lnTo>
                  <a:lnTo>
                    <a:pt x="156" y="201"/>
                  </a:lnTo>
                  <a:lnTo>
                    <a:pt x="171" y="143"/>
                  </a:lnTo>
                  <a:lnTo>
                    <a:pt x="183" y="117"/>
                  </a:lnTo>
                  <a:lnTo>
                    <a:pt x="209" y="93"/>
                  </a:lnTo>
                  <a:lnTo>
                    <a:pt x="241" y="91"/>
                  </a:lnTo>
                  <a:lnTo>
                    <a:pt x="263" y="91"/>
                  </a:lnTo>
                  <a:lnTo>
                    <a:pt x="281" y="91"/>
                  </a:lnTo>
                  <a:lnTo>
                    <a:pt x="305" y="85"/>
                  </a:lnTo>
                  <a:lnTo>
                    <a:pt x="316" y="76"/>
                  </a:lnTo>
                  <a:lnTo>
                    <a:pt x="328" y="56"/>
                  </a:lnTo>
                  <a:lnTo>
                    <a:pt x="325" y="26"/>
                  </a:lnTo>
                  <a:lnTo>
                    <a:pt x="311" y="12"/>
                  </a:lnTo>
                  <a:lnTo>
                    <a:pt x="279" y="0"/>
                  </a:lnTo>
                  <a:lnTo>
                    <a:pt x="237" y="4"/>
                  </a:lnTo>
                  <a:close/>
                </a:path>
              </a:pathLst>
            </a:custGeom>
            <a:solidFill>
              <a:srgbClr val="BF7F1F"/>
            </a:solidFill>
            <a:ln w="3175" cap="flat" cmpd="sng">
              <a:solidFill>
                <a:srgbClr val="000000"/>
              </a:solidFill>
              <a:prstDash val="solid"/>
              <a:headEnd type="none" w="med" len="med"/>
              <a:tailEnd type="none" w="med" len="med"/>
            </a:ln>
          </p:spPr>
          <p:txBody>
            <a:bodyPr/>
            <a:p>
              <a:endParaRPr lang="zh-CN" altLang="en-US"/>
            </a:p>
          </p:txBody>
        </p:sp>
        <p:sp>
          <p:nvSpPr>
            <p:cNvPr id="363555" name="任意多边形 363554"/>
            <p:cNvSpPr/>
            <p:nvPr/>
          </p:nvSpPr>
          <p:spPr>
            <a:xfrm>
              <a:off x="1908" y="2666"/>
              <a:ext cx="71" cy="68"/>
            </a:xfrm>
            <a:custGeom>
              <a:avLst/>
              <a:gdLst/>
              <a:ahLst/>
              <a:cxnLst/>
              <a:pathLst>
                <a:path w="431" h="405">
                  <a:moveTo>
                    <a:pt x="105" y="0"/>
                  </a:moveTo>
                  <a:lnTo>
                    <a:pt x="123" y="18"/>
                  </a:lnTo>
                  <a:lnTo>
                    <a:pt x="140" y="32"/>
                  </a:lnTo>
                  <a:lnTo>
                    <a:pt x="150" y="44"/>
                  </a:lnTo>
                  <a:lnTo>
                    <a:pt x="157" y="58"/>
                  </a:lnTo>
                  <a:lnTo>
                    <a:pt x="162" y="73"/>
                  </a:lnTo>
                  <a:lnTo>
                    <a:pt x="163" y="88"/>
                  </a:lnTo>
                  <a:lnTo>
                    <a:pt x="166" y="97"/>
                  </a:lnTo>
                  <a:lnTo>
                    <a:pt x="166" y="108"/>
                  </a:lnTo>
                  <a:lnTo>
                    <a:pt x="176" y="120"/>
                  </a:lnTo>
                  <a:lnTo>
                    <a:pt x="192" y="123"/>
                  </a:lnTo>
                  <a:lnTo>
                    <a:pt x="212" y="116"/>
                  </a:lnTo>
                  <a:lnTo>
                    <a:pt x="233" y="105"/>
                  </a:lnTo>
                  <a:lnTo>
                    <a:pt x="247" y="90"/>
                  </a:lnTo>
                  <a:lnTo>
                    <a:pt x="261" y="68"/>
                  </a:lnTo>
                  <a:lnTo>
                    <a:pt x="278" y="51"/>
                  </a:lnTo>
                  <a:lnTo>
                    <a:pt x="297" y="42"/>
                  </a:lnTo>
                  <a:lnTo>
                    <a:pt x="317" y="37"/>
                  </a:lnTo>
                  <a:lnTo>
                    <a:pt x="342" y="38"/>
                  </a:lnTo>
                  <a:lnTo>
                    <a:pt x="368" y="42"/>
                  </a:lnTo>
                  <a:lnTo>
                    <a:pt x="391" y="57"/>
                  </a:lnTo>
                  <a:lnTo>
                    <a:pt x="407" y="75"/>
                  </a:lnTo>
                  <a:lnTo>
                    <a:pt x="415" y="88"/>
                  </a:lnTo>
                  <a:lnTo>
                    <a:pt x="425" y="111"/>
                  </a:lnTo>
                  <a:lnTo>
                    <a:pt x="428" y="134"/>
                  </a:lnTo>
                  <a:lnTo>
                    <a:pt x="431" y="155"/>
                  </a:lnTo>
                  <a:lnTo>
                    <a:pt x="431" y="178"/>
                  </a:lnTo>
                  <a:lnTo>
                    <a:pt x="396" y="207"/>
                  </a:lnTo>
                  <a:lnTo>
                    <a:pt x="337" y="241"/>
                  </a:lnTo>
                  <a:lnTo>
                    <a:pt x="303" y="279"/>
                  </a:lnTo>
                  <a:lnTo>
                    <a:pt x="283" y="329"/>
                  </a:lnTo>
                  <a:lnTo>
                    <a:pt x="271" y="379"/>
                  </a:lnTo>
                  <a:lnTo>
                    <a:pt x="257" y="393"/>
                  </a:lnTo>
                  <a:lnTo>
                    <a:pt x="239" y="396"/>
                  </a:lnTo>
                  <a:lnTo>
                    <a:pt x="209" y="381"/>
                  </a:lnTo>
                  <a:lnTo>
                    <a:pt x="187" y="355"/>
                  </a:lnTo>
                  <a:lnTo>
                    <a:pt x="175" y="358"/>
                  </a:lnTo>
                  <a:lnTo>
                    <a:pt x="157" y="381"/>
                  </a:lnTo>
                  <a:lnTo>
                    <a:pt x="138" y="399"/>
                  </a:lnTo>
                  <a:lnTo>
                    <a:pt x="122" y="405"/>
                  </a:lnTo>
                  <a:lnTo>
                    <a:pt x="108" y="405"/>
                  </a:lnTo>
                  <a:lnTo>
                    <a:pt x="88" y="393"/>
                  </a:lnTo>
                  <a:lnTo>
                    <a:pt x="79" y="370"/>
                  </a:lnTo>
                  <a:lnTo>
                    <a:pt x="56" y="370"/>
                  </a:lnTo>
                  <a:lnTo>
                    <a:pt x="36" y="370"/>
                  </a:lnTo>
                  <a:lnTo>
                    <a:pt x="20" y="362"/>
                  </a:lnTo>
                  <a:lnTo>
                    <a:pt x="11" y="349"/>
                  </a:lnTo>
                  <a:lnTo>
                    <a:pt x="4" y="332"/>
                  </a:lnTo>
                  <a:lnTo>
                    <a:pt x="0" y="311"/>
                  </a:lnTo>
                  <a:lnTo>
                    <a:pt x="6" y="297"/>
                  </a:lnTo>
                  <a:lnTo>
                    <a:pt x="14" y="284"/>
                  </a:lnTo>
                  <a:lnTo>
                    <a:pt x="26" y="269"/>
                  </a:lnTo>
                  <a:lnTo>
                    <a:pt x="34" y="246"/>
                  </a:lnTo>
                  <a:lnTo>
                    <a:pt x="38" y="231"/>
                  </a:lnTo>
                  <a:lnTo>
                    <a:pt x="42" y="209"/>
                  </a:lnTo>
                  <a:lnTo>
                    <a:pt x="42" y="189"/>
                  </a:lnTo>
                  <a:lnTo>
                    <a:pt x="36" y="166"/>
                  </a:lnTo>
                  <a:lnTo>
                    <a:pt x="18" y="149"/>
                  </a:lnTo>
                  <a:lnTo>
                    <a:pt x="12" y="123"/>
                  </a:lnTo>
                  <a:lnTo>
                    <a:pt x="18" y="94"/>
                  </a:lnTo>
                  <a:lnTo>
                    <a:pt x="52" y="50"/>
                  </a:lnTo>
                  <a:lnTo>
                    <a:pt x="105" y="0"/>
                  </a:lnTo>
                  <a:close/>
                </a:path>
              </a:pathLst>
            </a:custGeom>
            <a:solidFill>
              <a:srgbClr val="BF7F1F"/>
            </a:solidFill>
            <a:ln w="3175" cap="flat" cmpd="sng">
              <a:solidFill>
                <a:srgbClr val="000000"/>
              </a:solidFill>
              <a:prstDash val="solid"/>
              <a:headEnd type="none" w="med" len="med"/>
              <a:tailEnd type="none" w="med" len="med"/>
            </a:ln>
          </p:spPr>
          <p:txBody>
            <a:bodyPr/>
            <a:p>
              <a:endParaRPr lang="zh-CN" altLang="en-US"/>
            </a:p>
          </p:txBody>
        </p:sp>
        <p:sp>
          <p:nvSpPr>
            <p:cNvPr id="363556" name="任意多边形 363555"/>
            <p:cNvSpPr/>
            <p:nvPr/>
          </p:nvSpPr>
          <p:spPr>
            <a:xfrm>
              <a:off x="1919" y="2685"/>
              <a:ext cx="6" cy="12"/>
            </a:xfrm>
            <a:custGeom>
              <a:avLst/>
              <a:gdLst/>
              <a:ahLst/>
              <a:cxnLst/>
              <a:pathLst>
                <a:path w="36" h="71">
                  <a:moveTo>
                    <a:pt x="0" y="0"/>
                  </a:moveTo>
                  <a:lnTo>
                    <a:pt x="16" y="4"/>
                  </a:lnTo>
                  <a:lnTo>
                    <a:pt x="26" y="11"/>
                  </a:lnTo>
                  <a:lnTo>
                    <a:pt x="35" y="23"/>
                  </a:lnTo>
                  <a:lnTo>
                    <a:pt x="36" y="32"/>
                  </a:lnTo>
                  <a:lnTo>
                    <a:pt x="35" y="44"/>
                  </a:lnTo>
                  <a:lnTo>
                    <a:pt x="28" y="56"/>
                  </a:lnTo>
                  <a:lnTo>
                    <a:pt x="9" y="71"/>
                  </a:lnTo>
                  <a:lnTo>
                    <a:pt x="20" y="61"/>
                  </a:lnTo>
                </a:path>
              </a:pathLst>
            </a:custGeom>
            <a:noFill/>
            <a:ln w="3175" cap="flat" cmpd="sng">
              <a:solidFill>
                <a:srgbClr val="000000"/>
              </a:solidFill>
              <a:prstDash val="solid"/>
              <a:headEnd type="none" w="med" len="med"/>
              <a:tailEnd type="none" w="med" len="med"/>
            </a:ln>
          </p:spPr>
          <p:txBody>
            <a:bodyPr/>
            <a:p>
              <a:endParaRPr lang="zh-CN" altLang="en-US"/>
            </a:p>
          </p:txBody>
        </p:sp>
        <p:sp>
          <p:nvSpPr>
            <p:cNvPr id="363557" name="任意多边形 363556"/>
            <p:cNvSpPr/>
            <p:nvPr/>
          </p:nvSpPr>
          <p:spPr>
            <a:xfrm>
              <a:off x="1920" y="2693"/>
              <a:ext cx="43" cy="35"/>
            </a:xfrm>
            <a:custGeom>
              <a:avLst/>
              <a:gdLst/>
              <a:ahLst/>
              <a:cxnLst/>
              <a:pathLst>
                <a:path w="258" h="211">
                  <a:moveTo>
                    <a:pt x="0" y="211"/>
                  </a:moveTo>
                  <a:lnTo>
                    <a:pt x="22" y="198"/>
                  </a:lnTo>
                  <a:lnTo>
                    <a:pt x="43" y="181"/>
                  </a:lnTo>
                  <a:lnTo>
                    <a:pt x="57" y="164"/>
                  </a:lnTo>
                  <a:lnTo>
                    <a:pt x="86" y="138"/>
                  </a:lnTo>
                  <a:lnTo>
                    <a:pt x="105" y="128"/>
                  </a:lnTo>
                  <a:lnTo>
                    <a:pt x="126" y="114"/>
                  </a:lnTo>
                  <a:lnTo>
                    <a:pt x="148" y="100"/>
                  </a:lnTo>
                  <a:lnTo>
                    <a:pt x="168" y="74"/>
                  </a:lnTo>
                  <a:lnTo>
                    <a:pt x="184" y="44"/>
                  </a:lnTo>
                  <a:lnTo>
                    <a:pt x="194" y="24"/>
                  </a:lnTo>
                  <a:lnTo>
                    <a:pt x="218" y="12"/>
                  </a:lnTo>
                  <a:lnTo>
                    <a:pt x="244" y="4"/>
                  </a:lnTo>
                  <a:lnTo>
                    <a:pt x="258" y="0"/>
                  </a:lnTo>
                </a:path>
              </a:pathLst>
            </a:custGeom>
            <a:noFill/>
            <a:ln w="3175" cap="flat" cmpd="sng">
              <a:solidFill>
                <a:srgbClr val="000000"/>
              </a:solidFill>
              <a:prstDash val="solid"/>
              <a:headEnd type="none" w="med" len="med"/>
              <a:tailEnd type="none" w="med" len="med"/>
            </a:ln>
          </p:spPr>
          <p:txBody>
            <a:bodyPr/>
            <a:p>
              <a:endParaRPr lang="zh-CN" altLang="en-US"/>
            </a:p>
          </p:txBody>
        </p:sp>
        <p:sp>
          <p:nvSpPr>
            <p:cNvPr id="363558" name="任意多边形 363557"/>
            <p:cNvSpPr/>
            <p:nvPr/>
          </p:nvSpPr>
          <p:spPr>
            <a:xfrm>
              <a:off x="1938" y="2719"/>
              <a:ext cx="5" cy="6"/>
            </a:xfrm>
            <a:custGeom>
              <a:avLst/>
              <a:gdLst/>
              <a:ahLst/>
              <a:cxnLst/>
              <a:pathLst>
                <a:path w="29" h="37">
                  <a:moveTo>
                    <a:pt x="0" y="37"/>
                  </a:moveTo>
                  <a:lnTo>
                    <a:pt x="4" y="30"/>
                  </a:lnTo>
                  <a:lnTo>
                    <a:pt x="7" y="22"/>
                  </a:lnTo>
                  <a:lnTo>
                    <a:pt x="13" y="16"/>
                  </a:lnTo>
                  <a:lnTo>
                    <a:pt x="19" y="12"/>
                  </a:lnTo>
                  <a:lnTo>
                    <a:pt x="25" y="9"/>
                  </a:lnTo>
                  <a:lnTo>
                    <a:pt x="29" y="4"/>
                  </a:lnTo>
                  <a:lnTo>
                    <a:pt x="29" y="1"/>
                  </a:lnTo>
                  <a:lnTo>
                    <a:pt x="29" y="0"/>
                  </a:lnTo>
                </a:path>
              </a:pathLst>
            </a:custGeom>
            <a:noFill/>
            <a:ln w="3175" cap="flat" cmpd="sng">
              <a:solidFill>
                <a:srgbClr val="000000"/>
              </a:solidFill>
              <a:prstDash val="solid"/>
              <a:headEnd type="none" w="med" len="med"/>
              <a:tailEnd type="none" w="med" len="med"/>
            </a:ln>
          </p:spPr>
          <p:txBody>
            <a:bodyPr/>
            <a:p>
              <a:endParaRPr lang="zh-CN" altLang="en-US"/>
            </a:p>
          </p:txBody>
        </p:sp>
        <p:sp>
          <p:nvSpPr>
            <p:cNvPr id="363559" name="任意多边形 363558"/>
            <p:cNvSpPr/>
            <p:nvPr/>
          </p:nvSpPr>
          <p:spPr>
            <a:xfrm>
              <a:off x="1949" y="2467"/>
              <a:ext cx="40" cy="98"/>
            </a:xfrm>
            <a:custGeom>
              <a:avLst/>
              <a:gdLst/>
              <a:ahLst/>
              <a:cxnLst/>
              <a:pathLst>
                <a:path w="236" h="590">
                  <a:moveTo>
                    <a:pt x="5" y="0"/>
                  </a:moveTo>
                  <a:lnTo>
                    <a:pt x="5" y="62"/>
                  </a:lnTo>
                  <a:lnTo>
                    <a:pt x="0" y="130"/>
                  </a:lnTo>
                  <a:lnTo>
                    <a:pt x="8" y="211"/>
                  </a:lnTo>
                  <a:lnTo>
                    <a:pt x="21" y="283"/>
                  </a:lnTo>
                  <a:lnTo>
                    <a:pt x="46" y="353"/>
                  </a:lnTo>
                  <a:lnTo>
                    <a:pt x="77" y="413"/>
                  </a:lnTo>
                  <a:lnTo>
                    <a:pt x="126" y="472"/>
                  </a:lnTo>
                  <a:lnTo>
                    <a:pt x="175" y="538"/>
                  </a:lnTo>
                  <a:lnTo>
                    <a:pt x="220" y="590"/>
                  </a:lnTo>
                  <a:lnTo>
                    <a:pt x="230" y="524"/>
                  </a:lnTo>
                  <a:lnTo>
                    <a:pt x="236" y="430"/>
                  </a:lnTo>
                  <a:lnTo>
                    <a:pt x="224" y="361"/>
                  </a:lnTo>
                  <a:lnTo>
                    <a:pt x="197" y="278"/>
                  </a:lnTo>
                  <a:lnTo>
                    <a:pt x="162" y="194"/>
                  </a:lnTo>
                  <a:lnTo>
                    <a:pt x="110" y="117"/>
                  </a:lnTo>
                  <a:lnTo>
                    <a:pt x="68" y="64"/>
                  </a:lnTo>
                  <a:lnTo>
                    <a:pt x="5" y="0"/>
                  </a:lnTo>
                  <a:close/>
                </a:path>
              </a:pathLst>
            </a:custGeom>
            <a:solidFill>
              <a:srgbClr val="9F7F5F"/>
            </a:solidFill>
            <a:ln w="3175" cap="flat" cmpd="sng">
              <a:solidFill>
                <a:srgbClr val="000000"/>
              </a:solidFill>
              <a:prstDash val="solid"/>
              <a:headEnd type="none" w="med" len="med"/>
              <a:tailEnd type="none" w="med" len="med"/>
            </a:ln>
          </p:spPr>
          <p:txBody>
            <a:bodyPr/>
            <a:p>
              <a:endParaRPr lang="zh-CN" altLang="en-US"/>
            </a:p>
          </p:txBody>
        </p:sp>
        <p:sp>
          <p:nvSpPr>
            <p:cNvPr id="363560" name="任意多边形 363559"/>
            <p:cNvSpPr/>
            <p:nvPr/>
          </p:nvSpPr>
          <p:spPr>
            <a:xfrm>
              <a:off x="1940" y="2573"/>
              <a:ext cx="36" cy="41"/>
            </a:xfrm>
            <a:custGeom>
              <a:avLst/>
              <a:gdLst/>
              <a:ahLst/>
              <a:cxnLst/>
              <a:pathLst>
                <a:path w="215" h="250">
                  <a:moveTo>
                    <a:pt x="50" y="250"/>
                  </a:moveTo>
                  <a:lnTo>
                    <a:pt x="0" y="250"/>
                  </a:lnTo>
                  <a:lnTo>
                    <a:pt x="58" y="188"/>
                  </a:lnTo>
                  <a:lnTo>
                    <a:pt x="8" y="208"/>
                  </a:lnTo>
                  <a:lnTo>
                    <a:pt x="84" y="147"/>
                  </a:lnTo>
                  <a:lnTo>
                    <a:pt x="18" y="165"/>
                  </a:lnTo>
                  <a:lnTo>
                    <a:pt x="102" y="101"/>
                  </a:lnTo>
                  <a:lnTo>
                    <a:pt x="14" y="115"/>
                  </a:lnTo>
                  <a:lnTo>
                    <a:pt x="46" y="81"/>
                  </a:lnTo>
                  <a:lnTo>
                    <a:pt x="84" y="45"/>
                  </a:lnTo>
                  <a:lnTo>
                    <a:pt x="128" y="18"/>
                  </a:lnTo>
                  <a:lnTo>
                    <a:pt x="189" y="0"/>
                  </a:lnTo>
                  <a:lnTo>
                    <a:pt x="215" y="0"/>
                  </a:lnTo>
                </a:path>
              </a:pathLst>
            </a:custGeom>
            <a:noFill/>
            <a:ln w="3175" cap="flat" cmpd="sng">
              <a:solidFill>
                <a:srgbClr val="BF7F1F"/>
              </a:solidFill>
              <a:prstDash val="solid"/>
              <a:headEnd type="none" w="med" len="med"/>
              <a:tailEnd type="none" w="med" len="med"/>
            </a:ln>
          </p:spPr>
          <p:txBody>
            <a:bodyPr/>
            <a:p>
              <a:endParaRPr lang="zh-CN" altLang="en-US"/>
            </a:p>
          </p:txBody>
        </p:sp>
        <p:sp>
          <p:nvSpPr>
            <p:cNvPr id="363561" name="任意多边形 363560"/>
            <p:cNvSpPr/>
            <p:nvPr/>
          </p:nvSpPr>
          <p:spPr>
            <a:xfrm>
              <a:off x="2000" y="2564"/>
              <a:ext cx="155" cy="112"/>
            </a:xfrm>
            <a:custGeom>
              <a:avLst/>
              <a:gdLst/>
              <a:ahLst/>
              <a:cxnLst/>
              <a:pathLst>
                <a:path w="928" h="667">
                  <a:moveTo>
                    <a:pt x="0" y="22"/>
                  </a:moveTo>
                  <a:lnTo>
                    <a:pt x="50" y="2"/>
                  </a:lnTo>
                  <a:lnTo>
                    <a:pt x="88" y="0"/>
                  </a:lnTo>
                  <a:lnTo>
                    <a:pt x="134" y="10"/>
                  </a:lnTo>
                  <a:lnTo>
                    <a:pt x="155" y="32"/>
                  </a:lnTo>
                  <a:lnTo>
                    <a:pt x="111" y="40"/>
                  </a:lnTo>
                  <a:lnTo>
                    <a:pt x="68" y="72"/>
                  </a:lnTo>
                  <a:lnTo>
                    <a:pt x="158" y="48"/>
                  </a:lnTo>
                  <a:lnTo>
                    <a:pt x="222" y="38"/>
                  </a:lnTo>
                  <a:lnTo>
                    <a:pt x="172" y="78"/>
                  </a:lnTo>
                  <a:lnTo>
                    <a:pt x="250" y="60"/>
                  </a:lnTo>
                  <a:lnTo>
                    <a:pt x="298" y="60"/>
                  </a:lnTo>
                  <a:lnTo>
                    <a:pt x="246" y="86"/>
                  </a:lnTo>
                  <a:lnTo>
                    <a:pt x="228" y="105"/>
                  </a:lnTo>
                  <a:lnTo>
                    <a:pt x="318" y="91"/>
                  </a:lnTo>
                  <a:lnTo>
                    <a:pt x="358" y="93"/>
                  </a:lnTo>
                  <a:lnTo>
                    <a:pt x="312" y="123"/>
                  </a:lnTo>
                  <a:lnTo>
                    <a:pt x="304" y="135"/>
                  </a:lnTo>
                  <a:lnTo>
                    <a:pt x="413" y="129"/>
                  </a:lnTo>
                  <a:lnTo>
                    <a:pt x="385" y="157"/>
                  </a:lnTo>
                  <a:lnTo>
                    <a:pt x="475" y="175"/>
                  </a:lnTo>
                  <a:lnTo>
                    <a:pt x="513" y="198"/>
                  </a:lnTo>
                  <a:lnTo>
                    <a:pt x="451" y="198"/>
                  </a:lnTo>
                  <a:lnTo>
                    <a:pt x="535" y="236"/>
                  </a:lnTo>
                  <a:lnTo>
                    <a:pt x="573" y="274"/>
                  </a:lnTo>
                  <a:lnTo>
                    <a:pt x="525" y="268"/>
                  </a:lnTo>
                  <a:lnTo>
                    <a:pt x="487" y="260"/>
                  </a:lnTo>
                  <a:lnTo>
                    <a:pt x="591" y="320"/>
                  </a:lnTo>
                  <a:lnTo>
                    <a:pt x="632" y="352"/>
                  </a:lnTo>
                  <a:lnTo>
                    <a:pt x="559" y="340"/>
                  </a:lnTo>
                  <a:lnTo>
                    <a:pt x="541" y="346"/>
                  </a:lnTo>
                  <a:lnTo>
                    <a:pt x="519" y="346"/>
                  </a:lnTo>
                  <a:lnTo>
                    <a:pt x="655" y="390"/>
                  </a:lnTo>
                  <a:lnTo>
                    <a:pt x="690" y="410"/>
                  </a:lnTo>
                  <a:lnTo>
                    <a:pt x="620" y="405"/>
                  </a:lnTo>
                  <a:lnTo>
                    <a:pt x="568" y="414"/>
                  </a:lnTo>
                  <a:lnTo>
                    <a:pt x="541" y="428"/>
                  </a:lnTo>
                  <a:lnTo>
                    <a:pt x="655" y="440"/>
                  </a:lnTo>
                  <a:lnTo>
                    <a:pt x="704" y="452"/>
                  </a:lnTo>
                  <a:lnTo>
                    <a:pt x="742" y="466"/>
                  </a:lnTo>
                  <a:lnTo>
                    <a:pt x="696" y="495"/>
                  </a:lnTo>
                  <a:lnTo>
                    <a:pt x="681" y="507"/>
                  </a:lnTo>
                  <a:lnTo>
                    <a:pt x="780" y="521"/>
                  </a:lnTo>
                  <a:lnTo>
                    <a:pt x="806" y="533"/>
                  </a:lnTo>
                  <a:lnTo>
                    <a:pt x="778" y="545"/>
                  </a:lnTo>
                  <a:lnTo>
                    <a:pt x="774" y="556"/>
                  </a:lnTo>
                  <a:lnTo>
                    <a:pt x="830" y="579"/>
                  </a:lnTo>
                  <a:lnTo>
                    <a:pt x="882" y="593"/>
                  </a:lnTo>
                  <a:lnTo>
                    <a:pt x="847" y="609"/>
                  </a:lnTo>
                  <a:lnTo>
                    <a:pt x="917" y="653"/>
                  </a:lnTo>
                  <a:lnTo>
                    <a:pt x="928" y="667"/>
                  </a:lnTo>
                </a:path>
              </a:pathLst>
            </a:custGeom>
            <a:noFill/>
            <a:ln w="3175" cap="flat" cmpd="sng">
              <a:solidFill>
                <a:srgbClr val="BF7F1F"/>
              </a:solidFill>
              <a:prstDash val="solid"/>
              <a:headEnd type="none" w="med" len="med"/>
              <a:tailEnd type="none" w="med" len="med"/>
            </a:ln>
          </p:spPr>
          <p:txBody>
            <a:bodyPr/>
            <a:p>
              <a:endParaRPr lang="zh-CN" altLang="en-US"/>
            </a:p>
          </p:txBody>
        </p:sp>
        <p:grpSp>
          <p:nvGrpSpPr>
            <p:cNvPr id="363562" name="组合 363561"/>
            <p:cNvGrpSpPr/>
            <p:nvPr/>
          </p:nvGrpSpPr>
          <p:grpSpPr>
            <a:xfrm>
              <a:off x="1963" y="2602"/>
              <a:ext cx="25" cy="43"/>
              <a:chOff x="1963" y="2602"/>
              <a:chExt cx="25" cy="43"/>
            </a:xfrm>
          </p:grpSpPr>
          <p:sp>
            <p:nvSpPr>
              <p:cNvPr id="363563" name="任意多边形 363562"/>
              <p:cNvSpPr/>
              <p:nvPr/>
            </p:nvSpPr>
            <p:spPr>
              <a:xfrm>
                <a:off x="1963" y="2602"/>
                <a:ext cx="25" cy="43"/>
              </a:xfrm>
              <a:custGeom>
                <a:avLst/>
                <a:gdLst/>
                <a:ahLst/>
                <a:cxnLst/>
                <a:pathLst>
                  <a:path w="152" h="262">
                    <a:moveTo>
                      <a:pt x="140" y="0"/>
                    </a:moveTo>
                    <a:lnTo>
                      <a:pt x="110" y="6"/>
                    </a:lnTo>
                    <a:lnTo>
                      <a:pt x="82" y="26"/>
                    </a:lnTo>
                    <a:lnTo>
                      <a:pt x="58" y="58"/>
                    </a:lnTo>
                    <a:lnTo>
                      <a:pt x="44" y="82"/>
                    </a:lnTo>
                    <a:lnTo>
                      <a:pt x="17" y="164"/>
                    </a:lnTo>
                    <a:lnTo>
                      <a:pt x="3" y="216"/>
                    </a:lnTo>
                    <a:lnTo>
                      <a:pt x="0" y="248"/>
                    </a:lnTo>
                    <a:lnTo>
                      <a:pt x="6" y="262"/>
                    </a:lnTo>
                    <a:lnTo>
                      <a:pt x="40" y="262"/>
                    </a:lnTo>
                    <a:lnTo>
                      <a:pt x="102" y="259"/>
                    </a:lnTo>
                    <a:lnTo>
                      <a:pt x="124" y="256"/>
                    </a:lnTo>
                    <a:lnTo>
                      <a:pt x="130" y="222"/>
                    </a:lnTo>
                    <a:lnTo>
                      <a:pt x="128" y="184"/>
                    </a:lnTo>
                    <a:lnTo>
                      <a:pt x="124" y="132"/>
                    </a:lnTo>
                    <a:lnTo>
                      <a:pt x="130" y="88"/>
                    </a:lnTo>
                    <a:lnTo>
                      <a:pt x="142" y="52"/>
                    </a:lnTo>
                    <a:lnTo>
                      <a:pt x="152" y="15"/>
                    </a:lnTo>
                    <a:lnTo>
                      <a:pt x="140" y="0"/>
                    </a:lnTo>
                    <a:close/>
                  </a:path>
                </a:pathLst>
              </a:custGeom>
              <a:solidFill>
                <a:srgbClr val="FFFFFF"/>
              </a:solidFill>
              <a:ln w="3175" cap="flat" cmpd="sng">
                <a:solidFill>
                  <a:srgbClr val="000000"/>
                </a:solidFill>
                <a:prstDash val="solid"/>
                <a:headEnd type="none" w="med" len="med"/>
                <a:tailEnd type="none" w="med" len="med"/>
              </a:ln>
            </p:spPr>
            <p:txBody>
              <a:bodyPr/>
              <a:p>
                <a:endParaRPr lang="zh-CN" altLang="en-US"/>
              </a:p>
            </p:txBody>
          </p:sp>
          <p:grpSp>
            <p:nvGrpSpPr>
              <p:cNvPr id="363564" name="组合 363563"/>
              <p:cNvGrpSpPr/>
              <p:nvPr/>
            </p:nvGrpSpPr>
            <p:grpSpPr>
              <a:xfrm>
                <a:off x="1963" y="2629"/>
                <a:ext cx="16" cy="16"/>
                <a:chOff x="1963" y="2629"/>
                <a:chExt cx="16" cy="16"/>
              </a:xfrm>
            </p:grpSpPr>
            <p:sp>
              <p:nvSpPr>
                <p:cNvPr id="363565" name="椭圆 363564"/>
                <p:cNvSpPr/>
                <p:nvPr/>
              </p:nvSpPr>
              <p:spPr>
                <a:xfrm>
                  <a:off x="1963" y="2629"/>
                  <a:ext cx="16" cy="16"/>
                </a:xfrm>
                <a:prstGeom prst="ellipse">
                  <a:avLst/>
                </a:prstGeom>
                <a:solidFill>
                  <a:srgbClr val="000000"/>
                </a:solidFill>
                <a:ln w="9525">
                  <a:noFill/>
                </a:ln>
              </p:spPr>
              <p:txBody>
                <a:bodyPr/>
                <a:p>
                  <a:endParaRPr lang="zh-CN" altLang="en-US"/>
                </a:p>
              </p:txBody>
            </p:sp>
            <p:sp>
              <p:nvSpPr>
                <p:cNvPr id="363566" name="椭圆 363565"/>
                <p:cNvSpPr/>
                <p:nvPr/>
              </p:nvSpPr>
              <p:spPr>
                <a:xfrm>
                  <a:off x="1966" y="2633"/>
                  <a:ext cx="5" cy="5"/>
                </a:xfrm>
                <a:prstGeom prst="ellipse">
                  <a:avLst/>
                </a:prstGeom>
                <a:solidFill>
                  <a:srgbClr val="FFFFFF"/>
                </a:solidFill>
                <a:ln w="9525">
                  <a:noFill/>
                </a:ln>
              </p:spPr>
              <p:txBody>
                <a:bodyPr/>
                <a:p>
                  <a:endParaRPr lang="zh-CN" altLang="en-US"/>
                </a:p>
              </p:txBody>
            </p:sp>
          </p:grpSp>
        </p:grpSp>
        <p:sp>
          <p:nvSpPr>
            <p:cNvPr id="363567" name="任意多边形 363566"/>
            <p:cNvSpPr/>
            <p:nvPr/>
          </p:nvSpPr>
          <p:spPr>
            <a:xfrm>
              <a:off x="2101" y="2696"/>
              <a:ext cx="24" cy="87"/>
            </a:xfrm>
            <a:custGeom>
              <a:avLst/>
              <a:gdLst/>
              <a:ahLst/>
              <a:cxnLst/>
              <a:pathLst>
                <a:path w="143" h="520">
                  <a:moveTo>
                    <a:pt x="120" y="0"/>
                  </a:moveTo>
                  <a:lnTo>
                    <a:pt x="73" y="64"/>
                  </a:lnTo>
                  <a:lnTo>
                    <a:pt x="44" y="133"/>
                  </a:lnTo>
                  <a:lnTo>
                    <a:pt x="16" y="221"/>
                  </a:lnTo>
                  <a:lnTo>
                    <a:pt x="4" y="314"/>
                  </a:lnTo>
                  <a:lnTo>
                    <a:pt x="0" y="372"/>
                  </a:lnTo>
                  <a:lnTo>
                    <a:pt x="0" y="444"/>
                  </a:lnTo>
                  <a:lnTo>
                    <a:pt x="6" y="500"/>
                  </a:lnTo>
                  <a:lnTo>
                    <a:pt x="18" y="520"/>
                  </a:lnTo>
                  <a:lnTo>
                    <a:pt x="42" y="515"/>
                  </a:lnTo>
                  <a:lnTo>
                    <a:pt x="42" y="494"/>
                  </a:lnTo>
                  <a:lnTo>
                    <a:pt x="38" y="430"/>
                  </a:lnTo>
                  <a:lnTo>
                    <a:pt x="44" y="346"/>
                  </a:lnTo>
                  <a:lnTo>
                    <a:pt x="53" y="261"/>
                  </a:lnTo>
                  <a:lnTo>
                    <a:pt x="70" y="187"/>
                  </a:lnTo>
                  <a:lnTo>
                    <a:pt x="88" y="131"/>
                  </a:lnTo>
                  <a:lnTo>
                    <a:pt x="114" y="73"/>
                  </a:lnTo>
                  <a:lnTo>
                    <a:pt x="143" y="32"/>
                  </a:lnTo>
                  <a:lnTo>
                    <a:pt x="137" y="3"/>
                  </a:lnTo>
                  <a:lnTo>
                    <a:pt x="120" y="0"/>
                  </a:lnTo>
                  <a:close/>
                </a:path>
              </a:pathLst>
            </a:custGeom>
            <a:solidFill>
              <a:srgbClr val="3F1F00"/>
            </a:solidFill>
            <a:ln w="9525">
              <a:noFill/>
            </a:ln>
          </p:spPr>
          <p:txBody>
            <a:bodyPr/>
            <a:p>
              <a:endParaRPr lang="zh-CN" altLang="en-US"/>
            </a:p>
          </p:txBody>
        </p:sp>
        <p:sp>
          <p:nvSpPr>
            <p:cNvPr id="363568" name="任意多边形 363567"/>
            <p:cNvSpPr/>
            <p:nvPr/>
          </p:nvSpPr>
          <p:spPr>
            <a:xfrm>
              <a:off x="1981" y="2618"/>
              <a:ext cx="39" cy="77"/>
            </a:xfrm>
            <a:custGeom>
              <a:avLst/>
              <a:gdLst/>
              <a:ahLst/>
              <a:cxnLst/>
              <a:pathLst>
                <a:path w="236" h="466">
                  <a:moveTo>
                    <a:pt x="0" y="426"/>
                  </a:moveTo>
                  <a:lnTo>
                    <a:pt x="53" y="466"/>
                  </a:lnTo>
                  <a:lnTo>
                    <a:pt x="61" y="408"/>
                  </a:lnTo>
                  <a:lnTo>
                    <a:pt x="96" y="436"/>
                  </a:lnTo>
                  <a:lnTo>
                    <a:pt x="85" y="373"/>
                  </a:lnTo>
                  <a:lnTo>
                    <a:pt x="125" y="408"/>
                  </a:lnTo>
                  <a:lnTo>
                    <a:pt x="131" y="332"/>
                  </a:lnTo>
                  <a:lnTo>
                    <a:pt x="176" y="356"/>
                  </a:lnTo>
                  <a:lnTo>
                    <a:pt x="147" y="300"/>
                  </a:lnTo>
                  <a:lnTo>
                    <a:pt x="202" y="323"/>
                  </a:lnTo>
                  <a:lnTo>
                    <a:pt x="188" y="274"/>
                  </a:lnTo>
                  <a:lnTo>
                    <a:pt x="232" y="285"/>
                  </a:lnTo>
                  <a:lnTo>
                    <a:pt x="202" y="213"/>
                  </a:lnTo>
                  <a:lnTo>
                    <a:pt x="236" y="221"/>
                  </a:lnTo>
                  <a:lnTo>
                    <a:pt x="178" y="157"/>
                  </a:lnTo>
                  <a:lnTo>
                    <a:pt x="214" y="149"/>
                  </a:lnTo>
                  <a:lnTo>
                    <a:pt x="173" y="44"/>
                  </a:lnTo>
                  <a:lnTo>
                    <a:pt x="176" y="0"/>
                  </a:lnTo>
                  <a:lnTo>
                    <a:pt x="236" y="93"/>
                  </a:lnTo>
                  <a:lnTo>
                    <a:pt x="220" y="4"/>
                  </a:lnTo>
                </a:path>
              </a:pathLst>
            </a:custGeom>
            <a:noFill/>
            <a:ln w="3175" cap="flat" cmpd="sng">
              <a:solidFill>
                <a:srgbClr val="BF7F1F"/>
              </a:solidFill>
              <a:prstDash val="solid"/>
              <a:headEnd type="none" w="med" len="med"/>
              <a:tailEnd type="none" w="med" len="med"/>
            </a:ln>
          </p:spPr>
          <p:txBody>
            <a:bodyPr/>
            <a:p>
              <a:endParaRPr lang="zh-CN" altLang="en-US"/>
            </a:p>
          </p:txBody>
        </p:sp>
      </p:grpSp>
      <p:graphicFrame>
        <p:nvGraphicFramePr>
          <p:cNvPr id="363569" name="对象 363568"/>
          <p:cNvGraphicFramePr/>
          <p:nvPr/>
        </p:nvGraphicFramePr>
        <p:xfrm>
          <a:off x="1500188" y="2974975"/>
          <a:ext cx="757237" cy="565150"/>
        </p:xfrm>
        <a:graphic>
          <a:graphicData uri="http://schemas.openxmlformats.org/presentationml/2006/ole">
            <mc:AlternateContent xmlns:mc="http://schemas.openxmlformats.org/markup-compatibility/2006">
              <mc:Choice xmlns:v="urn:schemas-microsoft-com:vml" Requires="v">
                <p:oleObj spid="_x0000_s3103" name="" r:id="rId1" imgW="3286125" imgH="3038475" progId="MS_ClipArt_Gallery.2">
                  <p:embed/>
                </p:oleObj>
              </mc:Choice>
              <mc:Fallback>
                <p:oleObj name="" r:id="rId1" imgW="3286125" imgH="3038475" progId="MS_ClipArt_Gallery.2">
                  <p:embed/>
                  <p:pic>
                    <p:nvPicPr>
                      <p:cNvPr id="0" name="图片 3102"/>
                      <p:cNvPicPr/>
                      <p:nvPr/>
                    </p:nvPicPr>
                    <p:blipFill>
                      <a:blip r:embed="rId2"/>
                      <a:stretch>
                        <a:fillRect/>
                      </a:stretch>
                    </p:blipFill>
                    <p:spPr>
                      <a:xfrm>
                        <a:off x="1500188" y="2974975"/>
                        <a:ext cx="757237" cy="565150"/>
                      </a:xfrm>
                      <a:prstGeom prst="rect">
                        <a:avLst/>
                      </a:prstGeom>
                      <a:noFill/>
                      <a:ln w="38100">
                        <a:noFill/>
                        <a:miter/>
                      </a:ln>
                    </p:spPr>
                  </p:pic>
                </p:oleObj>
              </mc:Fallback>
            </mc:AlternateContent>
          </a:graphicData>
        </a:graphic>
      </p:graphicFrame>
      <p:graphicFrame>
        <p:nvGraphicFramePr>
          <p:cNvPr id="363570" name="对象 363569"/>
          <p:cNvGraphicFramePr/>
          <p:nvPr/>
        </p:nvGraphicFramePr>
        <p:xfrm>
          <a:off x="3749675" y="2994025"/>
          <a:ext cx="1211263" cy="536575"/>
        </p:xfrm>
        <a:graphic>
          <a:graphicData uri="http://schemas.openxmlformats.org/presentationml/2006/ole">
            <mc:AlternateContent xmlns:mc="http://schemas.openxmlformats.org/markup-compatibility/2006">
              <mc:Choice xmlns:v="urn:schemas-microsoft-com:vml" Requires="v">
                <p:oleObj spid="_x0000_s3094" name="" r:id="rId3" imgW="6240780" imgH="3268980" progId="MS_ClipArt_Gallery.2">
                  <p:embed/>
                </p:oleObj>
              </mc:Choice>
              <mc:Fallback>
                <p:oleObj name="" r:id="rId3" imgW="6240780" imgH="3268980" progId="MS_ClipArt_Gallery.2">
                  <p:embed/>
                  <p:pic>
                    <p:nvPicPr>
                      <p:cNvPr id="0" name="图片 3093"/>
                      <p:cNvPicPr/>
                      <p:nvPr/>
                    </p:nvPicPr>
                    <p:blipFill>
                      <a:blip r:embed="rId4"/>
                      <a:stretch>
                        <a:fillRect/>
                      </a:stretch>
                    </p:blipFill>
                    <p:spPr>
                      <a:xfrm>
                        <a:off x="3749675" y="2994025"/>
                        <a:ext cx="1211263" cy="536575"/>
                      </a:xfrm>
                      <a:prstGeom prst="rect">
                        <a:avLst/>
                      </a:prstGeom>
                      <a:noFill/>
                      <a:ln w="38100">
                        <a:noFill/>
                        <a:miter/>
                      </a:ln>
                    </p:spPr>
                  </p:pic>
                </p:oleObj>
              </mc:Fallback>
            </mc:AlternateContent>
          </a:graphicData>
        </a:graphic>
      </p:graphicFrame>
      <p:graphicFrame>
        <p:nvGraphicFramePr>
          <p:cNvPr id="363571" name="对象 363570"/>
          <p:cNvGraphicFramePr/>
          <p:nvPr/>
        </p:nvGraphicFramePr>
        <p:xfrm>
          <a:off x="5232400" y="2962275"/>
          <a:ext cx="863600" cy="555625"/>
        </p:xfrm>
        <a:graphic>
          <a:graphicData uri="http://schemas.openxmlformats.org/presentationml/2006/ole">
            <mc:AlternateContent xmlns:mc="http://schemas.openxmlformats.org/markup-compatibility/2006">
              <mc:Choice xmlns:v="urn:schemas-microsoft-com:vml" Requires="v">
                <p:oleObj spid="_x0000_s3104" name="" r:id="rId5" imgW="4305300" imgH="3421380" progId="MS_ClipArt_Gallery.2">
                  <p:embed/>
                </p:oleObj>
              </mc:Choice>
              <mc:Fallback>
                <p:oleObj name="" r:id="rId5" imgW="4305300" imgH="3421380" progId="MS_ClipArt_Gallery.2">
                  <p:embed/>
                  <p:pic>
                    <p:nvPicPr>
                      <p:cNvPr id="0" name="图片 3103"/>
                      <p:cNvPicPr/>
                      <p:nvPr/>
                    </p:nvPicPr>
                    <p:blipFill>
                      <a:blip r:embed="rId6"/>
                      <a:stretch>
                        <a:fillRect/>
                      </a:stretch>
                    </p:blipFill>
                    <p:spPr>
                      <a:xfrm>
                        <a:off x="5232400" y="2962275"/>
                        <a:ext cx="863600" cy="555625"/>
                      </a:xfrm>
                      <a:prstGeom prst="rect">
                        <a:avLst/>
                      </a:prstGeom>
                      <a:noFill/>
                      <a:ln w="38100">
                        <a:noFill/>
                        <a:miter/>
                      </a:ln>
                    </p:spPr>
                  </p:pic>
                </p:oleObj>
              </mc:Fallback>
            </mc:AlternateContent>
          </a:graphicData>
        </a:graphic>
      </p:graphicFrame>
      <p:graphicFrame>
        <p:nvGraphicFramePr>
          <p:cNvPr id="363572" name="对象 363571"/>
          <p:cNvGraphicFramePr/>
          <p:nvPr/>
        </p:nvGraphicFramePr>
        <p:xfrm>
          <a:off x="6370638" y="3073400"/>
          <a:ext cx="1030287" cy="444500"/>
        </p:xfrm>
        <a:graphic>
          <a:graphicData uri="http://schemas.openxmlformats.org/presentationml/2006/ole">
            <mc:AlternateContent xmlns:mc="http://schemas.openxmlformats.org/markup-compatibility/2006">
              <mc:Choice xmlns:v="urn:schemas-microsoft-com:vml" Requires="v">
                <p:oleObj spid="_x0000_s3105" name="" r:id="rId7" imgW="4091305" imgH="2178050" progId="MS_ClipArt_Gallery.2">
                  <p:embed/>
                </p:oleObj>
              </mc:Choice>
              <mc:Fallback>
                <p:oleObj name="" r:id="rId7" imgW="4091305" imgH="2178050" progId="MS_ClipArt_Gallery.2">
                  <p:embed/>
                  <p:pic>
                    <p:nvPicPr>
                      <p:cNvPr id="0" name="图片 3104"/>
                      <p:cNvPicPr/>
                      <p:nvPr/>
                    </p:nvPicPr>
                    <p:blipFill>
                      <a:blip r:embed="rId8"/>
                      <a:stretch>
                        <a:fillRect/>
                      </a:stretch>
                    </p:blipFill>
                    <p:spPr>
                      <a:xfrm>
                        <a:off x="6370638" y="3073400"/>
                        <a:ext cx="1030287" cy="444500"/>
                      </a:xfrm>
                      <a:prstGeom prst="rect">
                        <a:avLst/>
                      </a:prstGeom>
                      <a:noFill/>
                      <a:ln w="38100">
                        <a:noFill/>
                        <a:miter/>
                      </a:ln>
                    </p:spPr>
                  </p:pic>
                </p:oleObj>
              </mc:Fallback>
            </mc:AlternateContent>
          </a:graphicData>
        </a:graphic>
      </p:graphicFrame>
      <p:sp>
        <p:nvSpPr>
          <p:cNvPr id="363573" name="文本框 363572"/>
          <p:cNvSpPr txBox="1"/>
          <p:nvPr/>
        </p:nvSpPr>
        <p:spPr>
          <a:xfrm>
            <a:off x="1663700" y="3104991"/>
            <a:ext cx="520700" cy="284480"/>
          </a:xfrm>
          <a:prstGeom prst="rect">
            <a:avLst/>
          </a:prstGeom>
          <a:noFill/>
          <a:ln w="12700">
            <a:noFill/>
          </a:ln>
        </p:spPr>
        <p:txBody>
          <a:bodyPr lIns="7338" tIns="3816" rIns="7338" bIns="3816" anchor="ctr" anchorCtr="0">
            <a:spAutoFit/>
          </a:bodyPr>
          <a:p>
            <a:pPr algn="ctr" defTabSz="773430"/>
            <a:r>
              <a:rPr lang="zh-TW" altLang="en-US" dirty="0">
                <a:solidFill>
                  <a:srgbClr val="FF0000"/>
                </a:solidFill>
                <a:latin typeface="Times New Roman" panose="02020603050405020304" pitchFamily="18" charset="0"/>
                <a:ea typeface="DFKai-SB" panose="03000509000000000000" pitchFamily="65" charset="-120"/>
              </a:rPr>
              <a:t>心量</a:t>
            </a:r>
            <a:endParaRPr lang="zh-TW" altLang="en-US">
              <a:solidFill>
                <a:srgbClr val="FF0000"/>
              </a:solidFill>
              <a:latin typeface="Times New Roman" panose="02020603050405020304" pitchFamily="18" charset="0"/>
              <a:ea typeface="DFKai-SB" panose="03000509000000000000" pitchFamily="65" charset="-120"/>
            </a:endParaRPr>
          </a:p>
        </p:txBody>
      </p:sp>
      <p:sp>
        <p:nvSpPr>
          <p:cNvPr id="363574" name="文本框 363573"/>
          <p:cNvSpPr txBox="1"/>
          <p:nvPr/>
        </p:nvSpPr>
        <p:spPr>
          <a:xfrm>
            <a:off x="2632075" y="3111341"/>
            <a:ext cx="827088" cy="284480"/>
          </a:xfrm>
          <a:prstGeom prst="rect">
            <a:avLst/>
          </a:prstGeom>
          <a:noFill/>
          <a:ln w="12700">
            <a:noFill/>
          </a:ln>
        </p:spPr>
        <p:txBody>
          <a:bodyPr lIns="7338" tIns="3816" rIns="7338" bIns="3816" anchor="ctr" anchorCtr="0">
            <a:spAutoFit/>
          </a:bodyPr>
          <a:p>
            <a:pPr algn="ctr" defTabSz="773430"/>
            <a:r>
              <a:rPr lang="zh-TW" altLang="en-US" dirty="0">
                <a:solidFill>
                  <a:srgbClr val="FFFF00"/>
                </a:solidFill>
                <a:latin typeface="Times New Roman" panose="02020603050405020304" pitchFamily="18" charset="0"/>
                <a:ea typeface="DFKai-SB" panose="03000509000000000000" pitchFamily="65" charset="-120"/>
              </a:rPr>
              <a:t>原则</a:t>
            </a:r>
            <a:endParaRPr lang="zh-TW" altLang="en-US">
              <a:solidFill>
                <a:srgbClr val="FFFF00"/>
              </a:solidFill>
              <a:latin typeface="Times New Roman" panose="02020603050405020304" pitchFamily="18" charset="0"/>
              <a:ea typeface="DFKai-SB" panose="03000509000000000000" pitchFamily="65" charset="-120"/>
            </a:endParaRPr>
          </a:p>
        </p:txBody>
      </p:sp>
      <p:sp>
        <p:nvSpPr>
          <p:cNvPr id="363575" name="文本框 363574"/>
          <p:cNvSpPr txBox="1"/>
          <p:nvPr/>
        </p:nvSpPr>
        <p:spPr>
          <a:xfrm>
            <a:off x="4156075" y="3027204"/>
            <a:ext cx="520700" cy="284480"/>
          </a:xfrm>
          <a:prstGeom prst="rect">
            <a:avLst/>
          </a:prstGeom>
          <a:noFill/>
          <a:ln w="12700">
            <a:noFill/>
          </a:ln>
        </p:spPr>
        <p:txBody>
          <a:bodyPr lIns="7338" tIns="3816" rIns="7338" bIns="3816" anchor="ctr" anchorCtr="0">
            <a:spAutoFit/>
          </a:bodyPr>
          <a:p>
            <a:pPr algn="ctr" defTabSz="773430"/>
            <a:r>
              <a:rPr lang="zh-TW" altLang="en-US" dirty="0">
                <a:solidFill>
                  <a:schemeClr val="accent2"/>
                </a:solidFill>
                <a:latin typeface="Times New Roman" panose="02020603050405020304" pitchFamily="18" charset="0"/>
                <a:ea typeface="DFKai-SB" panose="03000509000000000000" pitchFamily="65" charset="-120"/>
              </a:rPr>
              <a:t>行事</a:t>
            </a:r>
            <a:endParaRPr lang="zh-TW" altLang="en-US">
              <a:solidFill>
                <a:schemeClr val="accent2"/>
              </a:solidFill>
              <a:latin typeface="Times New Roman" panose="02020603050405020304" pitchFamily="18" charset="0"/>
              <a:ea typeface="DFKai-SB" panose="03000509000000000000" pitchFamily="65" charset="-120"/>
            </a:endParaRPr>
          </a:p>
        </p:txBody>
      </p:sp>
      <p:sp>
        <p:nvSpPr>
          <p:cNvPr id="363576" name="文本框 363575"/>
          <p:cNvSpPr txBox="1"/>
          <p:nvPr/>
        </p:nvSpPr>
        <p:spPr>
          <a:xfrm>
            <a:off x="5135563" y="3143091"/>
            <a:ext cx="874712" cy="284480"/>
          </a:xfrm>
          <a:prstGeom prst="rect">
            <a:avLst/>
          </a:prstGeom>
          <a:noFill/>
          <a:ln w="12700">
            <a:noFill/>
          </a:ln>
        </p:spPr>
        <p:txBody>
          <a:bodyPr lIns="7338" tIns="3816" rIns="7338" bIns="3816" anchor="ctr" anchorCtr="0">
            <a:spAutoFit/>
          </a:bodyPr>
          <a:p>
            <a:pPr algn="ctr" defTabSz="773430"/>
            <a:r>
              <a:rPr lang="zh-TW" altLang="en-US" dirty="0">
                <a:solidFill>
                  <a:schemeClr val="tx2"/>
                </a:solidFill>
                <a:latin typeface="Times New Roman" panose="02020603050405020304" pitchFamily="18" charset="0"/>
                <a:ea typeface="DFKai-SB" panose="03000509000000000000" pitchFamily="65" charset="-120"/>
              </a:rPr>
              <a:t>态度</a:t>
            </a:r>
            <a:endParaRPr lang="zh-TW" altLang="en-US">
              <a:solidFill>
                <a:schemeClr val="tx2"/>
              </a:solidFill>
              <a:latin typeface="Times New Roman" panose="02020603050405020304" pitchFamily="18" charset="0"/>
              <a:ea typeface="DFKai-SB" panose="03000509000000000000" pitchFamily="65" charset="-120"/>
            </a:endParaRPr>
          </a:p>
        </p:txBody>
      </p:sp>
      <p:sp>
        <p:nvSpPr>
          <p:cNvPr id="363577" name="文本框 363576"/>
          <p:cNvSpPr txBox="1"/>
          <p:nvPr/>
        </p:nvSpPr>
        <p:spPr>
          <a:xfrm>
            <a:off x="6592888" y="3128804"/>
            <a:ext cx="522287" cy="284480"/>
          </a:xfrm>
          <a:prstGeom prst="rect">
            <a:avLst/>
          </a:prstGeom>
          <a:noFill/>
          <a:ln w="12700">
            <a:noFill/>
          </a:ln>
        </p:spPr>
        <p:txBody>
          <a:bodyPr lIns="7338" tIns="3816" rIns="7338" bIns="3816" anchor="ctr" anchorCtr="0">
            <a:spAutoFit/>
          </a:bodyPr>
          <a:p>
            <a:pPr algn="ctr" defTabSz="773430"/>
            <a:r>
              <a:rPr lang="zh-TW" altLang="en-US" dirty="0">
                <a:solidFill>
                  <a:srgbClr val="FF0000"/>
                </a:solidFill>
                <a:latin typeface="Times New Roman" panose="02020603050405020304" pitchFamily="18" charset="0"/>
                <a:ea typeface="DFKai-SB" panose="03000509000000000000" pitchFamily="65" charset="-120"/>
              </a:rPr>
              <a:t>耐心</a:t>
            </a:r>
            <a:endParaRPr lang="zh-TW" altLang="en-US">
              <a:solidFill>
                <a:srgbClr val="FF0000"/>
              </a:solidFill>
              <a:latin typeface="Times New Roman" panose="02020603050405020304" pitchFamily="18" charset="0"/>
              <a:ea typeface="DFKai-SB" panose="03000509000000000000" pitchFamily="65" charset="-120"/>
            </a:endParaRPr>
          </a:p>
        </p:txBody>
      </p:sp>
      <p:sp>
        <p:nvSpPr>
          <p:cNvPr id="363578" name="矩形 363577"/>
          <p:cNvSpPr/>
          <p:nvPr/>
        </p:nvSpPr>
        <p:spPr>
          <a:xfrm flipV="1">
            <a:off x="1960563" y="5378133"/>
            <a:ext cx="2034540" cy="600710"/>
          </a:xfrm>
          <a:prstGeom prst="rect">
            <a:avLst/>
          </a:prstGeom>
          <a:noFill/>
          <a:ln w="12700">
            <a:noFill/>
          </a:ln>
        </p:spPr>
        <p:txBody>
          <a:bodyPr rot="10800000" wrap="none" lIns="46124" tIns="23984" rIns="46124" bIns="23984" anchor="ctr" anchorCtr="0">
            <a:spAutoFit/>
          </a:bodyPr>
          <a:p>
            <a:pPr defTabSz="773430"/>
            <a:r>
              <a:rPr lang="zh-TW" altLang="en-US" dirty="0">
                <a:solidFill>
                  <a:schemeClr val="tx2"/>
                </a:solidFill>
                <a:latin typeface="Times New Roman" panose="02020603050405020304" pitchFamily="18" charset="0"/>
                <a:ea typeface="DFKai-SB" panose="03000509000000000000" pitchFamily="65" charset="-120"/>
              </a:rPr>
              <a:t>基层     中坚     高级</a:t>
            </a:r>
            <a:endParaRPr lang="zh-TW" altLang="en-US" dirty="0">
              <a:solidFill>
                <a:schemeClr val="tx2"/>
              </a:solidFill>
              <a:latin typeface="Times New Roman" panose="02020603050405020304" pitchFamily="18" charset="0"/>
              <a:ea typeface="DFKai-SB" panose="03000509000000000000" pitchFamily="65" charset="-120"/>
            </a:endParaRPr>
          </a:p>
          <a:p>
            <a:pPr defTabSz="773430"/>
            <a:r>
              <a:rPr lang="zh-TW" altLang="en-US" dirty="0">
                <a:solidFill>
                  <a:schemeClr val="tx2"/>
                </a:solidFill>
                <a:latin typeface="Times New Roman" panose="02020603050405020304" pitchFamily="18" charset="0"/>
                <a:ea typeface="DFKai-SB" panose="03000509000000000000" pitchFamily="65" charset="-120"/>
              </a:rPr>
              <a:t>人员     主管     主管</a:t>
            </a:r>
            <a:endParaRPr lang="zh-TW" altLang="en-US">
              <a:solidFill>
                <a:schemeClr val="tx2"/>
              </a:solidFill>
              <a:latin typeface="Times New Roman" panose="02020603050405020304" pitchFamily="18" charset="0"/>
              <a:ea typeface="DFKai-SB" panose="03000509000000000000" pitchFamily="65" charset="-120"/>
            </a:endParaRPr>
          </a:p>
        </p:txBody>
      </p:sp>
      <p:sp>
        <p:nvSpPr>
          <p:cNvPr id="363579" name="直角三角形 363578"/>
          <p:cNvSpPr/>
          <p:nvPr/>
        </p:nvSpPr>
        <p:spPr>
          <a:xfrm flipH="1">
            <a:off x="2025650" y="4479925"/>
            <a:ext cx="2108200" cy="904875"/>
          </a:xfrm>
          <a:prstGeom prst="rtTriangle">
            <a:avLst/>
          </a:prstGeom>
          <a:gradFill rotWithShape="0">
            <a:gsLst>
              <a:gs pos="0">
                <a:srgbClr val="9900CC">
                  <a:gamma/>
                  <a:tint val="0"/>
                  <a:invGamma/>
                </a:srgbClr>
              </a:gs>
              <a:gs pos="100000">
                <a:srgbClr val="9900CC"/>
              </a:gs>
            </a:gsLst>
            <a:lin ang="0" scaled="1"/>
            <a:tileRect/>
          </a:gradFill>
          <a:ln w="12700">
            <a:noFill/>
          </a:ln>
        </p:spPr>
        <p:txBody>
          <a:bodyPr/>
          <a:p>
            <a:endParaRPr lang="zh-CN" altLang="en-US"/>
          </a:p>
        </p:txBody>
      </p:sp>
      <p:sp>
        <p:nvSpPr>
          <p:cNvPr id="363580" name="直角三角形 363579"/>
          <p:cNvSpPr/>
          <p:nvPr/>
        </p:nvSpPr>
        <p:spPr>
          <a:xfrm flipV="1">
            <a:off x="1763713" y="4625975"/>
            <a:ext cx="2303462" cy="647700"/>
          </a:xfrm>
          <a:prstGeom prst="rtTriangle">
            <a:avLst/>
          </a:prstGeom>
          <a:gradFill rotWithShape="0">
            <a:gsLst>
              <a:gs pos="0">
                <a:schemeClr val="accent2"/>
              </a:gs>
              <a:gs pos="100000">
                <a:schemeClr val="accent2">
                  <a:gamma/>
                  <a:tint val="48235"/>
                  <a:invGamma/>
                </a:schemeClr>
              </a:gs>
            </a:gsLst>
            <a:lin ang="0" scaled="1"/>
            <a:tileRect/>
          </a:gradFill>
          <a:ln w="12700">
            <a:noFill/>
          </a:ln>
        </p:spPr>
        <p:txBody>
          <a:bodyPr rot="10800000" lIns="46124" tIns="23984" rIns="46124" bIns="23984" anchor="ctr" anchorCtr="0">
            <a:spAutoFit/>
          </a:bodyPr>
          <a:p>
            <a:pPr defTabSz="773430"/>
            <a:r>
              <a:rPr lang="zh-TW" altLang="en-US" dirty="0">
                <a:solidFill>
                  <a:srgbClr val="FFCC00"/>
                </a:solidFill>
                <a:latin typeface="Times New Roman" panose="02020603050405020304" pitchFamily="18" charset="0"/>
                <a:ea typeface="DFKai-SB" panose="03000509000000000000" pitchFamily="65" charset="-120"/>
              </a:rPr>
              <a:t>技术问题</a:t>
            </a:r>
            <a:endParaRPr lang="zh-TW" altLang="en-US">
              <a:solidFill>
                <a:srgbClr val="FFCC00"/>
              </a:solidFill>
              <a:latin typeface="Times New Roman" panose="02020603050405020304" pitchFamily="18" charset="0"/>
              <a:ea typeface="DFKai-SB" panose="03000509000000000000" pitchFamily="65" charset="-120"/>
            </a:endParaRPr>
          </a:p>
        </p:txBody>
      </p:sp>
      <p:sp>
        <p:nvSpPr>
          <p:cNvPr id="363581" name="矩形 363580"/>
          <p:cNvSpPr/>
          <p:nvPr/>
        </p:nvSpPr>
        <p:spPr>
          <a:xfrm flipV="1">
            <a:off x="3040381" y="5010944"/>
            <a:ext cx="1005840" cy="323850"/>
          </a:xfrm>
          <a:prstGeom prst="rect">
            <a:avLst/>
          </a:prstGeom>
          <a:noFill/>
          <a:ln w="12700">
            <a:noFill/>
          </a:ln>
        </p:spPr>
        <p:txBody>
          <a:bodyPr rot="10800000" wrap="none" lIns="46124" tIns="23984" rIns="46124" bIns="23984" anchor="ctr" anchorCtr="0">
            <a:spAutoFit/>
          </a:bodyPr>
          <a:p>
            <a:pPr algn="ctr" defTabSz="773430">
              <a:spcBef>
                <a:spcPct val="50000"/>
              </a:spcBef>
            </a:pPr>
            <a:r>
              <a:rPr lang="zh-TW" altLang="en-US" dirty="0">
                <a:solidFill>
                  <a:srgbClr val="FF0000"/>
                </a:solidFill>
                <a:latin typeface="Times New Roman" panose="02020603050405020304" pitchFamily="18" charset="0"/>
                <a:ea typeface="DFKai-SB" panose="03000509000000000000" pitchFamily="65" charset="-120"/>
              </a:rPr>
              <a:t>人的问题</a:t>
            </a:r>
            <a:endParaRPr lang="zh-TW" altLang="en-US" dirty="0">
              <a:solidFill>
                <a:srgbClr val="FF0000"/>
              </a:solidFill>
              <a:latin typeface="Times New Roman" panose="02020603050405020304" pitchFamily="18" charset="0"/>
              <a:ea typeface="DFKai-SB" panose="03000509000000000000" pitchFamily="65" charset="-120"/>
            </a:endParaRPr>
          </a:p>
        </p:txBody>
      </p:sp>
      <p:sp>
        <p:nvSpPr>
          <p:cNvPr id="363582" name="直接连接符 363581"/>
          <p:cNvSpPr/>
          <p:nvPr/>
        </p:nvSpPr>
        <p:spPr>
          <a:xfrm>
            <a:off x="0" y="6281738"/>
            <a:ext cx="9144000" cy="0"/>
          </a:xfrm>
          <a:prstGeom prst="line">
            <a:avLst/>
          </a:prstGeom>
          <a:ln w="38100" cap="flat" cmpd="dbl">
            <a:solidFill>
              <a:srgbClr val="FF3300"/>
            </a:solidFill>
            <a:prstDash val="solid"/>
            <a:headEnd type="none" w="med" len="med"/>
            <a:tailEnd type="none" w="med" len="med"/>
          </a:ln>
        </p:spPr>
      </p:sp>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70018" name="文本框 470017"/>
          <p:cNvSpPr txBox="1"/>
          <p:nvPr/>
        </p:nvSpPr>
        <p:spPr>
          <a:xfrm>
            <a:off x="971550" y="476250"/>
            <a:ext cx="7391400" cy="583565"/>
          </a:xfrm>
          <a:prstGeom prst="rect">
            <a:avLst/>
          </a:prstGeom>
          <a:noFill/>
          <a:ln w="12700">
            <a:noFill/>
          </a:ln>
        </p:spPr>
        <p:txBody>
          <a:bodyPr>
            <a:spAutoFit/>
          </a:bodyPr>
          <a:p>
            <a:pPr eaLnBrk="0" hangingPunct="0">
              <a:spcBef>
                <a:spcPct val="50000"/>
              </a:spcBef>
            </a:pPr>
            <a:r>
              <a:rPr lang="zh-CN" altLang="en-US" sz="3200" b="1" i="1" dirty="0">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rPr>
              <a:t>二十一世纪需要什么样的</a:t>
            </a:r>
            <a:r>
              <a:rPr lang="zh-CN" altLang="en-US" sz="3200" b="1" i="1" dirty="0">
                <a:solidFill>
                  <a:srgbClr val="333399"/>
                </a:solidFill>
                <a:effectLst>
                  <a:outerShdw blurRad="38100" dist="38100" dir="2700000">
                    <a:srgbClr val="000000"/>
                  </a:outerShdw>
                </a:effectLst>
                <a:latin typeface="Times New Roman" panose="02020603050405020304" pitchFamily="18" charset="0"/>
                <a:ea typeface="宋体" panose="02010600030101010101" pitchFamily="2" charset="-122"/>
              </a:rPr>
              <a:t>领导人</a:t>
            </a:r>
            <a:r>
              <a:rPr lang="zh-CN" altLang="en-US" sz="3200" b="1" i="1" dirty="0">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rPr>
              <a:t>？</a:t>
            </a:r>
            <a:endParaRPr lang="zh-CN" altLang="en-US" sz="3600" b="1" i="1">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70019" name="任意多边形 470018"/>
          <p:cNvSpPr/>
          <p:nvPr/>
        </p:nvSpPr>
        <p:spPr>
          <a:xfrm>
            <a:off x="685800" y="2514600"/>
            <a:ext cx="7924800" cy="3352800"/>
          </a:xfrm>
          <a:custGeom>
            <a:avLst/>
            <a:gdLst/>
            <a:ahLst/>
            <a:cxnLst/>
            <a:pathLst>
              <a:path w="4992" h="2112">
                <a:moveTo>
                  <a:pt x="0" y="0"/>
                </a:moveTo>
                <a:cubicBezTo>
                  <a:pt x="148" y="4"/>
                  <a:pt x="296" y="8"/>
                  <a:pt x="432" y="48"/>
                </a:cubicBezTo>
                <a:cubicBezTo>
                  <a:pt x="568" y="88"/>
                  <a:pt x="736" y="152"/>
                  <a:pt x="816" y="240"/>
                </a:cubicBezTo>
                <a:cubicBezTo>
                  <a:pt x="896" y="328"/>
                  <a:pt x="888" y="464"/>
                  <a:pt x="912" y="576"/>
                </a:cubicBezTo>
                <a:cubicBezTo>
                  <a:pt x="936" y="688"/>
                  <a:pt x="928" y="824"/>
                  <a:pt x="960" y="912"/>
                </a:cubicBezTo>
                <a:cubicBezTo>
                  <a:pt x="992" y="1000"/>
                  <a:pt x="1008" y="1048"/>
                  <a:pt x="1104" y="1104"/>
                </a:cubicBezTo>
                <a:cubicBezTo>
                  <a:pt x="1200" y="1160"/>
                  <a:pt x="1368" y="1272"/>
                  <a:pt x="1536" y="1248"/>
                </a:cubicBezTo>
                <a:cubicBezTo>
                  <a:pt x="1704" y="1224"/>
                  <a:pt x="1968" y="1072"/>
                  <a:pt x="2112" y="960"/>
                </a:cubicBezTo>
                <a:cubicBezTo>
                  <a:pt x="2256" y="848"/>
                  <a:pt x="2296" y="672"/>
                  <a:pt x="2400" y="576"/>
                </a:cubicBezTo>
                <a:cubicBezTo>
                  <a:pt x="2504" y="480"/>
                  <a:pt x="2616" y="408"/>
                  <a:pt x="2736" y="384"/>
                </a:cubicBezTo>
                <a:cubicBezTo>
                  <a:pt x="2856" y="360"/>
                  <a:pt x="2992" y="376"/>
                  <a:pt x="3120" y="432"/>
                </a:cubicBezTo>
                <a:cubicBezTo>
                  <a:pt x="3248" y="488"/>
                  <a:pt x="3432" y="624"/>
                  <a:pt x="3504" y="720"/>
                </a:cubicBezTo>
                <a:cubicBezTo>
                  <a:pt x="3576" y="816"/>
                  <a:pt x="3496" y="880"/>
                  <a:pt x="3552" y="1008"/>
                </a:cubicBezTo>
                <a:cubicBezTo>
                  <a:pt x="3608" y="1136"/>
                  <a:pt x="3728" y="1384"/>
                  <a:pt x="3840" y="1488"/>
                </a:cubicBezTo>
                <a:cubicBezTo>
                  <a:pt x="3952" y="1592"/>
                  <a:pt x="4096" y="1608"/>
                  <a:pt x="4224" y="1632"/>
                </a:cubicBezTo>
                <a:cubicBezTo>
                  <a:pt x="4352" y="1656"/>
                  <a:pt x="4512" y="1608"/>
                  <a:pt x="4608" y="1632"/>
                </a:cubicBezTo>
                <a:cubicBezTo>
                  <a:pt x="4704" y="1656"/>
                  <a:pt x="4736" y="1696"/>
                  <a:pt x="4800" y="1776"/>
                </a:cubicBezTo>
                <a:cubicBezTo>
                  <a:pt x="4864" y="1856"/>
                  <a:pt x="4960" y="2056"/>
                  <a:pt x="4992" y="2112"/>
                </a:cubicBezTo>
              </a:path>
            </a:pathLst>
          </a:custGeom>
          <a:noFill/>
          <a:ln w="12700" cap="sq" cmpd="sng">
            <a:solidFill>
              <a:schemeClr val="bg2">
                <a:alpha val="100000"/>
              </a:schemeClr>
            </a:solidFill>
            <a:prstDash val="solid"/>
            <a:headEnd type="none" w="med" len="med"/>
            <a:tailEnd type="none" w="med" len="med"/>
          </a:ln>
        </p:spPr>
        <p:txBody>
          <a:bodyPr/>
          <a:p>
            <a:endParaRPr lang="zh-CN" altLang="en-US"/>
          </a:p>
        </p:txBody>
      </p:sp>
      <p:sp>
        <p:nvSpPr>
          <p:cNvPr id="470020" name="文本框 470019"/>
          <p:cNvSpPr txBox="1"/>
          <p:nvPr/>
        </p:nvSpPr>
        <p:spPr>
          <a:xfrm rot="-1405876">
            <a:off x="762000" y="1752600"/>
            <a:ext cx="15798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做正确的事</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21" name="文本框 470020"/>
          <p:cNvSpPr txBox="1"/>
          <p:nvPr/>
        </p:nvSpPr>
        <p:spPr>
          <a:xfrm rot="-1002252">
            <a:off x="1752600" y="2133600"/>
            <a:ext cx="13004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rgbClr val="CC00FF"/>
                </a:solidFill>
                <a:latin typeface="Times New Roman" panose="02020603050405020304" pitchFamily="18" charset="0"/>
                <a:ea typeface="宋体" panose="02010600030101010101" pitchFamily="2" charset="-122"/>
              </a:rPr>
              <a:t>勇于变革</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22" name="文本框 470021"/>
          <p:cNvSpPr txBox="1"/>
          <p:nvPr/>
        </p:nvSpPr>
        <p:spPr>
          <a:xfrm rot="-1381442">
            <a:off x="2051050" y="2636838"/>
            <a:ext cx="2255838" cy="737235"/>
          </a:xfrm>
          <a:prstGeom prst="rect">
            <a:avLst/>
          </a:prstGeom>
          <a:noFill/>
          <a:ln w="12700">
            <a:noFill/>
          </a:ln>
        </p:spPr>
        <p:txBody>
          <a:bodyPr>
            <a:spAutoFit/>
          </a:bodyPr>
          <a:p>
            <a:pPr eaLnBrk="0" hangingPunct="0">
              <a:lnSpc>
                <a:spcPct val="150000"/>
              </a:lnSpc>
              <a:spcBef>
                <a:spcPct val="50000"/>
              </a:spcBef>
            </a:pPr>
            <a:r>
              <a:rPr lang="zh-CN" altLang="en-US" sz="2200" dirty="0">
                <a:solidFill>
                  <a:srgbClr val="CC00FF"/>
                </a:solidFill>
                <a:latin typeface="Times New Roman" panose="02020603050405020304" pitchFamily="18" charset="0"/>
                <a:ea typeface="宋体" panose="02010600030101010101" pitchFamily="2" charset="-122"/>
              </a:rPr>
              <a:t>终身</a:t>
            </a:r>
            <a:r>
              <a:rPr lang="zh-CN" altLang="en-US" sz="2800" dirty="0">
                <a:solidFill>
                  <a:srgbClr val="333399"/>
                </a:solidFill>
                <a:latin typeface="Times New Roman" panose="02020603050405020304" pitchFamily="18" charset="0"/>
                <a:ea typeface="宋体" panose="02010600030101010101" pitchFamily="2" charset="-122"/>
              </a:rPr>
              <a:t>学习</a:t>
            </a:r>
            <a:r>
              <a:rPr lang="en-US" altLang="zh-CN" sz="2800">
                <a:solidFill>
                  <a:srgbClr val="333399"/>
                </a:solidFill>
                <a:latin typeface="Times New Roman" panose="02020603050405020304" pitchFamily="18" charset="0"/>
                <a:ea typeface="宋体" panose="02010600030101010101" pitchFamily="2" charset="-122"/>
              </a:rPr>
              <a:t>…..</a:t>
            </a:r>
            <a:endParaRPr lang="en-US" altLang="zh-CN" sz="2800">
              <a:solidFill>
                <a:srgbClr val="333399"/>
              </a:solidFill>
              <a:latin typeface="Times New Roman" panose="02020603050405020304" pitchFamily="18" charset="0"/>
              <a:ea typeface="宋体" panose="02010600030101010101" pitchFamily="2" charset="-122"/>
            </a:endParaRPr>
          </a:p>
        </p:txBody>
      </p:sp>
      <p:sp>
        <p:nvSpPr>
          <p:cNvPr id="470023" name="文本框 470022"/>
          <p:cNvSpPr txBox="1"/>
          <p:nvPr/>
        </p:nvSpPr>
        <p:spPr>
          <a:xfrm rot="-1010612">
            <a:off x="2362200" y="3276600"/>
            <a:ext cx="18592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良好对外关系</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24" name="文本框 470023"/>
          <p:cNvSpPr txBox="1"/>
          <p:nvPr/>
        </p:nvSpPr>
        <p:spPr>
          <a:xfrm rot="-1321971">
            <a:off x="4343400" y="2362200"/>
            <a:ext cx="15798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好的方向感</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25" name="文本框 470024"/>
          <p:cNvSpPr txBox="1"/>
          <p:nvPr/>
        </p:nvSpPr>
        <p:spPr>
          <a:xfrm rot="-1412548">
            <a:off x="5791200" y="2590800"/>
            <a:ext cx="13004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优秀品格</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26" name="文本框 470025"/>
          <p:cNvSpPr txBox="1"/>
          <p:nvPr/>
        </p:nvSpPr>
        <p:spPr>
          <a:xfrm rot="-1158795">
            <a:off x="6400800" y="3276600"/>
            <a:ext cx="13004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rgbClr val="CC00FF"/>
                </a:solidFill>
                <a:latin typeface="Times New Roman" panose="02020603050405020304" pitchFamily="18" charset="0"/>
                <a:ea typeface="宋体" panose="02010600030101010101" pitchFamily="2" charset="-122"/>
              </a:rPr>
              <a:t>共同愿景</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27" name="文本框 470026"/>
          <p:cNvSpPr txBox="1"/>
          <p:nvPr/>
        </p:nvSpPr>
        <p:spPr>
          <a:xfrm rot="-1373717">
            <a:off x="6572250" y="4038600"/>
            <a:ext cx="15798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“点子”多</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28" name="文本框 470027"/>
          <p:cNvSpPr txBox="1"/>
          <p:nvPr/>
        </p:nvSpPr>
        <p:spPr>
          <a:xfrm rot="-1172479">
            <a:off x="5715000" y="5334000"/>
            <a:ext cx="15798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rgbClr val="CC00FF"/>
                </a:solidFill>
                <a:latin typeface="Times New Roman" panose="02020603050405020304" pitchFamily="18" charset="0"/>
                <a:ea typeface="宋体" panose="02010600030101010101" pitchFamily="2" charset="-122"/>
              </a:rPr>
              <a:t>沟通与倾听</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29" name="文本框 470028"/>
          <p:cNvSpPr txBox="1"/>
          <p:nvPr/>
        </p:nvSpPr>
        <p:spPr>
          <a:xfrm rot="-1040246">
            <a:off x="7543800" y="4343400"/>
            <a:ext cx="13004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rgbClr val="CC00FF"/>
                </a:solidFill>
                <a:latin typeface="Times New Roman" panose="02020603050405020304" pitchFamily="18" charset="0"/>
                <a:ea typeface="宋体" panose="02010600030101010101" pitchFamily="2" charset="-122"/>
              </a:rPr>
              <a:t>感召力强</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30" name="文本框 470029"/>
          <p:cNvSpPr txBox="1"/>
          <p:nvPr/>
        </p:nvSpPr>
        <p:spPr>
          <a:xfrm rot="-1455981">
            <a:off x="0" y="2708275"/>
            <a:ext cx="15798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了解跨文化</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31" name="文本框 470030"/>
          <p:cNvSpPr txBox="1"/>
          <p:nvPr/>
        </p:nvSpPr>
        <p:spPr>
          <a:xfrm rot="-1321411">
            <a:off x="533400" y="4343400"/>
            <a:ext cx="18592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认同组织文化</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32" name="文本框 470031"/>
          <p:cNvSpPr txBox="1"/>
          <p:nvPr/>
        </p:nvSpPr>
        <p:spPr>
          <a:xfrm rot="-1169585">
            <a:off x="685800" y="3429000"/>
            <a:ext cx="13004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accent2"/>
                </a:solidFill>
                <a:latin typeface="Times New Roman" panose="02020603050405020304" pitchFamily="18" charset="0"/>
                <a:ea typeface="宋体" panose="02010600030101010101" pitchFamily="2" charset="-122"/>
              </a:rPr>
              <a:t>思维敏捷</a:t>
            </a:r>
            <a:endParaRPr lang="zh-CN" altLang="en-US" sz="2200">
              <a:solidFill>
                <a:schemeClr val="accent2"/>
              </a:solidFill>
              <a:latin typeface="Times New Roman" panose="02020603050405020304" pitchFamily="18" charset="0"/>
              <a:ea typeface="宋体" panose="02010600030101010101" pitchFamily="2" charset="-122"/>
            </a:endParaRPr>
          </a:p>
        </p:txBody>
      </p:sp>
      <p:sp>
        <p:nvSpPr>
          <p:cNvPr id="470033" name="文本框 470032"/>
          <p:cNvSpPr txBox="1"/>
          <p:nvPr/>
        </p:nvSpPr>
        <p:spPr>
          <a:xfrm rot="-1501187">
            <a:off x="1600200" y="4876800"/>
            <a:ext cx="1859280" cy="429895"/>
          </a:xfrm>
          <a:prstGeom prst="rect">
            <a:avLst/>
          </a:prstGeom>
          <a:noFill/>
          <a:ln w="12700">
            <a:noFill/>
          </a:ln>
        </p:spPr>
        <p:txBody>
          <a:bodyPr wrap="none" anchor="t" anchorCtr="0">
            <a:spAutoFit/>
          </a:bodyPr>
          <a:p>
            <a:pPr eaLnBrk="0" hangingPunct="0"/>
            <a:r>
              <a:rPr lang="zh-CN" altLang="en-US" sz="2200" dirty="0">
                <a:solidFill>
                  <a:schemeClr val="bg2"/>
                </a:solidFill>
                <a:latin typeface="Times New Roman" panose="02020603050405020304" pitchFamily="18" charset="0"/>
                <a:ea typeface="宋体" panose="02010600030101010101" pitchFamily="2" charset="-122"/>
              </a:rPr>
              <a:t>自我定位清楚</a:t>
            </a:r>
            <a:endParaRPr lang="zh-CN" altLang="en-US" sz="2000">
              <a:solidFill>
                <a:schemeClr val="bg2"/>
              </a:solidFill>
              <a:latin typeface="Times New Roman" panose="02020603050405020304" pitchFamily="18" charset="0"/>
              <a:ea typeface="宋体" panose="02010600030101010101" pitchFamily="2" charset="-122"/>
            </a:endParaRPr>
          </a:p>
        </p:txBody>
      </p:sp>
      <p:sp>
        <p:nvSpPr>
          <p:cNvPr id="470034" name="文本框 470033"/>
          <p:cNvSpPr txBox="1"/>
          <p:nvPr/>
        </p:nvSpPr>
        <p:spPr>
          <a:xfrm rot="1293799">
            <a:off x="4648200" y="3429000"/>
            <a:ext cx="13004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accent2"/>
                </a:solidFill>
                <a:latin typeface="Times New Roman" panose="02020603050405020304" pitchFamily="18" charset="0"/>
                <a:ea typeface="宋体" panose="02010600030101010101" pitchFamily="2" charset="-122"/>
              </a:rPr>
              <a:t>应变力强</a:t>
            </a:r>
            <a:endParaRPr lang="zh-CN" altLang="en-US" sz="2200">
              <a:solidFill>
                <a:schemeClr val="accent2"/>
              </a:solidFill>
              <a:latin typeface="Times New Roman" panose="02020603050405020304" pitchFamily="18" charset="0"/>
              <a:ea typeface="宋体" panose="02010600030101010101" pitchFamily="2" charset="-122"/>
            </a:endParaRPr>
          </a:p>
        </p:txBody>
      </p:sp>
      <p:sp>
        <p:nvSpPr>
          <p:cNvPr id="470035" name="文本框 470034"/>
          <p:cNvSpPr txBox="1"/>
          <p:nvPr/>
        </p:nvSpPr>
        <p:spPr>
          <a:xfrm rot="1234902">
            <a:off x="4114800" y="4114800"/>
            <a:ext cx="1300480" cy="429895"/>
          </a:xfrm>
          <a:prstGeom prst="rect">
            <a:avLst/>
          </a:prstGeom>
          <a:noFill/>
          <a:ln w="12700">
            <a:noFill/>
          </a:ln>
        </p:spPr>
        <p:txBody>
          <a:bodyPr wrap="none" anchor="t" anchorCtr="0">
            <a:spAutoFit/>
          </a:bodyPr>
          <a:p>
            <a:pPr eaLnBrk="0" hangingPunct="0"/>
            <a:r>
              <a:rPr lang="zh-CN" altLang="en-US" sz="2200" dirty="0">
                <a:solidFill>
                  <a:schemeClr val="bg2"/>
                </a:solidFill>
                <a:latin typeface="Times New Roman" panose="02020603050405020304" pitchFamily="18" charset="0"/>
                <a:ea typeface="宋体" panose="02010600030101010101" pitchFamily="2" charset="-122"/>
              </a:rPr>
              <a:t>擅于授权</a:t>
            </a:r>
            <a:endParaRPr lang="zh-CN" altLang="en-US" sz="2000">
              <a:solidFill>
                <a:schemeClr val="bg2"/>
              </a:solidFill>
              <a:latin typeface="Times New Roman" panose="02020603050405020304" pitchFamily="18" charset="0"/>
              <a:ea typeface="宋体" panose="02010600030101010101" pitchFamily="2" charset="-122"/>
            </a:endParaRPr>
          </a:p>
        </p:txBody>
      </p:sp>
      <p:sp>
        <p:nvSpPr>
          <p:cNvPr id="470036" name="文本框 470035"/>
          <p:cNvSpPr txBox="1"/>
          <p:nvPr/>
        </p:nvSpPr>
        <p:spPr>
          <a:xfrm rot="-1638693">
            <a:off x="5181600" y="4572000"/>
            <a:ext cx="15798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接受新观念</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37" name="文本框 470036"/>
          <p:cNvSpPr txBox="1"/>
          <p:nvPr/>
        </p:nvSpPr>
        <p:spPr>
          <a:xfrm rot="-726608">
            <a:off x="7086600" y="5410200"/>
            <a:ext cx="13004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尊重部属</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38" name="文本框 470037"/>
          <p:cNvSpPr txBox="1"/>
          <p:nvPr/>
        </p:nvSpPr>
        <p:spPr>
          <a:xfrm rot="1569966">
            <a:off x="3657600" y="4495800"/>
            <a:ext cx="1300480" cy="598805"/>
          </a:xfrm>
          <a:prstGeom prst="rect">
            <a:avLst/>
          </a:prstGeom>
          <a:noFill/>
          <a:ln w="12700">
            <a:noFill/>
          </a:ln>
        </p:spPr>
        <p:txBody>
          <a:bodyPr wrap="none" anchor="t" anchorCtr="0">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尊重专业</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470039" name="矩形 470038"/>
          <p:cNvSpPr/>
          <p:nvPr/>
        </p:nvSpPr>
        <p:spPr>
          <a:xfrm>
            <a:off x="0" y="1412875"/>
            <a:ext cx="9144000" cy="71438"/>
          </a:xfrm>
          <a:prstGeom prst="rect">
            <a:avLst/>
          </a:prstGeom>
          <a:solidFill>
            <a:srgbClr val="B2B2B2"/>
          </a:solidFill>
          <a:ln w="9525" cap="flat" cmpd="sng">
            <a:solidFill>
              <a:srgbClr val="B2B2B2"/>
            </a:solidFill>
            <a:prstDash val="solid"/>
            <a:miter/>
            <a:headEnd type="none" w="med" len="med"/>
            <a:tailEnd type="none" w="med" len="med"/>
          </a:ln>
        </p:spPr>
        <p:txBody>
          <a:bodyPr/>
          <a:p>
            <a:endParaRPr lang="zh-CN" altLang="en-US"/>
          </a:p>
        </p:txBody>
      </p:sp>
    </p:spTree>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186375" name="标题 186374"/>
          <p:cNvSpPr>
            <a:spLocks noGrp="1"/>
          </p:cNvSpPr>
          <p:nvPr>
            <p:ph type="title"/>
          </p:nvPr>
        </p:nvSpPr>
        <p:spPr>
          <a:ln/>
        </p:spPr>
        <p:txBody>
          <a:bodyPr anchor="ctr" anchorCtr="0"/>
          <a:p>
            <a:pPr algn="ctr"/>
            <a:r>
              <a:rPr lang="en-US" altLang="zh-TW"/>
              <a:t>Mini case</a:t>
            </a:r>
            <a:endParaRPr lang="zh-TW" altLang="en-US" dirty="0"/>
          </a:p>
        </p:txBody>
      </p:sp>
      <p:sp>
        <p:nvSpPr>
          <p:cNvPr id="186376" name="文本占位符 186375"/>
          <p:cNvSpPr>
            <a:spLocks noGrp="1"/>
          </p:cNvSpPr>
          <p:nvPr>
            <p:ph type="body" sz="half" idx="1"/>
          </p:nvPr>
        </p:nvSpPr>
        <p:spPr>
          <a:xfrm>
            <a:off x="971550" y="1700213"/>
            <a:ext cx="3810000" cy="4530725"/>
          </a:xfrm>
          <a:ln/>
        </p:spPr>
        <p:txBody>
          <a:bodyPr/>
          <a:p>
            <a:pPr>
              <a:buClr>
                <a:schemeClr val="folHlink"/>
              </a:buClr>
              <a:buSzPct val="90000"/>
              <a:buFont typeface="Wingdings" panose="05000000000000000000" pitchFamily="2" charset="2"/>
            </a:pPr>
            <a:r>
              <a:rPr lang="zh-CN" altLang="en-US" dirty="0"/>
              <a:t>想一想为什么？</a:t>
            </a:r>
            <a:endParaRPr lang="zh-CN" altLang="en-US" dirty="0"/>
          </a:p>
          <a:p>
            <a:pPr>
              <a:buClr>
                <a:schemeClr val="folHlink"/>
              </a:buClr>
              <a:buSzPct val="90000"/>
              <a:buFont typeface="Wingdings" panose="05000000000000000000" pitchFamily="2" charset="2"/>
            </a:pPr>
            <a:r>
              <a:rPr lang="zh-CN" altLang="en-US" dirty="0"/>
              <a:t>分组讨论派代表点评。</a:t>
            </a:r>
            <a:endParaRPr lang="zh-CN" altLang="en-US" dirty="0"/>
          </a:p>
        </p:txBody>
      </p:sp>
      <p:graphicFrame>
        <p:nvGraphicFramePr>
          <p:cNvPr id="186378" name="对象 186377"/>
          <p:cNvGraphicFramePr/>
          <p:nvPr/>
        </p:nvGraphicFramePr>
        <p:xfrm>
          <a:off x="5364163" y="2852738"/>
          <a:ext cx="2689225" cy="2017712"/>
        </p:xfrm>
        <a:graphic>
          <a:graphicData uri="http://schemas.openxmlformats.org/presentationml/2006/ole">
            <mc:AlternateContent xmlns:mc="http://schemas.openxmlformats.org/markup-compatibility/2006">
              <mc:Choice xmlns:v="urn:schemas-microsoft-com:vml" Requires="v">
                <p:oleObj spid="_x0000_s3106" name="" showAsIcon="1" r:id="rId1" imgW="914400" imgH="685800" progId="Word.Document.8">
                  <p:embed/>
                </p:oleObj>
              </mc:Choice>
              <mc:Fallback>
                <p:oleObj name="" showAsIcon="1" r:id="rId1" imgW="914400" imgH="685800" progId="Word.Document.8">
                  <p:embed/>
                  <p:pic>
                    <p:nvPicPr>
                      <p:cNvPr id="0" name="图片 3105"/>
                      <p:cNvPicPr/>
                      <p:nvPr/>
                    </p:nvPicPr>
                    <p:blipFill>
                      <a:blip r:embed="rId2"/>
                      <a:stretch>
                        <a:fillRect/>
                      </a:stretch>
                    </p:blipFill>
                    <p:spPr>
                      <a:xfrm>
                        <a:off x="5364163" y="2852738"/>
                        <a:ext cx="2689225" cy="2017712"/>
                      </a:xfrm>
                      <a:prstGeom prst="rect">
                        <a:avLst/>
                      </a:prstGeom>
                      <a:noFill/>
                      <a:ln w="38100">
                        <a:noFill/>
                        <a:miter/>
                      </a:ln>
                    </p:spPr>
                  </p:pic>
                </p:oleObj>
              </mc:Fallback>
            </mc:AlternateContent>
          </a:graphicData>
        </a:graphic>
      </p:graphicFrame>
      <p:graphicFrame>
        <p:nvGraphicFramePr>
          <p:cNvPr id="186379" name="内容占位符 186378"/>
          <p:cNvGraphicFramePr/>
          <p:nvPr>
            <p:ph sz="half" idx="2"/>
          </p:nvPr>
        </p:nvGraphicFramePr>
        <p:xfrm>
          <a:off x="1116013" y="3213100"/>
          <a:ext cx="3311525" cy="2441575"/>
        </p:xfrm>
        <a:graphic>
          <a:graphicData uri="http://schemas.openxmlformats.org/presentationml/2006/ole">
            <mc:AlternateContent xmlns:mc="http://schemas.openxmlformats.org/markup-compatibility/2006">
              <mc:Choice xmlns:v="urn:schemas-microsoft-com:vml" Requires="v">
                <p:oleObj spid="_x0000_s3107" name="" r:id="rId3" imgW="1749425" imgH="1290955" progId="MS_ClipArt_Gallery.2">
                  <p:embed/>
                </p:oleObj>
              </mc:Choice>
              <mc:Fallback>
                <p:oleObj name="" r:id="rId3" imgW="1749425" imgH="1290955" progId="MS_ClipArt_Gallery.2">
                  <p:embed/>
                  <p:pic>
                    <p:nvPicPr>
                      <p:cNvPr id="0" name="图片 3106"/>
                      <p:cNvPicPr/>
                      <p:nvPr/>
                    </p:nvPicPr>
                    <p:blipFill>
                      <a:blip r:embed="rId4"/>
                      <a:stretch>
                        <a:fillRect/>
                      </a:stretch>
                    </p:blipFill>
                    <p:spPr>
                      <a:xfrm>
                        <a:off x="1116013" y="3213100"/>
                        <a:ext cx="3311525" cy="2441575"/>
                      </a:xfrm>
                      <a:prstGeom prst="rect">
                        <a:avLst/>
                      </a:prstGeom>
                      <a:noFill/>
                      <a:ln w="38100">
                        <a:miter/>
                      </a:ln>
                    </p:spPr>
                  </p:pic>
                </p:oleObj>
              </mc:Fallback>
            </mc:AlternateContent>
          </a:graphicData>
        </a:graphic>
      </p:graphicFrame>
    </p:spTree>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194562" name="标题 194561"/>
          <p:cNvSpPr>
            <a:spLocks noGrp="1"/>
          </p:cNvSpPr>
          <p:nvPr>
            <p:ph type="title"/>
          </p:nvPr>
        </p:nvSpPr>
        <p:spPr>
          <a:ln/>
        </p:spPr>
        <p:txBody>
          <a:bodyPr anchor="ctr" anchorCtr="0"/>
          <a:p>
            <a:pPr algn="ctr"/>
            <a:r>
              <a:rPr lang="zh-TW" altLang="en-US" dirty="0"/>
              <a:t>我是管理人才</a:t>
            </a:r>
            <a:endParaRPr lang="zh-TW" altLang="en-US" dirty="0"/>
          </a:p>
        </p:txBody>
      </p:sp>
      <p:sp>
        <p:nvSpPr>
          <p:cNvPr id="194565" name="文本占位符 194564"/>
          <p:cNvSpPr>
            <a:spLocks noGrp="1"/>
          </p:cNvSpPr>
          <p:nvPr>
            <p:ph type="body" sz="half" idx="1"/>
          </p:nvPr>
        </p:nvSpPr>
        <p:spPr>
          <a:xfrm>
            <a:off x="971550" y="1989138"/>
            <a:ext cx="3810000" cy="1973262"/>
          </a:xfrm>
          <a:ln/>
        </p:spPr>
        <p:txBody>
          <a:bodyPr/>
          <a:p>
            <a:pPr>
              <a:buClr>
                <a:schemeClr val="folHlink"/>
              </a:buClr>
              <a:buSzPct val="90000"/>
              <a:buFont typeface="Wingdings" panose="05000000000000000000" pitchFamily="2" charset="2"/>
            </a:pPr>
            <a:r>
              <a:rPr lang="zh-CN" altLang="en-US" sz="3200" dirty="0"/>
              <a:t>简短就职演说</a:t>
            </a:r>
            <a:endParaRPr lang="zh-CN" altLang="en-US" sz="3200" dirty="0"/>
          </a:p>
          <a:p>
            <a:pPr>
              <a:buClr>
                <a:schemeClr val="folHlink"/>
              </a:buClr>
              <a:buSzPct val="90000"/>
              <a:buFont typeface="Wingdings" panose="05000000000000000000" pitchFamily="2" charset="2"/>
              <a:buNone/>
            </a:pPr>
            <a:endParaRPr lang="zh-CN" altLang="en-US" sz="3200" dirty="0"/>
          </a:p>
        </p:txBody>
      </p:sp>
      <p:graphicFrame>
        <p:nvGraphicFramePr>
          <p:cNvPr id="194567" name="内容占位符 194566"/>
          <p:cNvGraphicFramePr/>
          <p:nvPr>
            <p:ph sz="half" idx="2"/>
          </p:nvPr>
        </p:nvGraphicFramePr>
        <p:xfrm>
          <a:off x="4932363" y="1844675"/>
          <a:ext cx="2974975" cy="3455988"/>
        </p:xfrm>
        <a:graphic>
          <a:graphicData uri="http://schemas.openxmlformats.org/presentationml/2006/ole">
            <mc:AlternateContent xmlns:mc="http://schemas.openxmlformats.org/markup-compatibility/2006">
              <mc:Choice xmlns:v="urn:schemas-microsoft-com:vml" Requires="v">
                <p:oleObj spid="_x0000_s3108" name="" r:id="rId1" imgW="1550035" imgH="1799590" progId="Word.Document.8">
                  <p:embed/>
                </p:oleObj>
              </mc:Choice>
              <mc:Fallback>
                <p:oleObj name="" r:id="rId1" imgW="1550035" imgH="1799590" progId="Word.Document.8">
                  <p:embed/>
                  <p:pic>
                    <p:nvPicPr>
                      <p:cNvPr id="0" name="图片 3107"/>
                      <p:cNvPicPr/>
                      <p:nvPr/>
                    </p:nvPicPr>
                    <p:blipFill>
                      <a:blip r:embed="rId2"/>
                      <a:srcRect b="5972"/>
                      <a:stretch>
                        <a:fillRect/>
                      </a:stretch>
                    </p:blipFill>
                    <p:spPr>
                      <a:xfrm>
                        <a:off x="4932363" y="1844675"/>
                        <a:ext cx="2974975" cy="3455988"/>
                      </a:xfrm>
                      <a:prstGeom prst="rect">
                        <a:avLst/>
                      </a:prstGeom>
                      <a:noFill/>
                      <a:ln w="38100">
                        <a:miter/>
                      </a:ln>
                    </p:spPr>
                  </p:pic>
                </p:oleObj>
              </mc:Fallback>
            </mc:AlternateContent>
          </a:graphicData>
        </a:graphic>
      </p:graphicFrame>
    </p:spTree>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31458" name="标题 531457"/>
          <p:cNvSpPr>
            <a:spLocks noGrp="1"/>
          </p:cNvSpPr>
          <p:nvPr>
            <p:ph type="title"/>
          </p:nvPr>
        </p:nvSpPr>
        <p:spPr>
          <a:ln/>
        </p:spPr>
        <p:txBody>
          <a:bodyPr anchor="ctr" anchorCtr="0"/>
          <a:p>
            <a:r>
              <a:rPr lang="zh-CN" altLang="en-US" dirty="0"/>
              <a:t>本课程大纲</a:t>
            </a:r>
            <a:endParaRPr lang="zh-CN" altLang="en-US" dirty="0"/>
          </a:p>
        </p:txBody>
      </p:sp>
      <p:sp>
        <p:nvSpPr>
          <p:cNvPr id="531459" name="文本占位符 531458"/>
          <p:cNvSpPr>
            <a:spLocks noGrp="1"/>
          </p:cNvSpPr>
          <p:nvPr>
            <p:ph type="body" sz="half" idx="1"/>
          </p:nvPr>
        </p:nvSpPr>
        <p:spPr>
          <a:xfrm>
            <a:off x="2417763" y="1600200"/>
            <a:ext cx="3810000" cy="4530725"/>
          </a:xfrm>
          <a:ln/>
        </p:spPr>
        <p:txBody>
          <a:bodyPr/>
          <a:p>
            <a:pPr marL="533400" indent="-533400">
              <a:lnSpc>
                <a:spcPct val="150000"/>
              </a:lnSpc>
              <a:buClr>
                <a:schemeClr val="folHlink"/>
              </a:buClr>
              <a:buSzPct val="90000"/>
              <a:buFont typeface="Wingdings" panose="05000000000000000000" pitchFamily="2" charset="2"/>
              <a:buAutoNum type="arabicPeriod"/>
            </a:pPr>
            <a:r>
              <a:rPr lang="zh-CN" altLang="en-US" sz="2400" b="1" dirty="0"/>
              <a:t>组织与团队</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管理与经理</a:t>
            </a:r>
            <a:r>
              <a:rPr lang="en-US" altLang="zh-CN" sz="2400" b="1"/>
              <a:t>(</a:t>
            </a:r>
            <a:r>
              <a:rPr lang="zh-CN" altLang="en-US" sz="2400" b="1" dirty="0"/>
              <a:t>领导者</a:t>
            </a:r>
            <a:r>
              <a:rPr lang="en-US" altLang="zh-CN" sz="2400" b="1"/>
              <a:t>)</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经理的特征</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经理的角色</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solidFill>
                  <a:schemeClr val="accent2"/>
                </a:solidFill>
              </a:rPr>
              <a:t>领导的风格</a:t>
            </a:r>
            <a:endParaRPr lang="zh-TW" altLang="en-US" sz="2400" b="1" dirty="0">
              <a:solidFill>
                <a:schemeClr val="accent2"/>
              </a:solidFill>
            </a:endParaRPr>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目标管理</a:t>
            </a:r>
            <a:endParaRPr lang="zh-CN" altLang="en-US" sz="2400" b="1" dirty="0"/>
          </a:p>
        </p:txBody>
      </p:sp>
      <p:graphicFrame>
        <p:nvGraphicFramePr>
          <p:cNvPr id="531462" name="内容占位符 531461"/>
          <p:cNvGraphicFramePr/>
          <p:nvPr>
            <p:ph sz="quarter" idx="3"/>
          </p:nvPr>
        </p:nvGraphicFramePr>
        <p:xfrm>
          <a:off x="0" y="4868863"/>
          <a:ext cx="1968500" cy="1989137"/>
        </p:xfrm>
        <a:graphic>
          <a:graphicData uri="http://schemas.openxmlformats.org/presentationml/2006/ole">
            <mc:AlternateContent xmlns:mc="http://schemas.openxmlformats.org/markup-compatibility/2006">
              <mc:Choice xmlns:v="urn:schemas-microsoft-com:vml" Requires="v">
                <p:oleObj spid="_x0000_s3109" name="" r:id="rId1" imgW="944880" imgH="953770" progId="Word.Document.8">
                  <p:embed/>
                </p:oleObj>
              </mc:Choice>
              <mc:Fallback>
                <p:oleObj name="" r:id="rId1" imgW="944880" imgH="953770" progId="Word.Document.8">
                  <p:embed/>
                  <p:pic>
                    <p:nvPicPr>
                      <p:cNvPr id="0" name="图片 3108"/>
                      <p:cNvPicPr/>
                      <p:nvPr/>
                    </p:nvPicPr>
                    <p:blipFill>
                      <a:blip r:embed="rId2"/>
                      <a:stretch>
                        <a:fillRect/>
                      </a:stretch>
                    </p:blipFill>
                    <p:spPr>
                      <a:xfrm>
                        <a:off x="0" y="4868863"/>
                        <a:ext cx="1968500" cy="1989137"/>
                      </a:xfrm>
                      <a:prstGeom prst="rect">
                        <a:avLst/>
                      </a:prstGeom>
                      <a:noFill/>
                      <a:ln w="38100">
                        <a:miter/>
                      </a:ln>
                    </p:spPr>
                  </p:pic>
                </p:oleObj>
              </mc:Fallback>
            </mc:AlternateContent>
          </a:graphicData>
        </a:graphic>
      </p:graphicFrame>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pic>
        <p:nvPicPr>
          <p:cNvPr id="539650" name="图片 539649" descr="lesson2"/>
          <p:cNvPicPr>
            <a:picLocks noChangeAspect="1"/>
          </p:cNvPicPr>
          <p:nvPr/>
        </p:nvPicPr>
        <p:blipFill>
          <a:blip r:embed="rId1"/>
          <a:stretch>
            <a:fillRect/>
          </a:stretch>
        </p:blipFill>
        <p:spPr>
          <a:xfrm>
            <a:off x="1828800" y="2420938"/>
            <a:ext cx="2085975" cy="1038225"/>
          </a:xfrm>
          <a:prstGeom prst="rect">
            <a:avLst/>
          </a:prstGeom>
          <a:noFill/>
          <a:ln w="9525">
            <a:noFill/>
          </a:ln>
        </p:spPr>
      </p:pic>
      <p:sp>
        <p:nvSpPr>
          <p:cNvPr id="539651" name="矩形 539650"/>
          <p:cNvSpPr/>
          <p:nvPr/>
        </p:nvSpPr>
        <p:spPr>
          <a:xfrm>
            <a:off x="1979613" y="2997200"/>
            <a:ext cx="1716087" cy="360363"/>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策略挂帅型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nvGrpSpPr>
          <p:cNvPr id="539652" name="组合 539651"/>
          <p:cNvGrpSpPr/>
          <p:nvPr/>
        </p:nvGrpSpPr>
        <p:grpSpPr>
          <a:xfrm>
            <a:off x="5562600" y="2438400"/>
            <a:ext cx="2254250" cy="1031875"/>
            <a:chOff x="480" y="2166"/>
            <a:chExt cx="1680" cy="838"/>
          </a:xfrm>
        </p:grpSpPr>
        <p:pic>
          <p:nvPicPr>
            <p:cNvPr id="539653" name="图片 539652" descr="lesson2"/>
            <p:cNvPicPr>
              <a:picLocks noChangeAspect="1"/>
            </p:cNvPicPr>
            <p:nvPr/>
          </p:nvPicPr>
          <p:blipFill>
            <a:blip r:embed="rId1"/>
            <a:stretch>
              <a:fillRect/>
            </a:stretch>
          </p:blipFill>
          <p:spPr>
            <a:xfrm>
              <a:off x="480" y="2166"/>
              <a:ext cx="1680" cy="838"/>
            </a:xfrm>
            <a:prstGeom prst="rect">
              <a:avLst/>
            </a:prstGeom>
            <a:noFill/>
            <a:ln w="9525">
              <a:noFill/>
            </a:ln>
          </p:spPr>
        </p:pic>
        <p:sp>
          <p:nvSpPr>
            <p:cNvPr id="539654" name="矩形 539653"/>
            <p:cNvSpPr/>
            <p:nvPr/>
          </p:nvSpPr>
          <p:spPr>
            <a:xfrm>
              <a:off x="576" y="2592"/>
              <a:ext cx="1440" cy="336"/>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人力资产挂帅型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grpSp>
        <p:nvGrpSpPr>
          <p:cNvPr id="539655" name="组合 539654"/>
          <p:cNvGrpSpPr/>
          <p:nvPr/>
        </p:nvGrpSpPr>
        <p:grpSpPr>
          <a:xfrm>
            <a:off x="3733800" y="3470275"/>
            <a:ext cx="1920875" cy="955675"/>
            <a:chOff x="480" y="2166"/>
            <a:chExt cx="1680" cy="838"/>
          </a:xfrm>
        </p:grpSpPr>
        <p:pic>
          <p:nvPicPr>
            <p:cNvPr id="539656" name="图片 539655" descr="lesson2"/>
            <p:cNvPicPr>
              <a:picLocks noChangeAspect="1"/>
            </p:cNvPicPr>
            <p:nvPr/>
          </p:nvPicPr>
          <p:blipFill>
            <a:blip r:embed="rId1"/>
            <a:stretch>
              <a:fillRect/>
            </a:stretch>
          </p:blipFill>
          <p:spPr>
            <a:xfrm>
              <a:off x="480" y="2166"/>
              <a:ext cx="1680" cy="838"/>
            </a:xfrm>
            <a:prstGeom prst="rect">
              <a:avLst/>
            </a:prstGeom>
            <a:noFill/>
            <a:ln w="9525">
              <a:noFill/>
            </a:ln>
          </p:spPr>
        </p:pic>
        <p:sp>
          <p:nvSpPr>
            <p:cNvPr id="539657" name="矩形 539656"/>
            <p:cNvSpPr/>
            <p:nvPr/>
          </p:nvSpPr>
          <p:spPr>
            <a:xfrm>
              <a:off x="576" y="2592"/>
              <a:ext cx="1440" cy="336"/>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专长挂帅型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grpSp>
        <p:nvGrpSpPr>
          <p:cNvPr id="539658" name="组合 539657"/>
          <p:cNvGrpSpPr/>
          <p:nvPr/>
        </p:nvGrpSpPr>
        <p:grpSpPr>
          <a:xfrm>
            <a:off x="1905000" y="4606925"/>
            <a:ext cx="2085975" cy="803275"/>
            <a:chOff x="480" y="2166"/>
            <a:chExt cx="1680" cy="838"/>
          </a:xfrm>
        </p:grpSpPr>
        <p:pic>
          <p:nvPicPr>
            <p:cNvPr id="539659" name="图片 539658" descr="lesson2"/>
            <p:cNvPicPr>
              <a:picLocks noChangeAspect="1"/>
            </p:cNvPicPr>
            <p:nvPr/>
          </p:nvPicPr>
          <p:blipFill>
            <a:blip r:embed="rId1"/>
            <a:stretch>
              <a:fillRect/>
            </a:stretch>
          </p:blipFill>
          <p:spPr>
            <a:xfrm>
              <a:off x="480" y="2166"/>
              <a:ext cx="1680" cy="838"/>
            </a:xfrm>
            <a:prstGeom prst="rect">
              <a:avLst/>
            </a:prstGeom>
            <a:noFill/>
            <a:ln w="9525">
              <a:noFill/>
            </a:ln>
          </p:spPr>
        </p:pic>
        <p:sp>
          <p:nvSpPr>
            <p:cNvPr id="539660" name="矩形 539659"/>
            <p:cNvSpPr/>
            <p:nvPr/>
          </p:nvSpPr>
          <p:spPr>
            <a:xfrm>
              <a:off x="576" y="2592"/>
              <a:ext cx="1440" cy="336"/>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控管挂帅型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grpSp>
        <p:nvGrpSpPr>
          <p:cNvPr id="539661" name="组合 539660"/>
          <p:cNvGrpSpPr/>
          <p:nvPr/>
        </p:nvGrpSpPr>
        <p:grpSpPr>
          <a:xfrm>
            <a:off x="5638800" y="4537075"/>
            <a:ext cx="1752600" cy="873125"/>
            <a:chOff x="480" y="2166"/>
            <a:chExt cx="1680" cy="838"/>
          </a:xfrm>
        </p:grpSpPr>
        <p:pic>
          <p:nvPicPr>
            <p:cNvPr id="539662" name="图片 539661" descr="lesson2"/>
            <p:cNvPicPr>
              <a:picLocks noChangeAspect="1"/>
            </p:cNvPicPr>
            <p:nvPr/>
          </p:nvPicPr>
          <p:blipFill>
            <a:blip r:embed="rId1"/>
            <a:stretch>
              <a:fillRect/>
            </a:stretch>
          </p:blipFill>
          <p:spPr>
            <a:xfrm>
              <a:off x="480" y="2166"/>
              <a:ext cx="1680" cy="838"/>
            </a:xfrm>
            <a:prstGeom prst="rect">
              <a:avLst/>
            </a:prstGeom>
            <a:noFill/>
            <a:ln w="9525">
              <a:noFill/>
            </a:ln>
          </p:spPr>
        </p:pic>
        <p:sp>
          <p:nvSpPr>
            <p:cNvPr id="539663" name="矩形 539662"/>
            <p:cNvSpPr/>
            <p:nvPr/>
          </p:nvSpPr>
          <p:spPr>
            <a:xfrm>
              <a:off x="576" y="2592"/>
              <a:ext cx="1440" cy="336"/>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变革挂帅型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sp>
        <p:nvSpPr>
          <p:cNvPr id="539664" name="文本框 539663"/>
          <p:cNvSpPr txBox="1"/>
          <p:nvPr/>
        </p:nvSpPr>
        <p:spPr>
          <a:xfrm>
            <a:off x="1619250" y="692150"/>
            <a:ext cx="3622675" cy="706755"/>
          </a:xfrm>
          <a:prstGeom prst="rect">
            <a:avLst/>
          </a:prstGeom>
          <a:noFill/>
          <a:ln w="12700">
            <a:noFill/>
          </a:ln>
        </p:spPr>
        <p:txBody>
          <a:bodyPr>
            <a:spAutoFit/>
          </a:bodyPr>
          <a:p>
            <a:pPr eaLnBrk="0" hangingPunct="0">
              <a:spcBef>
                <a:spcPct val="50000"/>
              </a:spcBef>
            </a:pPr>
            <a:r>
              <a:rPr lang="zh-CN" altLang="en-US" sz="4000" b="1" dirty="0">
                <a:solidFill>
                  <a:srgbClr val="0000FF"/>
                </a:solidFill>
                <a:effectLst>
                  <a:outerShdw blurRad="38100" dist="38100" dir="2700000">
                    <a:srgbClr val="000000"/>
                  </a:outerShdw>
                </a:effectLst>
                <a:latin typeface="Times New Roman" panose="02020603050405020304" pitchFamily="18" charset="0"/>
                <a:ea typeface="宋体" panose="02010600030101010101" pitchFamily="2" charset="-122"/>
              </a:rPr>
              <a:t>五）领导风格 </a:t>
            </a:r>
            <a:endParaRPr lang="zh-CN" altLang="en-US" sz="4000" b="1">
              <a:solidFill>
                <a:srgbClr val="0000FF"/>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nvGrpSpPr>
          <p:cNvPr id="539665" name="组合 539664"/>
          <p:cNvGrpSpPr/>
          <p:nvPr/>
        </p:nvGrpSpPr>
        <p:grpSpPr>
          <a:xfrm>
            <a:off x="3352800" y="1143000"/>
            <a:ext cx="160338" cy="457200"/>
            <a:chOff x="720" y="384"/>
            <a:chExt cx="288" cy="288"/>
          </a:xfrm>
        </p:grpSpPr>
        <p:sp>
          <p:nvSpPr>
            <p:cNvPr id="539666" name="流程图: 对照 539665"/>
            <p:cNvSpPr/>
            <p:nvPr/>
          </p:nvSpPr>
          <p:spPr>
            <a:xfrm>
              <a:off x="768" y="384"/>
              <a:ext cx="192" cy="288"/>
            </a:xfrm>
            <a:prstGeom prst="flowChartCollate">
              <a:avLst/>
            </a:prstGeom>
            <a:noFill/>
            <a:ln w="12700">
              <a:noFill/>
            </a:ln>
          </p:spPr>
          <p:txBody>
            <a:bodyPr/>
            <a:p>
              <a:endParaRPr lang="zh-CN" altLang="en-US"/>
            </a:p>
          </p:txBody>
        </p:sp>
        <p:sp>
          <p:nvSpPr>
            <p:cNvPr id="539667" name="流程图: 对照 539666"/>
            <p:cNvSpPr/>
            <p:nvPr/>
          </p:nvSpPr>
          <p:spPr>
            <a:xfrm rot="16200000">
              <a:off x="768" y="384"/>
              <a:ext cx="192" cy="288"/>
            </a:xfrm>
            <a:prstGeom prst="flowChartCollate">
              <a:avLst/>
            </a:prstGeom>
            <a:noFill/>
            <a:ln w="12700">
              <a:noFill/>
            </a:ln>
          </p:spPr>
          <p:txBody>
            <a:bodyPr/>
            <a:p>
              <a:endParaRPr lang="zh-CN" altLang="en-US"/>
            </a:p>
          </p:txBody>
        </p:sp>
      </p:grpSp>
    </p:spTree>
  </p:cSld>
  <p:clrMapOvr>
    <a:masterClrMapping/>
  </p:clrMapOvr>
  <p:transition>
    <p:pull dir="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40674" name="文本框 540673"/>
          <p:cNvSpPr txBox="1"/>
          <p:nvPr/>
        </p:nvSpPr>
        <p:spPr>
          <a:xfrm>
            <a:off x="900113" y="765175"/>
            <a:ext cx="2590800"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rPr>
              <a:t>策略挂帅型</a:t>
            </a:r>
            <a:endParaRPr lang="zh-CN" altLang="en-US" sz="3600" b="1" i="1">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40675" name="文本框 540674"/>
          <p:cNvSpPr txBox="1"/>
          <p:nvPr/>
        </p:nvSpPr>
        <p:spPr>
          <a:xfrm>
            <a:off x="1830388" y="1916113"/>
            <a:ext cx="6705600" cy="3984625"/>
          </a:xfrm>
          <a:prstGeom prst="rect">
            <a:avLst/>
          </a:prstGeom>
          <a:noFill/>
          <a:ln w="12700">
            <a:noFill/>
          </a:ln>
        </p:spPr>
        <p:txBody>
          <a:bodyPr>
            <a:spAutoFit/>
          </a:bodyPr>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主要精力花费在产生策略性决定的活动上；</a:t>
            </a:r>
            <a:endParaRPr lang="zh-CN" altLang="en-US" sz="220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关注外部资讯的收集和测试；</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与内部智囊团和外部顾问联系密切；</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关注组织能力所在或组织能够实施策略的程度；</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较少管理雇员或控制系统之类的内部事务；</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组织日常运作依赖于精干的员工和高级专业人才；</a:t>
            </a:r>
            <a:endParaRPr lang="zh-CN" altLang="en-US" sz="220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40676" name="任意多边形 540675"/>
          <p:cNvSpPr/>
          <p:nvPr/>
        </p:nvSpPr>
        <p:spPr>
          <a:xfrm rot="5380309">
            <a:off x="1485900" y="2878138"/>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0677" name="任意多边形 540676"/>
          <p:cNvSpPr/>
          <p:nvPr/>
        </p:nvSpPr>
        <p:spPr>
          <a:xfrm rot="5380309">
            <a:off x="1485900" y="3525838"/>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0678" name="任意多边形 540677"/>
          <p:cNvSpPr/>
          <p:nvPr/>
        </p:nvSpPr>
        <p:spPr>
          <a:xfrm rot="5380309">
            <a:off x="1485900" y="4175125"/>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0679" name="任意多边形 540678"/>
          <p:cNvSpPr/>
          <p:nvPr/>
        </p:nvSpPr>
        <p:spPr>
          <a:xfrm rot="5380309">
            <a:off x="1485900" y="4830763"/>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0680" name="任意多边形 540679"/>
          <p:cNvSpPr/>
          <p:nvPr/>
        </p:nvSpPr>
        <p:spPr>
          <a:xfrm rot="5380309">
            <a:off x="1485900" y="5470525"/>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0681" name="任意多边形 540680"/>
          <p:cNvSpPr/>
          <p:nvPr/>
        </p:nvSpPr>
        <p:spPr>
          <a:xfrm rot="5380309">
            <a:off x="1485900" y="2232025"/>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pic>
        <p:nvPicPr>
          <p:cNvPr id="540682" name="图片 540681" descr="lesson2"/>
          <p:cNvPicPr>
            <a:picLocks noChangeAspect="1"/>
          </p:cNvPicPr>
          <p:nvPr/>
        </p:nvPicPr>
        <p:blipFill>
          <a:blip r:embed="rId1"/>
          <a:stretch>
            <a:fillRect/>
          </a:stretch>
        </p:blipFill>
        <p:spPr>
          <a:xfrm>
            <a:off x="6732588" y="549275"/>
            <a:ext cx="2085975" cy="1038225"/>
          </a:xfrm>
          <a:prstGeom prst="rect">
            <a:avLst/>
          </a:prstGeom>
          <a:noFill/>
          <a:ln w="9525">
            <a:noFill/>
          </a:ln>
        </p:spPr>
      </p:pic>
      <p:sp>
        <p:nvSpPr>
          <p:cNvPr id="540683" name="矩形 540682"/>
          <p:cNvSpPr/>
          <p:nvPr/>
        </p:nvSpPr>
        <p:spPr>
          <a:xfrm>
            <a:off x="6883400" y="1125538"/>
            <a:ext cx="1716088" cy="360362"/>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策略挂帅型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Tree>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28034" name="标题 428033"/>
          <p:cNvSpPr>
            <a:spLocks noGrp="1"/>
          </p:cNvSpPr>
          <p:nvPr>
            <p:ph type="title"/>
          </p:nvPr>
        </p:nvSpPr>
        <p:spPr>
          <a:xfrm>
            <a:off x="1133475" y="277813"/>
            <a:ext cx="7553325" cy="1143000"/>
          </a:xfrm>
          <a:ln/>
        </p:spPr>
        <p:txBody>
          <a:bodyPr anchor="ctr" anchorCtr="0"/>
          <a:p>
            <a:r>
              <a:rPr lang="zh-CN" altLang="en-US" dirty="0"/>
              <a:t>组织结构</a:t>
            </a:r>
            <a:r>
              <a:rPr lang="en-US" altLang="zh-CN"/>
              <a:t>(1)</a:t>
            </a:r>
            <a:endParaRPr lang="en-US" altLang="zh-CN"/>
          </a:p>
        </p:txBody>
      </p:sp>
      <p:sp>
        <p:nvSpPr>
          <p:cNvPr id="428037" name="文本框 428036"/>
          <p:cNvSpPr txBox="1"/>
          <p:nvPr/>
        </p:nvSpPr>
        <p:spPr>
          <a:xfrm>
            <a:off x="4079875" y="4387850"/>
            <a:ext cx="995680" cy="337185"/>
          </a:xfrm>
          <a:prstGeom prst="rect">
            <a:avLst/>
          </a:prstGeom>
          <a:noFill/>
          <a:ln w="9525">
            <a:noFill/>
          </a:ln>
        </p:spPr>
        <p:txBody>
          <a:bodyPr wrap="none" anchor="t" anchorCtr="0">
            <a:spAutoFit/>
          </a:bodyPr>
          <a:p>
            <a:pPr>
              <a:spcBef>
                <a:spcPct val="50000"/>
              </a:spcBef>
            </a:pPr>
            <a:r>
              <a:rPr lang="zh-CN" altLang="en-US" sz="16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rPr>
              <a:t>扁平结构</a:t>
            </a:r>
            <a:endParaRPr lang="zh-CN" altLang="en-US" sz="16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endParaRPr>
          </a:p>
        </p:txBody>
      </p:sp>
      <p:grpSp>
        <p:nvGrpSpPr>
          <p:cNvPr id="428038" name="组合 428037"/>
          <p:cNvGrpSpPr/>
          <p:nvPr/>
        </p:nvGrpSpPr>
        <p:grpSpPr>
          <a:xfrm>
            <a:off x="611188" y="2205038"/>
            <a:ext cx="3935413" cy="1757659"/>
            <a:chOff x="480" y="1663"/>
            <a:chExt cx="2479" cy="1866"/>
          </a:xfrm>
        </p:grpSpPr>
        <p:sp>
          <p:nvSpPr>
            <p:cNvPr id="428039" name="矩形 428038"/>
            <p:cNvSpPr/>
            <p:nvPr/>
          </p:nvSpPr>
          <p:spPr>
            <a:xfrm>
              <a:off x="1290" y="1663"/>
              <a:ext cx="243" cy="29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40" name="矩形 428039"/>
            <p:cNvSpPr/>
            <p:nvPr/>
          </p:nvSpPr>
          <p:spPr>
            <a:xfrm>
              <a:off x="804" y="2384"/>
              <a:ext cx="243" cy="29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41" name="矩形 428040"/>
            <p:cNvSpPr/>
            <p:nvPr/>
          </p:nvSpPr>
          <p:spPr>
            <a:xfrm>
              <a:off x="480" y="3063"/>
              <a:ext cx="243" cy="29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42" name="矩形 428041"/>
            <p:cNvSpPr/>
            <p:nvPr/>
          </p:nvSpPr>
          <p:spPr>
            <a:xfrm>
              <a:off x="804" y="3063"/>
              <a:ext cx="243" cy="29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43" name="矩形 428042"/>
            <p:cNvSpPr/>
            <p:nvPr/>
          </p:nvSpPr>
          <p:spPr>
            <a:xfrm>
              <a:off x="1128" y="3063"/>
              <a:ext cx="243" cy="29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44" name="直接连接符 428043"/>
            <p:cNvSpPr/>
            <p:nvPr/>
          </p:nvSpPr>
          <p:spPr>
            <a:xfrm>
              <a:off x="642" y="2851"/>
              <a:ext cx="608" cy="0"/>
            </a:xfrm>
            <a:prstGeom prst="line">
              <a:avLst/>
            </a:prstGeom>
            <a:ln w="38100" cap="flat" cmpd="sng">
              <a:solidFill>
                <a:srgbClr val="000000"/>
              </a:solidFill>
              <a:prstDash val="solid"/>
              <a:headEnd type="none" w="med" len="med"/>
              <a:tailEnd type="none" w="med" len="med"/>
            </a:ln>
          </p:spPr>
        </p:sp>
        <p:sp>
          <p:nvSpPr>
            <p:cNvPr id="428045" name="直接连接符 428044"/>
            <p:cNvSpPr/>
            <p:nvPr/>
          </p:nvSpPr>
          <p:spPr>
            <a:xfrm>
              <a:off x="642" y="2851"/>
              <a:ext cx="0" cy="212"/>
            </a:xfrm>
            <a:prstGeom prst="line">
              <a:avLst/>
            </a:prstGeom>
            <a:ln w="38100" cap="flat" cmpd="sng">
              <a:solidFill>
                <a:srgbClr val="000000"/>
              </a:solidFill>
              <a:prstDash val="solid"/>
              <a:headEnd type="none" w="med" len="med"/>
              <a:tailEnd type="none" w="med" len="med"/>
            </a:ln>
          </p:spPr>
        </p:sp>
        <p:sp>
          <p:nvSpPr>
            <p:cNvPr id="428046" name="直接连接符 428045"/>
            <p:cNvSpPr/>
            <p:nvPr/>
          </p:nvSpPr>
          <p:spPr>
            <a:xfrm>
              <a:off x="926" y="2851"/>
              <a:ext cx="0" cy="212"/>
            </a:xfrm>
            <a:prstGeom prst="line">
              <a:avLst/>
            </a:prstGeom>
            <a:ln w="38100" cap="flat" cmpd="sng">
              <a:solidFill>
                <a:srgbClr val="000000"/>
              </a:solidFill>
              <a:prstDash val="solid"/>
              <a:headEnd type="none" w="med" len="med"/>
              <a:tailEnd type="none" w="med" len="med"/>
            </a:ln>
          </p:spPr>
        </p:sp>
        <p:sp>
          <p:nvSpPr>
            <p:cNvPr id="428047" name="直接连接符 428046"/>
            <p:cNvSpPr/>
            <p:nvPr/>
          </p:nvSpPr>
          <p:spPr>
            <a:xfrm>
              <a:off x="1250" y="2851"/>
              <a:ext cx="0" cy="212"/>
            </a:xfrm>
            <a:prstGeom prst="line">
              <a:avLst/>
            </a:prstGeom>
            <a:ln w="38100" cap="flat" cmpd="sng">
              <a:solidFill>
                <a:srgbClr val="000000"/>
              </a:solidFill>
              <a:prstDash val="solid"/>
              <a:headEnd type="none" w="med" len="med"/>
              <a:tailEnd type="none" w="med" len="med"/>
            </a:ln>
          </p:spPr>
        </p:sp>
        <p:sp>
          <p:nvSpPr>
            <p:cNvPr id="428048" name="直接连接符 428047"/>
            <p:cNvSpPr/>
            <p:nvPr/>
          </p:nvSpPr>
          <p:spPr>
            <a:xfrm>
              <a:off x="926" y="2681"/>
              <a:ext cx="0" cy="212"/>
            </a:xfrm>
            <a:prstGeom prst="line">
              <a:avLst/>
            </a:prstGeom>
            <a:ln w="38100" cap="flat" cmpd="sng">
              <a:solidFill>
                <a:srgbClr val="000000"/>
              </a:solidFill>
              <a:prstDash val="solid"/>
              <a:headEnd type="none" w="med" len="med"/>
              <a:tailEnd type="none" w="med" len="med"/>
            </a:ln>
          </p:spPr>
        </p:sp>
        <p:sp>
          <p:nvSpPr>
            <p:cNvPr id="428049" name="矩形 428048"/>
            <p:cNvSpPr/>
            <p:nvPr/>
          </p:nvSpPr>
          <p:spPr>
            <a:xfrm>
              <a:off x="1776" y="2384"/>
              <a:ext cx="243" cy="29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50" name="矩形 428049"/>
            <p:cNvSpPr/>
            <p:nvPr/>
          </p:nvSpPr>
          <p:spPr>
            <a:xfrm>
              <a:off x="1452" y="3063"/>
              <a:ext cx="243" cy="29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51" name="矩形 428050"/>
            <p:cNvSpPr/>
            <p:nvPr/>
          </p:nvSpPr>
          <p:spPr>
            <a:xfrm>
              <a:off x="1776" y="3063"/>
              <a:ext cx="243" cy="29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52" name="矩形 428051"/>
            <p:cNvSpPr/>
            <p:nvPr/>
          </p:nvSpPr>
          <p:spPr>
            <a:xfrm>
              <a:off x="2100" y="3063"/>
              <a:ext cx="243" cy="29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53" name="直接连接符 428052"/>
            <p:cNvSpPr/>
            <p:nvPr/>
          </p:nvSpPr>
          <p:spPr>
            <a:xfrm>
              <a:off x="1614" y="2851"/>
              <a:ext cx="608" cy="0"/>
            </a:xfrm>
            <a:prstGeom prst="line">
              <a:avLst/>
            </a:prstGeom>
            <a:ln w="38100" cap="flat" cmpd="sng">
              <a:solidFill>
                <a:srgbClr val="000000"/>
              </a:solidFill>
              <a:prstDash val="solid"/>
              <a:headEnd type="none" w="med" len="med"/>
              <a:tailEnd type="none" w="med" len="med"/>
            </a:ln>
          </p:spPr>
        </p:sp>
        <p:sp>
          <p:nvSpPr>
            <p:cNvPr id="428054" name="直接连接符 428053"/>
            <p:cNvSpPr/>
            <p:nvPr/>
          </p:nvSpPr>
          <p:spPr>
            <a:xfrm>
              <a:off x="1614" y="2851"/>
              <a:ext cx="0" cy="212"/>
            </a:xfrm>
            <a:prstGeom prst="line">
              <a:avLst/>
            </a:prstGeom>
            <a:ln w="38100" cap="flat" cmpd="sng">
              <a:solidFill>
                <a:srgbClr val="000000"/>
              </a:solidFill>
              <a:prstDash val="solid"/>
              <a:headEnd type="none" w="med" len="med"/>
              <a:tailEnd type="none" w="med" len="med"/>
            </a:ln>
          </p:spPr>
        </p:sp>
        <p:sp>
          <p:nvSpPr>
            <p:cNvPr id="428055" name="直接连接符 428054"/>
            <p:cNvSpPr/>
            <p:nvPr/>
          </p:nvSpPr>
          <p:spPr>
            <a:xfrm>
              <a:off x="1898" y="2851"/>
              <a:ext cx="0" cy="212"/>
            </a:xfrm>
            <a:prstGeom prst="line">
              <a:avLst/>
            </a:prstGeom>
            <a:ln w="38100" cap="flat" cmpd="sng">
              <a:solidFill>
                <a:srgbClr val="000000"/>
              </a:solidFill>
              <a:prstDash val="solid"/>
              <a:headEnd type="none" w="med" len="med"/>
              <a:tailEnd type="none" w="med" len="med"/>
            </a:ln>
          </p:spPr>
        </p:sp>
        <p:sp>
          <p:nvSpPr>
            <p:cNvPr id="428056" name="直接连接符 428055"/>
            <p:cNvSpPr/>
            <p:nvPr/>
          </p:nvSpPr>
          <p:spPr>
            <a:xfrm>
              <a:off x="2222" y="2851"/>
              <a:ext cx="0" cy="212"/>
            </a:xfrm>
            <a:prstGeom prst="line">
              <a:avLst/>
            </a:prstGeom>
            <a:ln w="38100" cap="flat" cmpd="sng">
              <a:solidFill>
                <a:srgbClr val="000000"/>
              </a:solidFill>
              <a:prstDash val="solid"/>
              <a:headEnd type="none" w="med" len="med"/>
              <a:tailEnd type="none" w="med" len="med"/>
            </a:ln>
          </p:spPr>
        </p:sp>
        <p:sp>
          <p:nvSpPr>
            <p:cNvPr id="428057" name="直接连接符 428056"/>
            <p:cNvSpPr/>
            <p:nvPr/>
          </p:nvSpPr>
          <p:spPr>
            <a:xfrm>
              <a:off x="1898" y="2681"/>
              <a:ext cx="0" cy="212"/>
            </a:xfrm>
            <a:prstGeom prst="line">
              <a:avLst/>
            </a:prstGeom>
            <a:ln w="38100" cap="flat" cmpd="sng">
              <a:solidFill>
                <a:srgbClr val="000000"/>
              </a:solidFill>
              <a:prstDash val="solid"/>
              <a:headEnd type="none" w="med" len="med"/>
              <a:tailEnd type="none" w="med" len="med"/>
            </a:ln>
          </p:spPr>
        </p:sp>
        <p:sp>
          <p:nvSpPr>
            <p:cNvPr id="428058" name="直接连接符 428057"/>
            <p:cNvSpPr/>
            <p:nvPr/>
          </p:nvSpPr>
          <p:spPr>
            <a:xfrm>
              <a:off x="926" y="2172"/>
              <a:ext cx="972" cy="0"/>
            </a:xfrm>
            <a:prstGeom prst="line">
              <a:avLst/>
            </a:prstGeom>
            <a:ln w="38100" cap="flat" cmpd="sng">
              <a:solidFill>
                <a:srgbClr val="000000"/>
              </a:solidFill>
              <a:prstDash val="solid"/>
              <a:headEnd type="none" w="med" len="med"/>
              <a:tailEnd type="none" w="med" len="med"/>
            </a:ln>
          </p:spPr>
        </p:sp>
        <p:sp>
          <p:nvSpPr>
            <p:cNvPr id="428059" name="直接连接符 428058"/>
            <p:cNvSpPr/>
            <p:nvPr/>
          </p:nvSpPr>
          <p:spPr>
            <a:xfrm>
              <a:off x="926" y="2172"/>
              <a:ext cx="0" cy="212"/>
            </a:xfrm>
            <a:prstGeom prst="line">
              <a:avLst/>
            </a:prstGeom>
            <a:ln w="38100" cap="flat" cmpd="sng">
              <a:solidFill>
                <a:srgbClr val="000000"/>
              </a:solidFill>
              <a:prstDash val="solid"/>
              <a:headEnd type="none" w="med" len="med"/>
              <a:tailEnd type="none" w="med" len="med"/>
            </a:ln>
          </p:spPr>
        </p:sp>
        <p:sp>
          <p:nvSpPr>
            <p:cNvPr id="428060" name="直接连接符 428059"/>
            <p:cNvSpPr/>
            <p:nvPr/>
          </p:nvSpPr>
          <p:spPr>
            <a:xfrm>
              <a:off x="1898" y="2172"/>
              <a:ext cx="0" cy="212"/>
            </a:xfrm>
            <a:prstGeom prst="line">
              <a:avLst/>
            </a:prstGeom>
            <a:ln w="38100" cap="flat" cmpd="sng">
              <a:solidFill>
                <a:srgbClr val="000000"/>
              </a:solidFill>
              <a:prstDash val="solid"/>
              <a:headEnd type="none" w="med" len="med"/>
              <a:tailEnd type="none" w="med" len="med"/>
            </a:ln>
          </p:spPr>
        </p:sp>
        <p:sp>
          <p:nvSpPr>
            <p:cNvPr id="428061" name="直接连接符 428060"/>
            <p:cNvSpPr/>
            <p:nvPr/>
          </p:nvSpPr>
          <p:spPr>
            <a:xfrm>
              <a:off x="1412" y="1960"/>
              <a:ext cx="0" cy="212"/>
            </a:xfrm>
            <a:prstGeom prst="line">
              <a:avLst/>
            </a:prstGeom>
            <a:ln w="38100" cap="flat" cmpd="sng">
              <a:solidFill>
                <a:srgbClr val="000000"/>
              </a:solidFill>
              <a:prstDash val="solid"/>
              <a:headEnd type="none" w="med" len="med"/>
              <a:tailEnd type="none" w="med" len="med"/>
            </a:ln>
          </p:spPr>
        </p:sp>
        <p:sp>
          <p:nvSpPr>
            <p:cNvPr id="428062" name="文本框 428061"/>
            <p:cNvSpPr txBox="1"/>
            <p:nvPr/>
          </p:nvSpPr>
          <p:spPr>
            <a:xfrm>
              <a:off x="2141" y="2426"/>
              <a:ext cx="595" cy="423"/>
            </a:xfrm>
            <a:prstGeom prst="rect">
              <a:avLst/>
            </a:prstGeom>
            <a:noFill/>
            <a:ln w="9525">
              <a:noFill/>
            </a:ln>
          </p:spPr>
          <p:txBody>
            <a:bodyPr wrap="none" anchor="t" anchorCtr="0">
              <a:spAutoFit/>
            </a:bodyPr>
            <a:p>
              <a:pPr>
                <a:spcBef>
                  <a:spcPct val="50000"/>
                </a:spcBef>
              </a:pPr>
              <a:r>
                <a:rPr lang="zh-CN" altLang="en-US" sz="2000" dirty="0">
                  <a:solidFill>
                    <a:srgbClr val="000000"/>
                  </a:solidFill>
                  <a:effectLst>
                    <a:outerShdw blurRad="38100" dist="38100" dir="2700000">
                      <a:srgbClr val="FFFFFF"/>
                    </a:outerShdw>
                  </a:effectLst>
                  <a:latin typeface="Times New Roman" panose="02020603050405020304" pitchFamily="18" charset="0"/>
                  <a:ea typeface="宋体" panose="02010600030101010101" pitchFamily="2" charset="-122"/>
                </a:rPr>
                <a:t>管理者</a:t>
              </a:r>
              <a:endParaRPr lang="zh-CN" altLang="en-US" sz="2000" dirty="0">
                <a:solidFill>
                  <a:srgbClr val="000000"/>
                </a:solidFill>
                <a:effectLst>
                  <a:outerShdw blurRad="38100" dist="38100" dir="2700000">
                    <a:srgbClr val="FFFFFF"/>
                  </a:outerShdw>
                </a:effectLst>
                <a:latin typeface="Times New Roman" panose="02020603050405020304" pitchFamily="18" charset="0"/>
                <a:ea typeface="宋体" panose="02010600030101010101" pitchFamily="2" charset="-122"/>
              </a:endParaRPr>
            </a:p>
          </p:txBody>
        </p:sp>
        <p:sp>
          <p:nvSpPr>
            <p:cNvPr id="428063" name="文本框 428062"/>
            <p:cNvSpPr txBox="1"/>
            <p:nvPr/>
          </p:nvSpPr>
          <p:spPr>
            <a:xfrm>
              <a:off x="2364" y="3106"/>
              <a:ext cx="595" cy="423"/>
            </a:xfrm>
            <a:prstGeom prst="rect">
              <a:avLst/>
            </a:prstGeom>
            <a:noFill/>
            <a:ln w="9525">
              <a:noFill/>
            </a:ln>
          </p:spPr>
          <p:txBody>
            <a:bodyPr wrap="none" anchor="t" anchorCtr="0">
              <a:spAutoFit/>
            </a:bodyPr>
            <a:p>
              <a:pPr>
                <a:spcBef>
                  <a:spcPct val="50000"/>
                </a:spcBef>
              </a:pPr>
              <a:r>
                <a:rPr lang="zh-CN" altLang="en-US" sz="2000" dirty="0">
                  <a:solidFill>
                    <a:srgbClr val="000000"/>
                  </a:solidFill>
                  <a:effectLst>
                    <a:outerShdw blurRad="38100" dist="38100" dir="2700000">
                      <a:srgbClr val="FFFFFF"/>
                    </a:outerShdw>
                  </a:effectLst>
                  <a:latin typeface="Times New Roman" panose="02020603050405020304" pitchFamily="18" charset="0"/>
                  <a:ea typeface="宋体" panose="02010600030101010101" pitchFamily="2" charset="-122"/>
                </a:rPr>
                <a:t>执行者</a:t>
              </a:r>
              <a:endParaRPr lang="zh-CN" altLang="en-US" sz="2000" dirty="0">
                <a:solidFill>
                  <a:srgbClr val="000000"/>
                </a:solidFill>
                <a:effectLst>
                  <a:outerShdw blurRad="38100" dist="38100" dir="2700000">
                    <a:srgbClr val="FFFFFF"/>
                  </a:outerShdw>
                </a:effectLst>
                <a:latin typeface="Times New Roman" panose="02020603050405020304" pitchFamily="18" charset="0"/>
                <a:ea typeface="宋体" panose="02010600030101010101" pitchFamily="2" charset="-122"/>
              </a:endParaRPr>
            </a:p>
          </p:txBody>
        </p:sp>
      </p:grpSp>
      <p:grpSp>
        <p:nvGrpSpPr>
          <p:cNvPr id="428065" name="组合 428064"/>
          <p:cNvGrpSpPr/>
          <p:nvPr/>
        </p:nvGrpSpPr>
        <p:grpSpPr>
          <a:xfrm>
            <a:off x="4787900" y="2205038"/>
            <a:ext cx="3925700" cy="2081212"/>
            <a:chOff x="3168" y="1371"/>
            <a:chExt cx="2212" cy="2391"/>
          </a:xfrm>
        </p:grpSpPr>
        <p:sp>
          <p:nvSpPr>
            <p:cNvPr id="428066" name="矩形 428065"/>
            <p:cNvSpPr/>
            <p:nvPr/>
          </p:nvSpPr>
          <p:spPr>
            <a:xfrm>
              <a:off x="3992" y="1371"/>
              <a:ext cx="260"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67" name="矩形 428066"/>
            <p:cNvSpPr/>
            <p:nvPr/>
          </p:nvSpPr>
          <p:spPr>
            <a:xfrm>
              <a:off x="3471" y="1981"/>
              <a:ext cx="261"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68" name="矩形 428067"/>
            <p:cNvSpPr/>
            <p:nvPr/>
          </p:nvSpPr>
          <p:spPr>
            <a:xfrm>
              <a:off x="3168" y="2552"/>
              <a:ext cx="260"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69" name="矩形 428068"/>
            <p:cNvSpPr/>
            <p:nvPr/>
          </p:nvSpPr>
          <p:spPr>
            <a:xfrm>
              <a:off x="3732" y="2552"/>
              <a:ext cx="260"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70" name="矩形 428069"/>
            <p:cNvSpPr/>
            <p:nvPr/>
          </p:nvSpPr>
          <p:spPr>
            <a:xfrm>
              <a:off x="3168" y="3010"/>
              <a:ext cx="260"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71" name="矩形 428070"/>
            <p:cNvSpPr/>
            <p:nvPr/>
          </p:nvSpPr>
          <p:spPr>
            <a:xfrm>
              <a:off x="3732" y="3010"/>
              <a:ext cx="260"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72" name="直接连接符 428071"/>
            <p:cNvSpPr/>
            <p:nvPr/>
          </p:nvSpPr>
          <p:spPr>
            <a:xfrm>
              <a:off x="3428" y="2667"/>
              <a:ext cx="304" cy="0"/>
            </a:xfrm>
            <a:prstGeom prst="line">
              <a:avLst/>
            </a:prstGeom>
            <a:ln w="38100" cap="flat" cmpd="sng">
              <a:solidFill>
                <a:srgbClr val="000000"/>
              </a:solidFill>
              <a:prstDash val="solid"/>
              <a:headEnd type="none" w="med" len="med"/>
              <a:tailEnd type="none" w="med" len="med"/>
            </a:ln>
          </p:spPr>
        </p:sp>
        <p:sp>
          <p:nvSpPr>
            <p:cNvPr id="428073" name="直接连接符 428072"/>
            <p:cNvSpPr/>
            <p:nvPr/>
          </p:nvSpPr>
          <p:spPr>
            <a:xfrm>
              <a:off x="3428" y="3162"/>
              <a:ext cx="304" cy="0"/>
            </a:xfrm>
            <a:prstGeom prst="line">
              <a:avLst/>
            </a:prstGeom>
            <a:ln w="38100" cap="flat" cmpd="sng">
              <a:solidFill>
                <a:srgbClr val="000000"/>
              </a:solidFill>
              <a:prstDash val="solid"/>
              <a:headEnd type="none" w="med" len="med"/>
              <a:tailEnd type="none" w="med" len="med"/>
            </a:ln>
          </p:spPr>
        </p:sp>
        <p:sp>
          <p:nvSpPr>
            <p:cNvPr id="428074" name="直接连接符 428073"/>
            <p:cNvSpPr/>
            <p:nvPr/>
          </p:nvSpPr>
          <p:spPr>
            <a:xfrm>
              <a:off x="3862" y="2819"/>
              <a:ext cx="0" cy="191"/>
            </a:xfrm>
            <a:prstGeom prst="line">
              <a:avLst/>
            </a:prstGeom>
            <a:ln w="38100" cap="flat" cmpd="sng">
              <a:solidFill>
                <a:srgbClr val="000000"/>
              </a:solidFill>
              <a:prstDash val="solid"/>
              <a:headEnd type="none" w="med" len="med"/>
              <a:tailEnd type="none" w="med" len="med"/>
            </a:ln>
          </p:spPr>
        </p:sp>
        <p:sp>
          <p:nvSpPr>
            <p:cNvPr id="428075" name="直接连接符 428074"/>
            <p:cNvSpPr/>
            <p:nvPr/>
          </p:nvSpPr>
          <p:spPr>
            <a:xfrm>
              <a:off x="3298" y="2819"/>
              <a:ext cx="0" cy="191"/>
            </a:xfrm>
            <a:prstGeom prst="line">
              <a:avLst/>
            </a:prstGeom>
            <a:ln w="38100" cap="flat" cmpd="sng">
              <a:solidFill>
                <a:srgbClr val="000000"/>
              </a:solidFill>
              <a:prstDash val="solid"/>
              <a:headEnd type="none" w="med" len="med"/>
              <a:tailEnd type="none" w="med" len="med"/>
            </a:ln>
          </p:spPr>
        </p:sp>
        <p:sp>
          <p:nvSpPr>
            <p:cNvPr id="428076" name="直接连接符 428075"/>
            <p:cNvSpPr/>
            <p:nvPr/>
          </p:nvSpPr>
          <p:spPr>
            <a:xfrm flipV="1">
              <a:off x="3428" y="2248"/>
              <a:ext cx="174" cy="762"/>
            </a:xfrm>
            <a:prstGeom prst="line">
              <a:avLst/>
            </a:prstGeom>
            <a:ln w="38100" cap="flat" cmpd="sng">
              <a:solidFill>
                <a:srgbClr val="000000"/>
              </a:solidFill>
              <a:prstDash val="solid"/>
              <a:headEnd type="none" w="med" len="med"/>
              <a:tailEnd type="none" w="med" len="med"/>
            </a:ln>
          </p:spPr>
        </p:sp>
        <p:sp>
          <p:nvSpPr>
            <p:cNvPr id="428077" name="直接连接符 428076"/>
            <p:cNvSpPr/>
            <p:nvPr/>
          </p:nvSpPr>
          <p:spPr>
            <a:xfrm>
              <a:off x="3602" y="2248"/>
              <a:ext cx="130" cy="762"/>
            </a:xfrm>
            <a:prstGeom prst="line">
              <a:avLst/>
            </a:prstGeom>
            <a:ln w="38100" cap="flat" cmpd="sng">
              <a:solidFill>
                <a:srgbClr val="000000"/>
              </a:solidFill>
              <a:prstDash val="solid"/>
              <a:headEnd type="none" w="med" len="med"/>
              <a:tailEnd type="none" w="med" len="med"/>
            </a:ln>
          </p:spPr>
        </p:sp>
        <p:sp>
          <p:nvSpPr>
            <p:cNvPr id="428078" name="直接连接符 428077"/>
            <p:cNvSpPr/>
            <p:nvPr/>
          </p:nvSpPr>
          <p:spPr>
            <a:xfrm>
              <a:off x="3428" y="2819"/>
              <a:ext cx="304" cy="191"/>
            </a:xfrm>
            <a:prstGeom prst="line">
              <a:avLst/>
            </a:prstGeom>
            <a:ln w="38100" cap="flat" cmpd="sng">
              <a:solidFill>
                <a:srgbClr val="000000"/>
              </a:solidFill>
              <a:prstDash val="solid"/>
              <a:headEnd type="none" w="med" len="med"/>
              <a:tailEnd type="none" w="med" len="med"/>
            </a:ln>
          </p:spPr>
        </p:sp>
        <p:sp>
          <p:nvSpPr>
            <p:cNvPr id="428079" name="直接连接符 428078"/>
            <p:cNvSpPr/>
            <p:nvPr/>
          </p:nvSpPr>
          <p:spPr>
            <a:xfrm flipH="1">
              <a:off x="3428" y="2819"/>
              <a:ext cx="304" cy="191"/>
            </a:xfrm>
            <a:prstGeom prst="line">
              <a:avLst/>
            </a:prstGeom>
            <a:ln w="38100" cap="flat" cmpd="sng">
              <a:solidFill>
                <a:srgbClr val="000000"/>
              </a:solidFill>
              <a:prstDash val="solid"/>
              <a:headEnd type="none" w="med" len="med"/>
              <a:tailEnd type="none" w="med" len="med"/>
            </a:ln>
          </p:spPr>
        </p:sp>
        <p:sp>
          <p:nvSpPr>
            <p:cNvPr id="428080" name="直接连接符 428079"/>
            <p:cNvSpPr/>
            <p:nvPr/>
          </p:nvSpPr>
          <p:spPr>
            <a:xfrm flipH="1">
              <a:off x="3298" y="2248"/>
              <a:ext cx="173" cy="304"/>
            </a:xfrm>
            <a:prstGeom prst="line">
              <a:avLst/>
            </a:prstGeom>
            <a:ln w="38100" cap="flat" cmpd="sng">
              <a:solidFill>
                <a:srgbClr val="000000"/>
              </a:solidFill>
              <a:prstDash val="solid"/>
              <a:headEnd type="none" w="med" len="med"/>
              <a:tailEnd type="none" w="med" len="med"/>
            </a:ln>
          </p:spPr>
        </p:sp>
        <p:sp>
          <p:nvSpPr>
            <p:cNvPr id="428081" name="直接连接符 428080"/>
            <p:cNvSpPr/>
            <p:nvPr/>
          </p:nvSpPr>
          <p:spPr>
            <a:xfrm>
              <a:off x="3732" y="2248"/>
              <a:ext cx="173" cy="304"/>
            </a:xfrm>
            <a:prstGeom prst="line">
              <a:avLst/>
            </a:prstGeom>
            <a:ln w="38100" cap="flat" cmpd="sng">
              <a:solidFill>
                <a:srgbClr val="000000"/>
              </a:solidFill>
              <a:prstDash val="solid"/>
              <a:headEnd type="none" w="med" len="med"/>
              <a:tailEnd type="none" w="med" len="med"/>
            </a:ln>
          </p:spPr>
        </p:sp>
        <p:sp>
          <p:nvSpPr>
            <p:cNvPr id="428082" name="矩形 428081"/>
            <p:cNvSpPr/>
            <p:nvPr/>
          </p:nvSpPr>
          <p:spPr>
            <a:xfrm>
              <a:off x="4512" y="1981"/>
              <a:ext cx="260"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83" name="矩形 428082"/>
            <p:cNvSpPr/>
            <p:nvPr/>
          </p:nvSpPr>
          <p:spPr>
            <a:xfrm>
              <a:off x="4208" y="2552"/>
              <a:ext cx="261"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84" name="矩形 428083"/>
            <p:cNvSpPr/>
            <p:nvPr/>
          </p:nvSpPr>
          <p:spPr>
            <a:xfrm>
              <a:off x="4772" y="2552"/>
              <a:ext cx="260"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85" name="矩形 428084"/>
            <p:cNvSpPr/>
            <p:nvPr/>
          </p:nvSpPr>
          <p:spPr>
            <a:xfrm>
              <a:off x="4208" y="3010"/>
              <a:ext cx="261"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86" name="矩形 428085"/>
            <p:cNvSpPr/>
            <p:nvPr/>
          </p:nvSpPr>
          <p:spPr>
            <a:xfrm>
              <a:off x="4772" y="3010"/>
              <a:ext cx="260" cy="267"/>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28087" name="直接连接符 428086"/>
            <p:cNvSpPr/>
            <p:nvPr/>
          </p:nvSpPr>
          <p:spPr>
            <a:xfrm>
              <a:off x="4469" y="2667"/>
              <a:ext cx="303" cy="0"/>
            </a:xfrm>
            <a:prstGeom prst="line">
              <a:avLst/>
            </a:prstGeom>
            <a:ln w="38100" cap="flat" cmpd="sng">
              <a:solidFill>
                <a:srgbClr val="000000"/>
              </a:solidFill>
              <a:prstDash val="solid"/>
              <a:headEnd type="none" w="med" len="med"/>
              <a:tailEnd type="none" w="med" len="med"/>
            </a:ln>
          </p:spPr>
        </p:sp>
        <p:sp>
          <p:nvSpPr>
            <p:cNvPr id="428088" name="直接连接符 428087"/>
            <p:cNvSpPr/>
            <p:nvPr/>
          </p:nvSpPr>
          <p:spPr>
            <a:xfrm>
              <a:off x="4469" y="3162"/>
              <a:ext cx="303" cy="0"/>
            </a:xfrm>
            <a:prstGeom prst="line">
              <a:avLst/>
            </a:prstGeom>
            <a:ln w="38100" cap="flat" cmpd="sng">
              <a:solidFill>
                <a:srgbClr val="000000"/>
              </a:solidFill>
              <a:prstDash val="solid"/>
              <a:headEnd type="none" w="med" len="med"/>
              <a:tailEnd type="none" w="med" len="med"/>
            </a:ln>
          </p:spPr>
        </p:sp>
        <p:sp>
          <p:nvSpPr>
            <p:cNvPr id="428089" name="直接连接符 428088"/>
            <p:cNvSpPr/>
            <p:nvPr/>
          </p:nvSpPr>
          <p:spPr>
            <a:xfrm>
              <a:off x="4902" y="2819"/>
              <a:ext cx="0" cy="191"/>
            </a:xfrm>
            <a:prstGeom prst="line">
              <a:avLst/>
            </a:prstGeom>
            <a:ln w="38100" cap="flat" cmpd="sng">
              <a:solidFill>
                <a:srgbClr val="000000"/>
              </a:solidFill>
              <a:prstDash val="solid"/>
              <a:headEnd type="none" w="med" len="med"/>
              <a:tailEnd type="none" w="med" len="med"/>
            </a:ln>
          </p:spPr>
        </p:sp>
        <p:sp>
          <p:nvSpPr>
            <p:cNvPr id="428090" name="直接连接符 428089"/>
            <p:cNvSpPr/>
            <p:nvPr/>
          </p:nvSpPr>
          <p:spPr>
            <a:xfrm>
              <a:off x="4339" y="2819"/>
              <a:ext cx="0" cy="191"/>
            </a:xfrm>
            <a:prstGeom prst="line">
              <a:avLst/>
            </a:prstGeom>
            <a:ln w="38100" cap="flat" cmpd="sng">
              <a:solidFill>
                <a:srgbClr val="000000"/>
              </a:solidFill>
              <a:prstDash val="solid"/>
              <a:headEnd type="none" w="med" len="med"/>
              <a:tailEnd type="none" w="med" len="med"/>
            </a:ln>
          </p:spPr>
        </p:sp>
        <p:sp>
          <p:nvSpPr>
            <p:cNvPr id="428091" name="直接连接符 428090"/>
            <p:cNvSpPr/>
            <p:nvPr/>
          </p:nvSpPr>
          <p:spPr>
            <a:xfrm flipV="1">
              <a:off x="4469" y="2248"/>
              <a:ext cx="173" cy="762"/>
            </a:xfrm>
            <a:prstGeom prst="line">
              <a:avLst/>
            </a:prstGeom>
            <a:ln w="38100" cap="flat" cmpd="sng">
              <a:solidFill>
                <a:srgbClr val="000000"/>
              </a:solidFill>
              <a:prstDash val="solid"/>
              <a:headEnd type="none" w="med" len="med"/>
              <a:tailEnd type="none" w="med" len="med"/>
            </a:ln>
          </p:spPr>
        </p:sp>
        <p:sp>
          <p:nvSpPr>
            <p:cNvPr id="428092" name="直接连接符 428091"/>
            <p:cNvSpPr/>
            <p:nvPr/>
          </p:nvSpPr>
          <p:spPr>
            <a:xfrm>
              <a:off x="4642" y="2248"/>
              <a:ext cx="130" cy="762"/>
            </a:xfrm>
            <a:prstGeom prst="line">
              <a:avLst/>
            </a:prstGeom>
            <a:ln w="38100" cap="flat" cmpd="sng">
              <a:solidFill>
                <a:srgbClr val="000000"/>
              </a:solidFill>
              <a:prstDash val="solid"/>
              <a:headEnd type="none" w="med" len="med"/>
              <a:tailEnd type="none" w="med" len="med"/>
            </a:ln>
          </p:spPr>
        </p:sp>
        <p:sp>
          <p:nvSpPr>
            <p:cNvPr id="428093" name="直接连接符 428092"/>
            <p:cNvSpPr/>
            <p:nvPr/>
          </p:nvSpPr>
          <p:spPr>
            <a:xfrm>
              <a:off x="4469" y="2819"/>
              <a:ext cx="303" cy="191"/>
            </a:xfrm>
            <a:prstGeom prst="line">
              <a:avLst/>
            </a:prstGeom>
            <a:ln w="38100" cap="flat" cmpd="sng">
              <a:solidFill>
                <a:srgbClr val="000000"/>
              </a:solidFill>
              <a:prstDash val="solid"/>
              <a:headEnd type="none" w="med" len="med"/>
              <a:tailEnd type="none" w="med" len="med"/>
            </a:ln>
          </p:spPr>
        </p:sp>
        <p:sp>
          <p:nvSpPr>
            <p:cNvPr id="428094" name="直接连接符 428093"/>
            <p:cNvSpPr/>
            <p:nvPr/>
          </p:nvSpPr>
          <p:spPr>
            <a:xfrm flipH="1">
              <a:off x="4469" y="2819"/>
              <a:ext cx="303" cy="191"/>
            </a:xfrm>
            <a:prstGeom prst="line">
              <a:avLst/>
            </a:prstGeom>
            <a:ln w="38100" cap="flat" cmpd="sng">
              <a:solidFill>
                <a:srgbClr val="000000"/>
              </a:solidFill>
              <a:prstDash val="solid"/>
              <a:headEnd type="none" w="med" len="med"/>
              <a:tailEnd type="none" w="med" len="med"/>
            </a:ln>
          </p:spPr>
        </p:sp>
        <p:sp>
          <p:nvSpPr>
            <p:cNvPr id="428095" name="直接连接符 428094"/>
            <p:cNvSpPr/>
            <p:nvPr/>
          </p:nvSpPr>
          <p:spPr>
            <a:xfrm flipH="1">
              <a:off x="4339" y="2248"/>
              <a:ext cx="173" cy="304"/>
            </a:xfrm>
            <a:prstGeom prst="line">
              <a:avLst/>
            </a:prstGeom>
            <a:ln w="38100" cap="flat" cmpd="sng">
              <a:solidFill>
                <a:srgbClr val="000000"/>
              </a:solidFill>
              <a:prstDash val="solid"/>
              <a:headEnd type="none" w="med" len="med"/>
              <a:tailEnd type="none" w="med" len="med"/>
            </a:ln>
          </p:spPr>
        </p:sp>
        <p:sp>
          <p:nvSpPr>
            <p:cNvPr id="428096" name="直接连接符 428095"/>
            <p:cNvSpPr/>
            <p:nvPr/>
          </p:nvSpPr>
          <p:spPr>
            <a:xfrm>
              <a:off x="4772" y="2248"/>
              <a:ext cx="173" cy="304"/>
            </a:xfrm>
            <a:prstGeom prst="line">
              <a:avLst/>
            </a:prstGeom>
            <a:ln w="38100" cap="flat" cmpd="sng">
              <a:solidFill>
                <a:srgbClr val="000000"/>
              </a:solidFill>
              <a:prstDash val="solid"/>
              <a:headEnd type="none" w="med" len="med"/>
              <a:tailEnd type="none" w="med" len="med"/>
            </a:ln>
          </p:spPr>
        </p:sp>
        <p:sp>
          <p:nvSpPr>
            <p:cNvPr id="428097" name="直接连接符 428096"/>
            <p:cNvSpPr/>
            <p:nvPr/>
          </p:nvSpPr>
          <p:spPr>
            <a:xfrm>
              <a:off x="3732" y="2133"/>
              <a:ext cx="780" cy="0"/>
            </a:xfrm>
            <a:prstGeom prst="line">
              <a:avLst/>
            </a:prstGeom>
            <a:ln w="38100" cap="flat" cmpd="sng">
              <a:solidFill>
                <a:srgbClr val="000000"/>
              </a:solidFill>
              <a:prstDash val="solid"/>
              <a:headEnd type="none" w="med" len="med"/>
              <a:tailEnd type="none" w="med" len="med"/>
            </a:ln>
          </p:spPr>
        </p:sp>
        <p:sp>
          <p:nvSpPr>
            <p:cNvPr id="428098" name="直接连接符 428097"/>
            <p:cNvSpPr/>
            <p:nvPr/>
          </p:nvSpPr>
          <p:spPr>
            <a:xfrm flipH="1">
              <a:off x="3732" y="1638"/>
              <a:ext cx="260" cy="343"/>
            </a:xfrm>
            <a:prstGeom prst="line">
              <a:avLst/>
            </a:prstGeom>
            <a:ln w="38100" cap="flat" cmpd="sng">
              <a:solidFill>
                <a:srgbClr val="000000"/>
              </a:solidFill>
              <a:prstDash val="solid"/>
              <a:headEnd type="none" w="med" len="med"/>
              <a:tailEnd type="none" w="med" len="med"/>
            </a:ln>
          </p:spPr>
        </p:sp>
        <p:sp>
          <p:nvSpPr>
            <p:cNvPr id="428099" name="直接连接符 428098"/>
            <p:cNvSpPr/>
            <p:nvPr/>
          </p:nvSpPr>
          <p:spPr>
            <a:xfrm>
              <a:off x="4252" y="1638"/>
              <a:ext cx="260" cy="343"/>
            </a:xfrm>
            <a:prstGeom prst="line">
              <a:avLst/>
            </a:prstGeom>
            <a:ln w="38100" cap="flat" cmpd="sng">
              <a:solidFill>
                <a:srgbClr val="000000"/>
              </a:solidFill>
              <a:prstDash val="solid"/>
              <a:headEnd type="none" w="med" len="med"/>
              <a:tailEnd type="none" w="med" len="med"/>
            </a:ln>
          </p:spPr>
        </p:sp>
        <p:sp>
          <p:nvSpPr>
            <p:cNvPr id="428100" name="文本框 428099"/>
            <p:cNvSpPr txBox="1"/>
            <p:nvPr/>
          </p:nvSpPr>
          <p:spPr>
            <a:xfrm>
              <a:off x="4848" y="2011"/>
              <a:ext cx="532" cy="458"/>
            </a:xfrm>
            <a:prstGeom prst="rect">
              <a:avLst/>
            </a:prstGeom>
            <a:noFill/>
            <a:ln w="9525">
              <a:noFill/>
            </a:ln>
          </p:spPr>
          <p:txBody>
            <a:bodyPr wrap="none" anchor="t" anchorCtr="0">
              <a:spAutoFit/>
            </a:bodyPr>
            <a:p>
              <a:pPr>
                <a:spcBef>
                  <a:spcPct val="50000"/>
                </a:spcBef>
              </a:pPr>
              <a:r>
                <a:rPr lang="zh-CN" altLang="en-US" sz="2000" dirty="0">
                  <a:solidFill>
                    <a:srgbClr val="000000"/>
                  </a:solidFill>
                  <a:effectLst>
                    <a:outerShdw blurRad="38100" dist="38100" dir="2700000">
                      <a:srgbClr val="FFFFFF"/>
                    </a:outerShdw>
                  </a:effectLst>
                  <a:latin typeface="Times New Roman" panose="02020603050405020304" pitchFamily="18" charset="0"/>
                  <a:ea typeface="宋体" panose="02010600030101010101" pitchFamily="2" charset="-122"/>
                </a:rPr>
                <a:t>领导者</a:t>
              </a:r>
              <a:endParaRPr lang="zh-CN" altLang="en-US" sz="2000" dirty="0">
                <a:solidFill>
                  <a:srgbClr val="000000"/>
                </a:solidFill>
                <a:effectLst>
                  <a:outerShdw blurRad="38100" dist="38100" dir="2700000">
                    <a:srgbClr val="FFFFFF"/>
                  </a:outerShdw>
                </a:effectLst>
                <a:latin typeface="Times New Roman" panose="02020603050405020304" pitchFamily="18" charset="0"/>
                <a:ea typeface="宋体" panose="02010600030101010101" pitchFamily="2" charset="-122"/>
              </a:endParaRPr>
            </a:p>
          </p:txBody>
        </p:sp>
        <p:sp>
          <p:nvSpPr>
            <p:cNvPr id="428101" name="文本框 428100"/>
            <p:cNvSpPr txBox="1"/>
            <p:nvPr/>
          </p:nvSpPr>
          <p:spPr>
            <a:xfrm>
              <a:off x="3825" y="3306"/>
              <a:ext cx="103" cy="456"/>
            </a:xfrm>
            <a:prstGeom prst="rect">
              <a:avLst/>
            </a:prstGeom>
            <a:noFill/>
            <a:ln w="9525">
              <a:noFill/>
            </a:ln>
          </p:spPr>
          <p:txBody>
            <a:bodyPr wrap="none" anchor="t" anchorCtr="0">
              <a:spAutoFit/>
            </a:bodyPr>
            <a:p>
              <a:pPr>
                <a:spcBef>
                  <a:spcPct val="50000"/>
                </a:spcBef>
              </a:pPr>
              <a:endParaRPr lang="zh-CN" altLang="en-US" sz="2000" dirty="0">
                <a:solidFill>
                  <a:srgbClr val="000000"/>
                </a:solidFill>
                <a:effectLst>
                  <a:outerShdw blurRad="38100" dist="38100" dir="2700000">
                    <a:srgbClr val="FFFFFF"/>
                  </a:outerShdw>
                </a:effectLst>
                <a:latin typeface="Times New Roman" panose="02020603050405020304" pitchFamily="18" charset="0"/>
                <a:ea typeface="宋体" panose="02010600030101010101" pitchFamily="2" charset="-122"/>
              </a:endParaRPr>
            </a:p>
          </p:txBody>
        </p:sp>
      </p:grpSp>
      <p:sp>
        <p:nvSpPr>
          <p:cNvPr id="428239" name="文本框 428238"/>
          <p:cNvSpPr txBox="1"/>
          <p:nvPr/>
        </p:nvSpPr>
        <p:spPr>
          <a:xfrm>
            <a:off x="5940425" y="1773238"/>
            <a:ext cx="995680" cy="337185"/>
          </a:xfrm>
          <a:prstGeom prst="rect">
            <a:avLst/>
          </a:prstGeom>
          <a:noFill/>
          <a:ln w="9525">
            <a:noFill/>
          </a:ln>
        </p:spPr>
        <p:txBody>
          <a:bodyPr wrap="none" anchor="t" anchorCtr="0">
            <a:spAutoFit/>
          </a:bodyPr>
          <a:p>
            <a:pPr>
              <a:spcBef>
                <a:spcPct val="50000"/>
              </a:spcBef>
            </a:pPr>
            <a:r>
              <a:rPr lang="zh-CN" altLang="en-US" sz="16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rPr>
              <a:t>团队结构</a:t>
            </a:r>
            <a:endParaRPr lang="zh-CN" altLang="en-US" sz="16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endParaRPr>
          </a:p>
        </p:txBody>
      </p:sp>
      <p:sp>
        <p:nvSpPr>
          <p:cNvPr id="428240" name="文本框 428239"/>
          <p:cNvSpPr txBox="1"/>
          <p:nvPr/>
        </p:nvSpPr>
        <p:spPr>
          <a:xfrm>
            <a:off x="322263" y="6065838"/>
            <a:ext cx="872490" cy="368300"/>
          </a:xfrm>
          <a:prstGeom prst="rect">
            <a:avLst/>
          </a:prstGeom>
          <a:noFill/>
          <a:ln w="9525">
            <a:noFill/>
          </a:ln>
        </p:spPr>
        <p:txBody>
          <a:bodyPr wrap="none" anchor="t" anchorCtr="0">
            <a:spAutoFit/>
          </a:bodyPr>
          <a:p>
            <a:pPr>
              <a:spcBef>
                <a:spcPct val="50000"/>
              </a:spcBef>
            </a:pPr>
            <a:r>
              <a:rPr lang="zh-CN" altLang="en-US" b="1"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rPr>
              <a:t>执行者</a:t>
            </a:r>
            <a:endParaRPr lang="zh-CN" altLang="en-US" b="1"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endParaRPr>
          </a:p>
        </p:txBody>
      </p:sp>
      <p:sp>
        <p:nvSpPr>
          <p:cNvPr id="428241" name="文本框 428240"/>
          <p:cNvSpPr txBox="1"/>
          <p:nvPr/>
        </p:nvSpPr>
        <p:spPr>
          <a:xfrm>
            <a:off x="1258888" y="1773238"/>
            <a:ext cx="1808480" cy="337185"/>
          </a:xfrm>
          <a:prstGeom prst="rect">
            <a:avLst/>
          </a:prstGeom>
          <a:noFill/>
          <a:ln w="9525">
            <a:noFill/>
          </a:ln>
        </p:spPr>
        <p:txBody>
          <a:bodyPr wrap="none" anchor="t" anchorCtr="0">
            <a:spAutoFit/>
          </a:bodyPr>
          <a:p>
            <a:pPr>
              <a:spcBef>
                <a:spcPct val="50000"/>
              </a:spcBef>
            </a:pPr>
            <a:r>
              <a:rPr lang="zh-CN" altLang="en-US" sz="16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rPr>
              <a:t>传统（金字塔型）</a:t>
            </a:r>
            <a:endParaRPr lang="zh-CN" altLang="en-US" sz="16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endParaRPr>
          </a:p>
        </p:txBody>
      </p:sp>
      <p:sp>
        <p:nvSpPr>
          <p:cNvPr id="428242" name="矩形 428241"/>
          <p:cNvSpPr/>
          <p:nvPr/>
        </p:nvSpPr>
        <p:spPr>
          <a:xfrm>
            <a:off x="3995738" y="4868863"/>
            <a:ext cx="1152525" cy="431800"/>
          </a:xfrm>
          <a:prstGeom prst="rect">
            <a:avLst/>
          </a:prstGeom>
          <a:solidFill>
            <a:schemeClr val="accent1"/>
          </a:solidFill>
          <a:ln w="9525" cap="flat" cmpd="sng">
            <a:solidFill>
              <a:srgbClr val="FFFF66"/>
            </a:solidFill>
            <a:prstDash val="solid"/>
            <a:miter/>
            <a:headEnd type="none" w="med" len="med"/>
            <a:tailEnd type="none" w="med" len="med"/>
          </a:ln>
        </p:spPr>
        <p:txBody>
          <a:bodyPr wrap="none" anchor="ctr" anchorCtr="0"/>
          <a:p>
            <a:pPr algn="ctr"/>
            <a:endParaRPr lang="zh-CN" altLang="en-US" dirty="0">
              <a:solidFill>
                <a:srgbClr val="FFFF66"/>
              </a:solidFill>
              <a:latin typeface="Arial" panose="020B0604020202020204" pitchFamily="34" charset="0"/>
              <a:ea typeface="宋体" panose="02010600030101010101" pitchFamily="2" charset="-122"/>
            </a:endParaRPr>
          </a:p>
        </p:txBody>
      </p:sp>
      <p:sp>
        <p:nvSpPr>
          <p:cNvPr id="428243" name="矩形 428242"/>
          <p:cNvSpPr/>
          <p:nvPr/>
        </p:nvSpPr>
        <p:spPr>
          <a:xfrm>
            <a:off x="1619250" y="6092825"/>
            <a:ext cx="431800"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28244" name="矩形 428243"/>
          <p:cNvSpPr/>
          <p:nvPr/>
        </p:nvSpPr>
        <p:spPr>
          <a:xfrm>
            <a:off x="2700338" y="6092825"/>
            <a:ext cx="431800"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28245" name="矩形 428244"/>
          <p:cNvSpPr/>
          <p:nvPr/>
        </p:nvSpPr>
        <p:spPr>
          <a:xfrm>
            <a:off x="3708400" y="6092825"/>
            <a:ext cx="431800"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28247" name="矩形 428246"/>
          <p:cNvSpPr/>
          <p:nvPr/>
        </p:nvSpPr>
        <p:spPr>
          <a:xfrm>
            <a:off x="4859338" y="6092825"/>
            <a:ext cx="431800"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28248" name="矩形 428247"/>
          <p:cNvSpPr/>
          <p:nvPr/>
        </p:nvSpPr>
        <p:spPr>
          <a:xfrm>
            <a:off x="5940425" y="6092825"/>
            <a:ext cx="431800"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28249" name="矩形 428248"/>
          <p:cNvSpPr/>
          <p:nvPr/>
        </p:nvSpPr>
        <p:spPr>
          <a:xfrm>
            <a:off x="7019925" y="6092825"/>
            <a:ext cx="431800" cy="3603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28250" name="直接连接符 428249"/>
          <p:cNvSpPr/>
          <p:nvPr/>
        </p:nvSpPr>
        <p:spPr>
          <a:xfrm>
            <a:off x="1835150" y="5734050"/>
            <a:ext cx="5400675" cy="0"/>
          </a:xfrm>
          <a:prstGeom prst="line">
            <a:avLst/>
          </a:prstGeom>
          <a:ln w="38100" cap="flat" cmpd="sng">
            <a:solidFill>
              <a:schemeClr val="tx1"/>
            </a:solidFill>
            <a:prstDash val="solid"/>
            <a:headEnd type="none" w="med" len="med"/>
            <a:tailEnd type="none" w="med" len="med"/>
          </a:ln>
        </p:spPr>
      </p:sp>
      <p:sp>
        <p:nvSpPr>
          <p:cNvPr id="428251" name="直接连接符 428250"/>
          <p:cNvSpPr/>
          <p:nvPr/>
        </p:nvSpPr>
        <p:spPr>
          <a:xfrm>
            <a:off x="1835150" y="5734050"/>
            <a:ext cx="0" cy="358775"/>
          </a:xfrm>
          <a:prstGeom prst="line">
            <a:avLst/>
          </a:prstGeom>
          <a:ln w="28575" cap="flat" cmpd="sng">
            <a:solidFill>
              <a:schemeClr val="tx1"/>
            </a:solidFill>
            <a:prstDash val="solid"/>
            <a:headEnd type="none" w="med" len="med"/>
            <a:tailEnd type="none" w="med" len="med"/>
          </a:ln>
        </p:spPr>
      </p:sp>
      <p:sp>
        <p:nvSpPr>
          <p:cNvPr id="428252" name="直接连接符 428251"/>
          <p:cNvSpPr/>
          <p:nvPr/>
        </p:nvSpPr>
        <p:spPr>
          <a:xfrm>
            <a:off x="2916238" y="5734050"/>
            <a:ext cx="0" cy="358775"/>
          </a:xfrm>
          <a:prstGeom prst="line">
            <a:avLst/>
          </a:prstGeom>
          <a:ln w="28575" cap="flat" cmpd="sng">
            <a:solidFill>
              <a:schemeClr val="tx1"/>
            </a:solidFill>
            <a:prstDash val="solid"/>
            <a:headEnd type="none" w="med" len="med"/>
            <a:tailEnd type="none" w="med" len="med"/>
          </a:ln>
        </p:spPr>
      </p:sp>
      <p:sp>
        <p:nvSpPr>
          <p:cNvPr id="428253" name="直接连接符 428252"/>
          <p:cNvSpPr/>
          <p:nvPr/>
        </p:nvSpPr>
        <p:spPr>
          <a:xfrm>
            <a:off x="3924300" y="5734050"/>
            <a:ext cx="0" cy="358775"/>
          </a:xfrm>
          <a:prstGeom prst="line">
            <a:avLst/>
          </a:prstGeom>
          <a:ln w="28575" cap="flat" cmpd="sng">
            <a:solidFill>
              <a:schemeClr val="tx1"/>
            </a:solidFill>
            <a:prstDash val="solid"/>
            <a:headEnd type="none" w="med" len="med"/>
            <a:tailEnd type="none" w="med" len="med"/>
          </a:ln>
        </p:spPr>
      </p:sp>
      <p:sp>
        <p:nvSpPr>
          <p:cNvPr id="428254" name="直接连接符 428253"/>
          <p:cNvSpPr/>
          <p:nvPr/>
        </p:nvSpPr>
        <p:spPr>
          <a:xfrm>
            <a:off x="5075238" y="5734050"/>
            <a:ext cx="0" cy="358775"/>
          </a:xfrm>
          <a:prstGeom prst="line">
            <a:avLst/>
          </a:prstGeom>
          <a:ln w="28575" cap="flat" cmpd="sng">
            <a:solidFill>
              <a:schemeClr val="tx1"/>
            </a:solidFill>
            <a:prstDash val="solid"/>
            <a:headEnd type="none" w="med" len="med"/>
            <a:tailEnd type="none" w="med" len="med"/>
          </a:ln>
        </p:spPr>
      </p:sp>
      <p:sp>
        <p:nvSpPr>
          <p:cNvPr id="428255" name="直接连接符 428254"/>
          <p:cNvSpPr/>
          <p:nvPr/>
        </p:nvSpPr>
        <p:spPr>
          <a:xfrm>
            <a:off x="6156325" y="5734050"/>
            <a:ext cx="0" cy="358775"/>
          </a:xfrm>
          <a:prstGeom prst="line">
            <a:avLst/>
          </a:prstGeom>
          <a:ln w="28575" cap="flat" cmpd="sng">
            <a:solidFill>
              <a:schemeClr val="tx1"/>
            </a:solidFill>
            <a:prstDash val="solid"/>
            <a:headEnd type="none" w="med" len="med"/>
            <a:tailEnd type="none" w="med" len="med"/>
          </a:ln>
        </p:spPr>
      </p:sp>
      <p:sp>
        <p:nvSpPr>
          <p:cNvPr id="428256" name="直接连接符 428255"/>
          <p:cNvSpPr/>
          <p:nvPr/>
        </p:nvSpPr>
        <p:spPr>
          <a:xfrm>
            <a:off x="7235825" y="5734050"/>
            <a:ext cx="0" cy="358775"/>
          </a:xfrm>
          <a:prstGeom prst="line">
            <a:avLst/>
          </a:prstGeom>
          <a:ln w="28575" cap="flat" cmpd="sng">
            <a:solidFill>
              <a:schemeClr val="tx1"/>
            </a:solidFill>
            <a:prstDash val="solid"/>
            <a:headEnd type="none" w="med" len="med"/>
            <a:tailEnd type="none" w="med" len="med"/>
          </a:ln>
        </p:spPr>
      </p:sp>
      <p:sp>
        <p:nvSpPr>
          <p:cNvPr id="428257" name="直接连接符 428256"/>
          <p:cNvSpPr/>
          <p:nvPr/>
        </p:nvSpPr>
        <p:spPr>
          <a:xfrm>
            <a:off x="4572000" y="5300663"/>
            <a:ext cx="0" cy="433387"/>
          </a:xfrm>
          <a:prstGeom prst="line">
            <a:avLst/>
          </a:prstGeom>
          <a:ln w="28575" cap="flat" cmpd="sng">
            <a:solidFill>
              <a:schemeClr val="tx1"/>
            </a:solidFill>
            <a:prstDash val="solid"/>
            <a:headEnd type="none" w="med" len="med"/>
            <a:tailEnd type="none" w="med" len="med"/>
          </a:ln>
        </p:spPr>
      </p:sp>
      <p:sp>
        <p:nvSpPr>
          <p:cNvPr id="428258" name="文本框 428257"/>
          <p:cNvSpPr txBox="1"/>
          <p:nvPr/>
        </p:nvSpPr>
        <p:spPr>
          <a:xfrm>
            <a:off x="2698750" y="4875213"/>
            <a:ext cx="872490" cy="368300"/>
          </a:xfrm>
          <a:prstGeom prst="rect">
            <a:avLst/>
          </a:prstGeom>
          <a:noFill/>
          <a:ln w="9525">
            <a:noFill/>
          </a:ln>
        </p:spPr>
        <p:txBody>
          <a:bodyPr wrap="none" anchor="t" anchorCtr="0">
            <a:spAutoFit/>
          </a:bodyPr>
          <a:p>
            <a:pPr>
              <a:spcBef>
                <a:spcPct val="50000"/>
              </a:spcBef>
            </a:pPr>
            <a:r>
              <a:rPr lang="zh-CN" altLang="en-US" b="1"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rPr>
              <a:t>领导者</a:t>
            </a:r>
            <a:endParaRPr lang="zh-CN" altLang="en-US" b="1"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endParaRPr>
          </a:p>
        </p:txBody>
      </p:sp>
      <p:sp>
        <p:nvSpPr>
          <p:cNvPr id="428259" name="文本框 428258"/>
          <p:cNvSpPr txBox="1"/>
          <p:nvPr/>
        </p:nvSpPr>
        <p:spPr>
          <a:xfrm>
            <a:off x="8172450" y="3468688"/>
            <a:ext cx="944880" cy="398780"/>
          </a:xfrm>
          <a:prstGeom prst="rect">
            <a:avLst/>
          </a:prstGeom>
          <a:noFill/>
          <a:ln w="9525">
            <a:noFill/>
          </a:ln>
        </p:spPr>
        <p:txBody>
          <a:bodyPr wrap="none" anchor="t" anchorCtr="0">
            <a:spAutoFit/>
          </a:bodyPr>
          <a:p>
            <a:pPr>
              <a:spcBef>
                <a:spcPct val="50000"/>
              </a:spcBef>
            </a:pPr>
            <a:r>
              <a:rPr lang="zh-CN" altLang="en-US" sz="20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rPr>
              <a:t>执行者</a:t>
            </a:r>
            <a:endParaRPr lang="zh-CN" altLang="en-US" sz="20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endParaRPr>
          </a:p>
        </p:txBody>
      </p:sp>
      <p:sp>
        <p:nvSpPr>
          <p:cNvPr id="428260" name="文本框 428259"/>
          <p:cNvSpPr txBox="1"/>
          <p:nvPr/>
        </p:nvSpPr>
        <p:spPr>
          <a:xfrm>
            <a:off x="2627313" y="2179638"/>
            <a:ext cx="944880" cy="398780"/>
          </a:xfrm>
          <a:prstGeom prst="rect">
            <a:avLst/>
          </a:prstGeom>
          <a:noFill/>
          <a:ln w="9525">
            <a:noFill/>
          </a:ln>
        </p:spPr>
        <p:txBody>
          <a:bodyPr wrap="none" anchor="t" anchorCtr="0">
            <a:spAutoFit/>
          </a:bodyPr>
          <a:p>
            <a:pPr>
              <a:spcBef>
                <a:spcPct val="50000"/>
              </a:spcBef>
            </a:pPr>
            <a:r>
              <a:rPr lang="zh-CN" altLang="en-US" sz="20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rPr>
              <a:t>领导者</a:t>
            </a:r>
            <a:endParaRPr lang="zh-CN" altLang="en-US" sz="20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endParaRPr>
          </a:p>
        </p:txBody>
      </p:sp>
      <p:sp>
        <p:nvSpPr>
          <p:cNvPr id="428261" name="文本框 428260"/>
          <p:cNvSpPr txBox="1"/>
          <p:nvPr/>
        </p:nvSpPr>
        <p:spPr>
          <a:xfrm>
            <a:off x="7380288" y="2133600"/>
            <a:ext cx="944880" cy="398780"/>
          </a:xfrm>
          <a:prstGeom prst="rect">
            <a:avLst/>
          </a:prstGeom>
          <a:noFill/>
          <a:ln w="9525">
            <a:noFill/>
          </a:ln>
        </p:spPr>
        <p:txBody>
          <a:bodyPr wrap="none" anchor="t" anchorCtr="0">
            <a:spAutoFit/>
          </a:bodyPr>
          <a:p>
            <a:pPr>
              <a:spcBef>
                <a:spcPct val="50000"/>
              </a:spcBef>
            </a:pPr>
            <a:r>
              <a:rPr lang="zh-CN" altLang="en-US" sz="20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rPr>
              <a:t>领导者</a:t>
            </a:r>
            <a:endParaRPr lang="zh-CN" altLang="en-US" sz="2000" dirty="0">
              <a:solidFill>
                <a:srgbClr val="000000"/>
              </a:solidFill>
              <a:effectLst>
                <a:outerShdw blurRad="38100" dist="38100" dir="2700000">
                  <a:srgbClr val="FFFFFF"/>
                </a:outerShdw>
              </a:effectLst>
              <a:latin typeface="Times New Roman" panose="02020603050405020304" pitchFamily="18" charset="0"/>
              <a:ea typeface="幼圆" panose="02010509060101010101" pitchFamily="49" charset="-122"/>
            </a:endParaRPr>
          </a:p>
        </p:txBody>
      </p:sp>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41698" name="文本框 541697"/>
          <p:cNvSpPr txBox="1"/>
          <p:nvPr/>
        </p:nvSpPr>
        <p:spPr>
          <a:xfrm>
            <a:off x="971550" y="692150"/>
            <a:ext cx="3505200"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rPr>
              <a:t>人力资产挂帅型</a:t>
            </a:r>
            <a:endParaRPr lang="zh-CN" altLang="en-US" sz="3600" b="1" i="1">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41699" name="文本框 541698"/>
          <p:cNvSpPr txBox="1"/>
          <p:nvPr/>
        </p:nvSpPr>
        <p:spPr>
          <a:xfrm>
            <a:off x="1752600" y="1844675"/>
            <a:ext cx="6705600" cy="3307715"/>
          </a:xfrm>
          <a:prstGeom prst="rect">
            <a:avLst/>
          </a:prstGeom>
          <a:noFill/>
          <a:ln w="12700">
            <a:noFill/>
          </a:ln>
        </p:spPr>
        <p:txBody>
          <a:bodyPr>
            <a:spAutoFit/>
          </a:bodyPr>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主要精力倾注于人才招募、生涯规划等活动上；</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期望复制出象自己一样的各层级人员；</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坚信策略制定属于最接近市场的各部门单位的事；</a:t>
            </a:r>
            <a:endParaRPr lang="zh-CN" altLang="en-US" sz="220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关注组织特定的价值观、行为和态度的形成；</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一贯推崇表现符合“公司风范”的资深员工；</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41700" name="任意多边形 541699"/>
          <p:cNvSpPr/>
          <p:nvPr/>
        </p:nvSpPr>
        <p:spPr>
          <a:xfrm rot="5380309">
            <a:off x="1457325" y="2706688"/>
            <a:ext cx="130175"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1701" name="任意多边形 541700"/>
          <p:cNvSpPr/>
          <p:nvPr/>
        </p:nvSpPr>
        <p:spPr>
          <a:xfrm rot="5380309">
            <a:off x="1457325" y="3427413"/>
            <a:ext cx="130175"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1702" name="任意多边形 541701"/>
          <p:cNvSpPr/>
          <p:nvPr/>
        </p:nvSpPr>
        <p:spPr>
          <a:xfrm rot="5380309">
            <a:off x="1457325" y="4003675"/>
            <a:ext cx="130175"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1703" name="任意多边形 541702"/>
          <p:cNvSpPr/>
          <p:nvPr/>
        </p:nvSpPr>
        <p:spPr>
          <a:xfrm rot="5380309">
            <a:off x="1457325" y="4651375"/>
            <a:ext cx="128588"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1704" name="任意多边形 541703"/>
          <p:cNvSpPr/>
          <p:nvPr/>
        </p:nvSpPr>
        <p:spPr>
          <a:xfrm rot="5380309">
            <a:off x="1457325" y="2046288"/>
            <a:ext cx="130175"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grpSp>
        <p:nvGrpSpPr>
          <p:cNvPr id="541705" name="组合 541704"/>
          <p:cNvGrpSpPr/>
          <p:nvPr/>
        </p:nvGrpSpPr>
        <p:grpSpPr>
          <a:xfrm>
            <a:off x="6494463" y="549275"/>
            <a:ext cx="2254250" cy="1031875"/>
            <a:chOff x="480" y="2166"/>
            <a:chExt cx="1680" cy="838"/>
          </a:xfrm>
        </p:grpSpPr>
        <p:pic>
          <p:nvPicPr>
            <p:cNvPr id="541706" name="图片 541705" descr="lesson2"/>
            <p:cNvPicPr>
              <a:picLocks noChangeAspect="1"/>
            </p:cNvPicPr>
            <p:nvPr/>
          </p:nvPicPr>
          <p:blipFill>
            <a:blip r:embed="rId1"/>
            <a:stretch>
              <a:fillRect/>
            </a:stretch>
          </p:blipFill>
          <p:spPr>
            <a:xfrm>
              <a:off x="480" y="2166"/>
              <a:ext cx="1680" cy="838"/>
            </a:xfrm>
            <a:prstGeom prst="rect">
              <a:avLst/>
            </a:prstGeom>
            <a:noFill/>
            <a:ln w="9525">
              <a:noFill/>
            </a:ln>
          </p:spPr>
        </p:pic>
        <p:sp>
          <p:nvSpPr>
            <p:cNvPr id="541707" name="矩形 541706"/>
            <p:cNvSpPr/>
            <p:nvPr/>
          </p:nvSpPr>
          <p:spPr>
            <a:xfrm>
              <a:off x="576" y="2592"/>
              <a:ext cx="1440" cy="336"/>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人力资产挂帅型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spTree>
  </p:cSld>
  <p:clrMapOvr>
    <a:masterClrMapping/>
  </p:clrMapOvr>
  <p:transition>
    <p:pull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42722" name="文本框 542721"/>
          <p:cNvSpPr txBox="1"/>
          <p:nvPr/>
        </p:nvSpPr>
        <p:spPr>
          <a:xfrm>
            <a:off x="971550" y="620713"/>
            <a:ext cx="2514600"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rPr>
              <a:t>专长挂帅型</a:t>
            </a:r>
            <a:endParaRPr lang="zh-CN" altLang="en-US" sz="3600" b="1" i="1">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42723" name="文本框 542722"/>
          <p:cNvSpPr txBox="1"/>
          <p:nvPr/>
        </p:nvSpPr>
        <p:spPr>
          <a:xfrm>
            <a:off x="1828800" y="1773238"/>
            <a:ext cx="6705600" cy="3307715"/>
          </a:xfrm>
          <a:prstGeom prst="rect">
            <a:avLst/>
          </a:prstGeom>
          <a:noFill/>
          <a:ln w="12700">
            <a:noFill/>
          </a:ln>
        </p:spPr>
        <p:txBody>
          <a:bodyPr>
            <a:spAutoFit/>
          </a:bodyPr>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主要精力倾注于选择、培育和扩增核心专业技能；</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日常活动的焦点是强化发展组织能力的企业政策；</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花较多时间来散布组织重点的强烈讯息；</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不参与太多的实际运作细节；</a:t>
            </a:r>
            <a:endPar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rPr>
              <a:t>特别喜欢雇佣受过专业训练的人；</a:t>
            </a:r>
            <a:endParaRPr lang="zh-CN" altLang="en-US" sz="2200">
              <a:solidFill>
                <a:schemeClr val="bg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42724" name="任意多边形 542723"/>
          <p:cNvSpPr/>
          <p:nvPr/>
        </p:nvSpPr>
        <p:spPr>
          <a:xfrm rot="5380309">
            <a:off x="1543050" y="2644775"/>
            <a:ext cx="109538" cy="306388"/>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2725" name="任意多边形 542724"/>
          <p:cNvSpPr/>
          <p:nvPr/>
        </p:nvSpPr>
        <p:spPr>
          <a:xfrm rot="5380309">
            <a:off x="1543050" y="3330575"/>
            <a:ext cx="109538" cy="306388"/>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2726" name="任意多边形 542725"/>
          <p:cNvSpPr/>
          <p:nvPr/>
        </p:nvSpPr>
        <p:spPr>
          <a:xfrm rot="5380309">
            <a:off x="1543050" y="3978275"/>
            <a:ext cx="109538" cy="306388"/>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2727" name="任意多边形 542726"/>
          <p:cNvSpPr/>
          <p:nvPr/>
        </p:nvSpPr>
        <p:spPr>
          <a:xfrm rot="5380309">
            <a:off x="1543050" y="4660900"/>
            <a:ext cx="107950" cy="306388"/>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2728" name="任意多边形 542727"/>
          <p:cNvSpPr/>
          <p:nvPr/>
        </p:nvSpPr>
        <p:spPr>
          <a:xfrm rot="5380309">
            <a:off x="1543050" y="1962150"/>
            <a:ext cx="109538" cy="306388"/>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grpSp>
        <p:nvGrpSpPr>
          <p:cNvPr id="542729" name="组合 542728"/>
          <p:cNvGrpSpPr/>
          <p:nvPr/>
        </p:nvGrpSpPr>
        <p:grpSpPr>
          <a:xfrm>
            <a:off x="6804025" y="476250"/>
            <a:ext cx="2016125" cy="1081088"/>
            <a:chOff x="480" y="2166"/>
            <a:chExt cx="1680" cy="838"/>
          </a:xfrm>
        </p:grpSpPr>
        <p:pic>
          <p:nvPicPr>
            <p:cNvPr id="542730" name="图片 542729" descr="lesson2"/>
            <p:cNvPicPr>
              <a:picLocks noChangeAspect="1"/>
            </p:cNvPicPr>
            <p:nvPr/>
          </p:nvPicPr>
          <p:blipFill>
            <a:blip r:embed="rId1"/>
            <a:stretch>
              <a:fillRect/>
            </a:stretch>
          </p:blipFill>
          <p:spPr>
            <a:xfrm>
              <a:off x="480" y="2166"/>
              <a:ext cx="1680" cy="838"/>
            </a:xfrm>
            <a:prstGeom prst="rect">
              <a:avLst/>
            </a:prstGeom>
            <a:noFill/>
            <a:ln w="9525">
              <a:noFill/>
            </a:ln>
          </p:spPr>
        </p:pic>
        <p:sp>
          <p:nvSpPr>
            <p:cNvPr id="542731" name="矩形 542730"/>
            <p:cNvSpPr/>
            <p:nvPr/>
          </p:nvSpPr>
          <p:spPr>
            <a:xfrm>
              <a:off x="576" y="2592"/>
              <a:ext cx="1440" cy="336"/>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专长挂帅型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spTree>
  </p:cSld>
  <p:clrMapOvr>
    <a:masterClrMapping/>
  </p:clrMapOvr>
  <p:transition>
    <p:pull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43746" name="文本框 543745"/>
          <p:cNvSpPr txBox="1"/>
          <p:nvPr/>
        </p:nvSpPr>
        <p:spPr>
          <a:xfrm>
            <a:off x="900113" y="692150"/>
            <a:ext cx="2590800"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rPr>
              <a:t>控管挂帅型</a:t>
            </a:r>
            <a:endParaRPr lang="zh-CN" altLang="en-US" sz="3600" b="1" i="1">
              <a:solidFill>
                <a:srgbClr val="CC6600"/>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43747" name="文本框 543746"/>
          <p:cNvSpPr txBox="1"/>
          <p:nvPr/>
        </p:nvSpPr>
        <p:spPr>
          <a:xfrm>
            <a:off x="2051050" y="1844675"/>
            <a:ext cx="6705600" cy="3307715"/>
          </a:xfrm>
          <a:prstGeom prst="rect">
            <a:avLst/>
          </a:prstGeom>
          <a:noFill/>
          <a:ln w="12700">
            <a:noFill/>
          </a:ln>
        </p:spPr>
        <p:txBody>
          <a:bodyPr>
            <a:spAutoFit/>
          </a:bodyPr>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主要精力用于设计并实施严格的组织控制；</a:t>
            </a:r>
            <a:endParaRPr lang="zh-CN" altLang="en-US" sz="2200" dirty="0">
              <a:solidFill>
                <a:schemeClr val="bg2"/>
              </a:solidFill>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较多地存在于高度规范或安全性要求极高的组织；</a:t>
            </a:r>
            <a:endParaRPr lang="zh-CN" altLang="en-US" sz="2200" dirty="0">
              <a:solidFill>
                <a:schemeClr val="bg2"/>
              </a:solidFill>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热衷于“建立架构”和“划出界线”等控制活动；</a:t>
            </a:r>
            <a:endParaRPr lang="zh-CN" altLang="en-US" sz="2200" dirty="0">
              <a:solidFill>
                <a:schemeClr val="bg2"/>
              </a:solidFill>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大量的时间花费在对例外状况的处理上；</a:t>
            </a:r>
            <a:endParaRPr lang="zh-CN" altLang="en-US" sz="2200" dirty="0">
              <a:solidFill>
                <a:schemeClr val="bg2"/>
              </a:solidFill>
              <a:latin typeface="Times New Roman" panose="02020603050405020304" pitchFamily="18" charset="0"/>
              <a:ea typeface="宋体" panose="02010600030101010101" pitchFamily="2" charset="-122"/>
            </a:endParaRPr>
          </a:p>
          <a:p>
            <a:pPr eaLnBrk="0" hangingPunct="0">
              <a:lnSpc>
                <a:spcPct val="150000"/>
              </a:lnSpc>
              <a:spcBef>
                <a:spcPct val="50000"/>
              </a:spcBef>
            </a:pPr>
            <a:r>
              <a:rPr lang="zh-CN" altLang="en-US" sz="2200" dirty="0">
                <a:solidFill>
                  <a:schemeClr val="bg2"/>
                </a:solidFill>
                <a:latin typeface="Times New Roman" panose="02020603050405020304" pitchFamily="18" charset="0"/>
                <a:ea typeface="宋体" panose="02010600030101010101" pitchFamily="2" charset="-122"/>
              </a:rPr>
              <a:t>经常让部属提供额外资料，严厉地质疑所见所闻；</a:t>
            </a:r>
            <a:endParaRPr lang="zh-CN" altLang="en-US" sz="2200">
              <a:solidFill>
                <a:schemeClr val="bg2"/>
              </a:solidFill>
              <a:latin typeface="Times New Roman" panose="02020603050405020304" pitchFamily="18" charset="0"/>
              <a:ea typeface="宋体" panose="02010600030101010101" pitchFamily="2" charset="-122"/>
            </a:endParaRPr>
          </a:p>
        </p:txBody>
      </p:sp>
      <p:sp>
        <p:nvSpPr>
          <p:cNvPr id="543748" name="任意多边形 543747"/>
          <p:cNvSpPr/>
          <p:nvPr/>
        </p:nvSpPr>
        <p:spPr>
          <a:xfrm rot="5380309">
            <a:off x="1695450" y="2754313"/>
            <a:ext cx="109538"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3749" name="任意多边形 543748"/>
          <p:cNvSpPr/>
          <p:nvPr/>
        </p:nvSpPr>
        <p:spPr>
          <a:xfrm rot="5380309">
            <a:off x="1695450" y="3330575"/>
            <a:ext cx="109538"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3750" name="任意多边形 543749"/>
          <p:cNvSpPr/>
          <p:nvPr/>
        </p:nvSpPr>
        <p:spPr>
          <a:xfrm rot="5380309">
            <a:off x="1695450" y="4051300"/>
            <a:ext cx="109538"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3751" name="任意多边形 543750"/>
          <p:cNvSpPr/>
          <p:nvPr/>
        </p:nvSpPr>
        <p:spPr>
          <a:xfrm rot="5380309">
            <a:off x="1697038" y="4699000"/>
            <a:ext cx="107950"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3752" name="任意多边形 543751"/>
          <p:cNvSpPr/>
          <p:nvPr/>
        </p:nvSpPr>
        <p:spPr>
          <a:xfrm rot="5380309">
            <a:off x="1695450" y="2106613"/>
            <a:ext cx="109538" cy="3048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grpSp>
        <p:nvGrpSpPr>
          <p:cNvPr id="543753" name="组合 543752"/>
          <p:cNvGrpSpPr/>
          <p:nvPr/>
        </p:nvGrpSpPr>
        <p:grpSpPr>
          <a:xfrm>
            <a:off x="6659563" y="476250"/>
            <a:ext cx="2160587" cy="1152525"/>
            <a:chOff x="480" y="2166"/>
            <a:chExt cx="1680" cy="838"/>
          </a:xfrm>
        </p:grpSpPr>
        <p:pic>
          <p:nvPicPr>
            <p:cNvPr id="543754" name="图片 543753" descr="lesson2"/>
            <p:cNvPicPr>
              <a:picLocks noChangeAspect="1"/>
            </p:cNvPicPr>
            <p:nvPr/>
          </p:nvPicPr>
          <p:blipFill>
            <a:blip r:embed="rId1"/>
            <a:stretch>
              <a:fillRect/>
            </a:stretch>
          </p:blipFill>
          <p:spPr>
            <a:xfrm>
              <a:off x="480" y="2166"/>
              <a:ext cx="1680" cy="838"/>
            </a:xfrm>
            <a:prstGeom prst="rect">
              <a:avLst/>
            </a:prstGeom>
            <a:noFill/>
            <a:ln w="9525">
              <a:noFill/>
            </a:ln>
          </p:spPr>
        </p:pic>
        <p:sp>
          <p:nvSpPr>
            <p:cNvPr id="543755" name="矩形 543754"/>
            <p:cNvSpPr/>
            <p:nvPr/>
          </p:nvSpPr>
          <p:spPr>
            <a:xfrm>
              <a:off x="576" y="2592"/>
              <a:ext cx="1440" cy="336"/>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控管挂帅型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spTree>
  </p:cSld>
  <p:clrMapOvr>
    <a:masterClrMapping/>
  </p:clrMapOvr>
  <p:transition>
    <p:pull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44770" name="文本框 544769"/>
          <p:cNvSpPr txBox="1"/>
          <p:nvPr/>
        </p:nvSpPr>
        <p:spPr>
          <a:xfrm>
            <a:off x="1295400" y="0"/>
            <a:ext cx="6400800" cy="645160"/>
          </a:xfrm>
          <a:prstGeom prst="rect">
            <a:avLst/>
          </a:prstGeom>
          <a:noFill/>
          <a:ln w="12700">
            <a:noFill/>
          </a:ln>
        </p:spPr>
        <p:txBody>
          <a:bodyPr>
            <a:spAutoFit/>
          </a:bodyPr>
          <a:p>
            <a:pPr algn="ctr" eaLnBrk="0" hangingPunct="0">
              <a:spcBef>
                <a:spcPct val="50000"/>
              </a:spcBef>
            </a:pPr>
            <a:r>
              <a:rPr lang="zh-CN" altLang="en-US" sz="3600" b="1" i="1" dirty="0">
                <a:solidFill>
                  <a:srgbClr val="660066"/>
                </a:solidFill>
                <a:latin typeface="宋体" panose="02010600030101010101" pitchFamily="2" charset="-122"/>
                <a:ea typeface="宋体" panose="02010600030101010101" pitchFamily="2" charset="-122"/>
              </a:rPr>
              <a:t> </a:t>
            </a:r>
            <a:endParaRPr lang="zh-CN" altLang="en-US" sz="3600" b="1" i="1" dirty="0">
              <a:solidFill>
                <a:srgbClr val="660066"/>
              </a:solidFill>
              <a:latin typeface="宋体" panose="02010600030101010101" pitchFamily="2" charset="-122"/>
              <a:ea typeface="宋体" panose="02010600030101010101" pitchFamily="2" charset="-122"/>
            </a:endParaRPr>
          </a:p>
        </p:txBody>
      </p:sp>
      <p:sp>
        <p:nvSpPr>
          <p:cNvPr id="544771" name="文本框 544770"/>
          <p:cNvSpPr txBox="1"/>
          <p:nvPr/>
        </p:nvSpPr>
        <p:spPr>
          <a:xfrm>
            <a:off x="1187450" y="549275"/>
            <a:ext cx="2743200"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变革挂帅型</a:t>
            </a:r>
            <a:endParaRPr lang="zh-CN" altLang="en-US" sz="3600" b="1" i="1">
              <a:solidFill>
                <a:srgbClr val="CC66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44772" name="文本框 544771"/>
          <p:cNvSpPr txBox="1"/>
          <p:nvPr/>
        </p:nvSpPr>
        <p:spPr>
          <a:xfrm>
            <a:off x="1979613" y="1844675"/>
            <a:ext cx="6705600" cy="3014980"/>
          </a:xfrm>
          <a:prstGeom prst="rect">
            <a:avLst/>
          </a:prstGeom>
          <a:noFill/>
          <a:ln w="12700">
            <a:noFill/>
          </a:ln>
        </p:spPr>
        <p:txBody>
          <a:bodyPr>
            <a:spAutoFit/>
          </a:bodyPr>
          <a:p>
            <a:pPr eaLnBrk="0" hangingPunct="0">
              <a:lnSpc>
                <a:spcPct val="150000"/>
              </a:lnSpc>
              <a:spcBef>
                <a:spcPct val="50000"/>
              </a:spcBef>
            </a:pPr>
            <a:r>
              <a:rPr lang="zh-CN" altLang="en-US" sz="20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主要精力用于创造持续不断创新的环境；</a:t>
            </a:r>
            <a:endParaRPr lang="zh-CN" altLang="en-US" sz="20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a:p>
            <a:pPr eaLnBrk="0" hangingPunct="0">
              <a:lnSpc>
                <a:spcPct val="150000"/>
              </a:lnSpc>
              <a:spcBef>
                <a:spcPct val="50000"/>
              </a:spcBef>
            </a:pPr>
            <a:r>
              <a:rPr lang="zh-CN" altLang="en-US" sz="20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关注组织目标的完成过程，而非完成本身 ；</a:t>
            </a:r>
            <a:endParaRPr lang="zh-CN" altLang="en-US" sz="20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a:p>
            <a:pPr eaLnBrk="0" hangingPunct="0">
              <a:lnSpc>
                <a:spcPct val="150000"/>
              </a:lnSpc>
              <a:spcBef>
                <a:spcPct val="50000"/>
              </a:spcBef>
            </a:pPr>
            <a:r>
              <a:rPr lang="zh-CN" altLang="en-US" sz="20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绝大部分时间用于激励组织成员接纳全盘改革；</a:t>
            </a:r>
            <a:endParaRPr lang="zh-CN" altLang="en-US" sz="20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a:p>
            <a:pPr eaLnBrk="0" hangingPunct="0">
              <a:lnSpc>
                <a:spcPct val="150000"/>
              </a:lnSpc>
              <a:spcBef>
                <a:spcPct val="50000"/>
              </a:spcBef>
            </a:pPr>
            <a:r>
              <a:rPr lang="zh-CN" altLang="en-US" sz="20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对控制系统、计划循环和书面报告等不感兴趣；</a:t>
            </a:r>
            <a:endParaRPr lang="zh-CN" altLang="en-US" sz="20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a:p>
            <a:pPr eaLnBrk="0" hangingPunct="0">
              <a:lnSpc>
                <a:spcPct val="150000"/>
              </a:lnSpc>
              <a:spcBef>
                <a:spcPct val="50000"/>
              </a:spcBef>
            </a:pPr>
            <a:r>
              <a:rPr lang="zh-CN" altLang="en-US" sz="2000" dirty="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rPr>
              <a:t>鼓励热情、精力和对崭新明天的开放态度；</a:t>
            </a:r>
            <a:endParaRPr lang="zh-CN" altLang="en-US" sz="2000">
              <a:solidFill>
                <a:schemeClr val="bg2"/>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44773" name="任意多边形 544772"/>
          <p:cNvSpPr/>
          <p:nvPr/>
        </p:nvSpPr>
        <p:spPr>
          <a:xfrm rot="5380309">
            <a:off x="1712913" y="2662238"/>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4774" name="任意多边形 544773"/>
          <p:cNvSpPr/>
          <p:nvPr/>
        </p:nvSpPr>
        <p:spPr>
          <a:xfrm rot="5380309">
            <a:off x="1712913" y="3238500"/>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4775" name="任意多边形 544774"/>
          <p:cNvSpPr/>
          <p:nvPr/>
        </p:nvSpPr>
        <p:spPr>
          <a:xfrm rot="5380309">
            <a:off x="1730375" y="3822700"/>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4776" name="任意多边形 544775"/>
          <p:cNvSpPr/>
          <p:nvPr/>
        </p:nvSpPr>
        <p:spPr>
          <a:xfrm rot="5380309">
            <a:off x="1730375" y="4470400"/>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sp>
        <p:nvSpPr>
          <p:cNvPr id="544777" name="任意多边形 544776"/>
          <p:cNvSpPr/>
          <p:nvPr/>
        </p:nvSpPr>
        <p:spPr>
          <a:xfrm rot="5380309">
            <a:off x="1712913" y="2095500"/>
            <a:ext cx="152400" cy="228600"/>
          </a:xfrm>
          <a:custGeom>
            <a:avLst/>
            <a:gdLst>
              <a:gd name="txL" fmla="*/ 0 w 21600"/>
              <a:gd name="txT" fmla="*/ 12000 h 21600"/>
              <a:gd name="txR" fmla="*/ 18514 w 21600"/>
              <a:gd name="txB" fmla="*/ 21600 h 21600"/>
            </a:gdLst>
            <a:ahLst/>
            <a:cxnLst>
              <a:cxn ang="270">
                <a:pos x="14400" y="0"/>
              </a:cxn>
              <a:cxn ang="180">
                <a:pos x="7200" y="7200"/>
              </a:cxn>
              <a:cxn ang="180">
                <a:pos x="0" y="16800"/>
              </a:cxn>
              <a:cxn ang="90">
                <a:pos x="9257" y="21600"/>
              </a:cxn>
              <a:cxn ang="0">
                <a:pos x="18514" y="15000"/>
              </a:cxn>
              <a:cxn ang="0">
                <a:pos x="21600" y="7200"/>
              </a:cxn>
            </a:cxnLst>
            <a:rect l="txL" t="txT" r="txR" b="txB"/>
            <a:pathLst>
              <a:path w="21600" h="21600">
                <a:moveTo>
                  <a:pt x="14400" y="0"/>
                </a:moveTo>
                <a:lnTo>
                  <a:pt x="7200" y="7200"/>
                </a:lnTo>
                <a:lnTo>
                  <a:pt x="10286" y="7200"/>
                </a:lnTo>
                <a:lnTo>
                  <a:pt x="10286" y="12000"/>
                </a:lnTo>
                <a:lnTo>
                  <a:pt x="0" y="12000"/>
                </a:lnTo>
                <a:lnTo>
                  <a:pt x="0" y="21600"/>
                </a:lnTo>
                <a:lnTo>
                  <a:pt x="18514" y="21600"/>
                </a:lnTo>
                <a:lnTo>
                  <a:pt x="18514" y="7200"/>
                </a:lnTo>
                <a:lnTo>
                  <a:pt x="21600" y="7200"/>
                </a:lnTo>
                <a:close/>
              </a:path>
            </a:pathLst>
          </a:custGeom>
          <a:solidFill>
            <a:srgbClr val="0066FF"/>
          </a:solidFill>
          <a:ln w="12700">
            <a:noFill/>
          </a:ln>
          <a:effectLst>
            <a:outerShdw dist="107763" dir="13499999" algn="ctr" rotWithShape="0">
              <a:schemeClr val="bg2"/>
            </a:outerShdw>
          </a:effectLst>
        </p:spPr>
        <p:txBody>
          <a:bodyPr/>
          <a:p>
            <a:endParaRPr lang="zh-CN" altLang="en-US"/>
          </a:p>
        </p:txBody>
      </p:sp>
      <p:grpSp>
        <p:nvGrpSpPr>
          <p:cNvPr id="544778" name="组合 544777"/>
          <p:cNvGrpSpPr/>
          <p:nvPr/>
        </p:nvGrpSpPr>
        <p:grpSpPr>
          <a:xfrm>
            <a:off x="6659563" y="476250"/>
            <a:ext cx="2160587" cy="1081088"/>
            <a:chOff x="480" y="2166"/>
            <a:chExt cx="1680" cy="838"/>
          </a:xfrm>
        </p:grpSpPr>
        <p:pic>
          <p:nvPicPr>
            <p:cNvPr id="544779" name="图片 544778" descr="lesson2"/>
            <p:cNvPicPr>
              <a:picLocks noChangeAspect="1"/>
            </p:cNvPicPr>
            <p:nvPr/>
          </p:nvPicPr>
          <p:blipFill>
            <a:blip r:embed="rId1"/>
            <a:stretch>
              <a:fillRect/>
            </a:stretch>
          </p:blipFill>
          <p:spPr>
            <a:xfrm>
              <a:off x="480" y="2166"/>
              <a:ext cx="1680" cy="838"/>
            </a:xfrm>
            <a:prstGeom prst="rect">
              <a:avLst/>
            </a:prstGeom>
            <a:noFill/>
            <a:ln w="9525">
              <a:noFill/>
            </a:ln>
          </p:spPr>
        </p:pic>
        <p:sp>
          <p:nvSpPr>
            <p:cNvPr id="544780" name="矩形 544779"/>
            <p:cNvSpPr/>
            <p:nvPr/>
          </p:nvSpPr>
          <p:spPr>
            <a:xfrm>
              <a:off x="576" y="2592"/>
              <a:ext cx="1440" cy="336"/>
            </a:xfrm>
            <a:prstGeom prst="rect">
              <a:avLst/>
            </a:prstGeom>
            <a:solidFill>
              <a:srgbClr val="489048"/>
            </a:solidFill>
            <a:ln w="12700">
              <a:noFill/>
            </a:ln>
          </p:spPr>
          <p:txBody>
            <a:bodyPr wrap="none" anchor="ctr" anchorCtr="0"/>
            <a:p>
              <a:pPr algn="ctr" eaLnBrk="0" hangingPunct="0"/>
              <a:r>
                <a:rPr lang="zh-CN" altLang="en-US" sz="24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变革挂帅型</a:t>
              </a:r>
              <a:endParaRPr lang="zh-CN" altLang="en-US" sz="2400" b="1">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grpSp>
    </p:spTree>
  </p:cSld>
  <p:clrMapOvr>
    <a:masterClrMapping/>
  </p:clrMapOvr>
  <p:transition>
    <p:pull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45794" name="文本框 545793"/>
          <p:cNvSpPr txBox="1"/>
          <p:nvPr/>
        </p:nvSpPr>
        <p:spPr>
          <a:xfrm>
            <a:off x="971550" y="692150"/>
            <a:ext cx="4343400"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决定领导风格的因素</a:t>
            </a:r>
            <a:endParaRPr lang="zh-CN" altLang="en-US" sz="3600" b="1" i="1">
              <a:solidFill>
                <a:srgbClr val="CC66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grpSp>
        <p:nvGrpSpPr>
          <p:cNvPr id="545795" name="组合 545794"/>
          <p:cNvGrpSpPr/>
          <p:nvPr/>
        </p:nvGrpSpPr>
        <p:grpSpPr>
          <a:xfrm>
            <a:off x="1752600" y="2705100"/>
            <a:ext cx="6096000" cy="2705100"/>
            <a:chOff x="1344" y="1488"/>
            <a:chExt cx="3840" cy="1968"/>
          </a:xfrm>
        </p:grpSpPr>
        <p:sp>
          <p:nvSpPr>
            <p:cNvPr id="545796" name="五边形 545795"/>
            <p:cNvSpPr/>
            <p:nvPr/>
          </p:nvSpPr>
          <p:spPr>
            <a:xfrm>
              <a:off x="1344" y="1488"/>
              <a:ext cx="1440" cy="528"/>
            </a:xfrm>
            <a:prstGeom prst="homePlate">
              <a:avLst>
                <a:gd name="adj" fmla="val 51325"/>
              </a:avLst>
            </a:prstGeom>
            <a:gradFill rotWithShape="0">
              <a:gsLst>
                <a:gs pos="0">
                  <a:schemeClr val="bg1"/>
                </a:gs>
                <a:gs pos="50000">
                  <a:srgbClr val="99CCFF"/>
                </a:gs>
                <a:gs pos="100000">
                  <a:schemeClr val="bg1"/>
                </a:gs>
              </a:gsLst>
              <a:lin ang="5400000" scaled="1"/>
              <a:tileRect/>
            </a:gradFill>
            <a:ln w="12700">
              <a:noFill/>
            </a:ln>
          </p:spPr>
          <p:txBody>
            <a:bodyPr anchor="ctr" anchorCtr="0"/>
            <a:p>
              <a:pPr algn="ctr" eaLnBrk="0" hangingPunct="0"/>
              <a:r>
                <a:rPr lang="zh-CN" altLang="en-US" sz="2400" dirty="0">
                  <a:solidFill>
                    <a:schemeClr val="bg2"/>
                  </a:solidFill>
                  <a:latin typeface="宋体" panose="02010600030101010101" pitchFamily="2" charset="-122"/>
                  <a:ea typeface="宋体" panose="02010600030101010101" pitchFamily="2" charset="-122"/>
                </a:rPr>
                <a:t>领导者的个性</a:t>
              </a:r>
              <a:r>
                <a:rPr lang="zh-CN" altLang="en-US" sz="1600" dirty="0">
                  <a:solidFill>
                    <a:schemeClr val="bg2"/>
                  </a:solidFill>
                  <a:latin typeface="宋体" panose="02010600030101010101" pitchFamily="2" charset="-122"/>
                  <a:ea typeface="宋体" panose="02010600030101010101" pitchFamily="2" charset="-122"/>
                </a:rPr>
                <a:t>(影响因素)</a:t>
              </a:r>
              <a:endParaRPr lang="zh-CN" altLang="en-US" sz="2400">
                <a:solidFill>
                  <a:schemeClr val="bg2"/>
                </a:solidFill>
                <a:latin typeface="宋体" panose="02010600030101010101" pitchFamily="2" charset="-122"/>
                <a:ea typeface="宋体" panose="02010600030101010101" pitchFamily="2" charset="-122"/>
              </a:endParaRPr>
            </a:p>
          </p:txBody>
        </p:sp>
        <p:sp>
          <p:nvSpPr>
            <p:cNvPr id="545797" name="五边形 545796"/>
            <p:cNvSpPr/>
            <p:nvPr/>
          </p:nvSpPr>
          <p:spPr>
            <a:xfrm>
              <a:off x="1344" y="2928"/>
              <a:ext cx="1440" cy="528"/>
            </a:xfrm>
            <a:prstGeom prst="homePlate">
              <a:avLst>
                <a:gd name="adj" fmla="val 51325"/>
              </a:avLst>
            </a:prstGeom>
            <a:gradFill rotWithShape="0">
              <a:gsLst>
                <a:gs pos="0">
                  <a:schemeClr val="bg1"/>
                </a:gs>
                <a:gs pos="50000">
                  <a:srgbClr val="99CCFF"/>
                </a:gs>
                <a:gs pos="100000">
                  <a:schemeClr val="bg1"/>
                </a:gs>
              </a:gsLst>
              <a:lin ang="5400000" scaled="1"/>
              <a:tileRect/>
            </a:gradFill>
            <a:ln w="12700">
              <a:noFill/>
            </a:ln>
          </p:spPr>
          <p:txBody>
            <a:bodyPr anchor="ctr" anchorCtr="0"/>
            <a:p>
              <a:pPr algn="ctr" eaLnBrk="0" hangingPunct="0"/>
              <a:r>
                <a:rPr lang="zh-CN" altLang="en-US" sz="2400" dirty="0">
                  <a:solidFill>
                    <a:schemeClr val="bg2"/>
                  </a:solidFill>
                  <a:latin typeface="宋体" panose="02010600030101010101" pitchFamily="2" charset="-122"/>
                  <a:ea typeface="宋体" panose="02010600030101010101" pitchFamily="2" charset="-122"/>
                </a:rPr>
                <a:t>组织面临情势</a:t>
              </a:r>
              <a:r>
                <a:rPr lang="zh-CN" altLang="en-US" sz="1600" dirty="0">
                  <a:solidFill>
                    <a:schemeClr val="bg2"/>
                  </a:solidFill>
                  <a:latin typeface="宋体" panose="02010600030101010101" pitchFamily="2" charset="-122"/>
                  <a:ea typeface="宋体" panose="02010600030101010101" pitchFamily="2" charset="-122"/>
                </a:rPr>
                <a:t>(决定因素)</a:t>
              </a:r>
              <a:endParaRPr lang="zh-CN" altLang="en-US" sz="1600">
                <a:solidFill>
                  <a:schemeClr val="bg2"/>
                </a:solidFill>
                <a:latin typeface="宋体" panose="02010600030101010101" pitchFamily="2" charset="-122"/>
                <a:ea typeface="宋体" panose="02010600030101010101" pitchFamily="2" charset="-122"/>
              </a:endParaRPr>
            </a:p>
          </p:txBody>
        </p:sp>
        <p:sp>
          <p:nvSpPr>
            <p:cNvPr id="545798" name="燕尾形 545797"/>
            <p:cNvSpPr/>
            <p:nvPr/>
          </p:nvSpPr>
          <p:spPr>
            <a:xfrm>
              <a:off x="1920" y="2016"/>
              <a:ext cx="3264" cy="912"/>
            </a:xfrm>
            <a:prstGeom prst="chevron">
              <a:avLst>
                <a:gd name="adj" fmla="val 49144"/>
              </a:avLst>
            </a:prstGeom>
            <a:gradFill rotWithShape="0">
              <a:gsLst>
                <a:gs pos="0">
                  <a:schemeClr val="bg1"/>
                </a:gs>
                <a:gs pos="50000">
                  <a:srgbClr val="3399FF"/>
                </a:gs>
                <a:gs pos="100000">
                  <a:schemeClr val="bg1"/>
                </a:gs>
              </a:gsLst>
              <a:lin ang="5400000" scaled="1"/>
              <a:tileRect/>
            </a:gradFill>
            <a:ln w="12700">
              <a:noFill/>
            </a:ln>
          </p:spPr>
          <p:txBody>
            <a:bodyPr wrap="none" anchor="ctr" anchorCtr="0"/>
            <a:p>
              <a:pPr algn="r" eaLnBrk="0" hangingPunct="0"/>
              <a:r>
                <a:rPr lang="zh-CN" altLang="en-US" sz="3600" i="1" dirty="0">
                  <a:solidFill>
                    <a:srgbClr val="D60093"/>
                  </a:solidFill>
                  <a:latin typeface="宋体" panose="02010600030101010101" pitchFamily="2" charset="-122"/>
                  <a:ea typeface="宋体" panose="02010600030101010101" pitchFamily="2" charset="-122"/>
                </a:rPr>
                <a:t>领导风格</a:t>
              </a:r>
              <a:endParaRPr lang="zh-CN" altLang="en-US" sz="3600" i="1">
                <a:solidFill>
                  <a:srgbClr val="D60093"/>
                </a:solidFill>
                <a:latin typeface="宋体" panose="02010600030101010101" pitchFamily="2" charset="-122"/>
                <a:ea typeface="宋体" panose="02010600030101010101" pitchFamily="2" charset="-122"/>
              </a:endParaRPr>
            </a:p>
          </p:txBody>
        </p:sp>
      </p:grpSp>
    </p:spTree>
  </p:cSld>
  <p:clrMapOvr>
    <a:masterClrMapping/>
  </p:clrMapOvr>
  <p:transition>
    <p:pull dir="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46818" name="文本框 546817"/>
          <p:cNvSpPr txBox="1"/>
          <p:nvPr/>
        </p:nvSpPr>
        <p:spPr>
          <a:xfrm>
            <a:off x="900113" y="692150"/>
            <a:ext cx="3429000"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Times New Roman" panose="02020603050405020304" pitchFamily="18" charset="0"/>
                <a:ea typeface="宋体" panose="02010600030101010101" pitchFamily="2" charset="-122"/>
              </a:rPr>
              <a:t>领导风格的选择</a:t>
            </a:r>
            <a:endParaRPr lang="zh-CN" altLang="en-US" sz="3600" b="1" i="1">
              <a:solidFill>
                <a:srgbClr val="CC6600"/>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46819" name="文本框 546818"/>
          <p:cNvSpPr txBox="1"/>
          <p:nvPr/>
        </p:nvSpPr>
        <p:spPr>
          <a:xfrm>
            <a:off x="5105400" y="1752600"/>
            <a:ext cx="990600" cy="706755"/>
          </a:xfrm>
          <a:prstGeom prst="rect">
            <a:avLst/>
          </a:prstGeom>
          <a:noFill/>
          <a:ln w="12700">
            <a:noFill/>
          </a:ln>
        </p:spPr>
        <p:txBody>
          <a:bodyPr>
            <a:spAutoFit/>
          </a:bodyPr>
          <a:p>
            <a:pPr eaLnBrk="0" hangingPunct="0">
              <a:spcBef>
                <a:spcPct val="50000"/>
              </a:spcBef>
            </a:pPr>
            <a:r>
              <a:rPr lang="zh-CN" altLang="en-US" sz="2000" dirty="0">
                <a:solidFill>
                  <a:schemeClr val="bg2"/>
                </a:solidFill>
                <a:latin typeface="Times New Roman" panose="02020603050405020304" pitchFamily="18" charset="0"/>
                <a:ea typeface="宋体" panose="02010600030101010101" pitchFamily="2" charset="-122"/>
              </a:rPr>
              <a:t>策略挂帅方式</a:t>
            </a:r>
            <a:endParaRPr lang="zh-CN" altLang="en-US" sz="2000">
              <a:solidFill>
                <a:schemeClr val="bg2"/>
              </a:solidFill>
              <a:latin typeface="Times New Roman" panose="02020603050405020304" pitchFamily="18" charset="0"/>
              <a:ea typeface="宋体" panose="02010600030101010101" pitchFamily="2" charset="-122"/>
            </a:endParaRPr>
          </a:p>
        </p:txBody>
      </p:sp>
      <p:sp>
        <p:nvSpPr>
          <p:cNvPr id="546820" name="文本框 546819"/>
          <p:cNvSpPr txBox="1"/>
          <p:nvPr/>
        </p:nvSpPr>
        <p:spPr>
          <a:xfrm>
            <a:off x="5029200" y="4572000"/>
            <a:ext cx="990600" cy="706755"/>
          </a:xfrm>
          <a:prstGeom prst="rect">
            <a:avLst/>
          </a:prstGeom>
          <a:noFill/>
          <a:ln w="12700">
            <a:noFill/>
          </a:ln>
        </p:spPr>
        <p:txBody>
          <a:bodyPr>
            <a:spAutoFit/>
          </a:bodyPr>
          <a:p>
            <a:pPr eaLnBrk="0" hangingPunct="0">
              <a:spcBef>
                <a:spcPct val="50000"/>
              </a:spcBef>
            </a:pPr>
            <a:r>
              <a:rPr lang="zh-CN" altLang="en-US" sz="2000" dirty="0">
                <a:solidFill>
                  <a:schemeClr val="bg2"/>
                </a:solidFill>
                <a:latin typeface="Times New Roman" panose="02020603050405020304" pitchFamily="18" charset="0"/>
                <a:ea typeface="宋体" panose="02010600030101010101" pitchFamily="2" charset="-122"/>
              </a:rPr>
              <a:t>控管挂帅方式</a:t>
            </a:r>
            <a:endParaRPr lang="zh-CN" altLang="en-US" sz="2000">
              <a:solidFill>
                <a:schemeClr val="bg2"/>
              </a:solidFill>
              <a:latin typeface="Times New Roman" panose="02020603050405020304" pitchFamily="18" charset="0"/>
              <a:ea typeface="宋体" panose="02010600030101010101" pitchFamily="2" charset="-122"/>
            </a:endParaRPr>
          </a:p>
        </p:txBody>
      </p:sp>
      <p:sp>
        <p:nvSpPr>
          <p:cNvPr id="546821" name="文本框 546820"/>
          <p:cNvSpPr txBox="1"/>
          <p:nvPr/>
        </p:nvSpPr>
        <p:spPr>
          <a:xfrm>
            <a:off x="2209800" y="3962400"/>
            <a:ext cx="990600" cy="706755"/>
          </a:xfrm>
          <a:prstGeom prst="rect">
            <a:avLst/>
          </a:prstGeom>
          <a:noFill/>
          <a:ln w="12700">
            <a:noFill/>
          </a:ln>
        </p:spPr>
        <p:txBody>
          <a:bodyPr>
            <a:spAutoFit/>
          </a:bodyPr>
          <a:p>
            <a:pPr eaLnBrk="0" hangingPunct="0">
              <a:spcBef>
                <a:spcPct val="50000"/>
              </a:spcBef>
            </a:pPr>
            <a:r>
              <a:rPr lang="zh-CN" altLang="en-US" sz="2000" dirty="0">
                <a:solidFill>
                  <a:schemeClr val="bg2"/>
                </a:solidFill>
                <a:latin typeface="Times New Roman" panose="02020603050405020304" pitchFamily="18" charset="0"/>
                <a:ea typeface="宋体" panose="02010600030101010101" pitchFamily="2" charset="-122"/>
              </a:rPr>
              <a:t>专长挂帅方式</a:t>
            </a:r>
            <a:endParaRPr lang="zh-CN" altLang="en-US" sz="2000">
              <a:solidFill>
                <a:schemeClr val="bg2"/>
              </a:solidFill>
              <a:latin typeface="Times New Roman" panose="02020603050405020304" pitchFamily="18" charset="0"/>
              <a:ea typeface="宋体" panose="02010600030101010101" pitchFamily="2" charset="-122"/>
            </a:endParaRPr>
          </a:p>
        </p:txBody>
      </p:sp>
      <p:sp>
        <p:nvSpPr>
          <p:cNvPr id="546822" name="文本框 546821"/>
          <p:cNvSpPr txBox="1"/>
          <p:nvPr/>
        </p:nvSpPr>
        <p:spPr>
          <a:xfrm>
            <a:off x="6172200" y="3048000"/>
            <a:ext cx="990600" cy="706755"/>
          </a:xfrm>
          <a:prstGeom prst="rect">
            <a:avLst/>
          </a:prstGeom>
          <a:noFill/>
          <a:ln w="12700">
            <a:noFill/>
          </a:ln>
        </p:spPr>
        <p:txBody>
          <a:bodyPr>
            <a:spAutoFit/>
          </a:bodyPr>
          <a:p>
            <a:pPr eaLnBrk="0" hangingPunct="0">
              <a:spcBef>
                <a:spcPct val="50000"/>
              </a:spcBef>
            </a:pPr>
            <a:r>
              <a:rPr lang="zh-CN" altLang="en-US" sz="2000" dirty="0">
                <a:solidFill>
                  <a:schemeClr val="bg2"/>
                </a:solidFill>
                <a:latin typeface="Times New Roman" panose="02020603050405020304" pitchFamily="18" charset="0"/>
                <a:ea typeface="宋体" panose="02010600030101010101" pitchFamily="2" charset="-122"/>
              </a:rPr>
              <a:t>变革挂帅方式</a:t>
            </a:r>
            <a:endParaRPr lang="zh-CN" altLang="en-US" sz="2000">
              <a:solidFill>
                <a:schemeClr val="bg2"/>
              </a:solidFill>
              <a:latin typeface="Times New Roman" panose="02020603050405020304" pitchFamily="18" charset="0"/>
              <a:ea typeface="宋体" panose="02010600030101010101" pitchFamily="2" charset="-122"/>
            </a:endParaRPr>
          </a:p>
        </p:txBody>
      </p:sp>
      <p:sp>
        <p:nvSpPr>
          <p:cNvPr id="546823" name="文本框 546822"/>
          <p:cNvSpPr txBox="1"/>
          <p:nvPr/>
        </p:nvSpPr>
        <p:spPr>
          <a:xfrm>
            <a:off x="1981200" y="2270125"/>
            <a:ext cx="1301750" cy="706755"/>
          </a:xfrm>
          <a:prstGeom prst="rect">
            <a:avLst/>
          </a:prstGeom>
          <a:noFill/>
          <a:ln w="12700">
            <a:noFill/>
          </a:ln>
        </p:spPr>
        <p:txBody>
          <a:bodyPr>
            <a:spAutoFit/>
          </a:bodyPr>
          <a:p>
            <a:pPr eaLnBrk="0" hangingPunct="0">
              <a:spcBef>
                <a:spcPct val="50000"/>
              </a:spcBef>
            </a:pPr>
            <a:r>
              <a:rPr lang="zh-CN" altLang="en-US" sz="2000" dirty="0">
                <a:solidFill>
                  <a:schemeClr val="bg2"/>
                </a:solidFill>
                <a:latin typeface="Times New Roman" panose="02020603050405020304" pitchFamily="18" charset="0"/>
                <a:ea typeface="宋体" panose="02010600030101010101" pitchFamily="2" charset="-122"/>
              </a:rPr>
              <a:t>人力资产挂帅方式</a:t>
            </a:r>
            <a:endParaRPr lang="zh-CN" altLang="en-US" sz="2000">
              <a:solidFill>
                <a:schemeClr val="bg2"/>
              </a:solidFill>
              <a:latin typeface="Times New Roman" panose="02020603050405020304" pitchFamily="18" charset="0"/>
              <a:ea typeface="宋体" panose="02010600030101010101" pitchFamily="2" charset="-122"/>
            </a:endParaRPr>
          </a:p>
        </p:txBody>
      </p:sp>
      <p:grpSp>
        <p:nvGrpSpPr>
          <p:cNvPr id="546824" name="组合 546823"/>
          <p:cNvGrpSpPr/>
          <p:nvPr/>
        </p:nvGrpSpPr>
        <p:grpSpPr>
          <a:xfrm>
            <a:off x="3124200" y="2089150"/>
            <a:ext cx="3048000" cy="2635250"/>
            <a:chOff x="1776" y="912"/>
            <a:chExt cx="2928" cy="2880"/>
          </a:xfrm>
        </p:grpSpPr>
        <p:grpSp>
          <p:nvGrpSpPr>
            <p:cNvPr id="546825" name="组合 546824"/>
            <p:cNvGrpSpPr/>
            <p:nvPr/>
          </p:nvGrpSpPr>
          <p:grpSpPr>
            <a:xfrm>
              <a:off x="1776" y="912"/>
              <a:ext cx="2928" cy="2880"/>
              <a:chOff x="1680" y="816"/>
              <a:chExt cx="2928" cy="2880"/>
            </a:xfrm>
          </p:grpSpPr>
          <p:sp>
            <p:nvSpPr>
              <p:cNvPr id="546826" name="直接连接符 546825"/>
              <p:cNvSpPr/>
              <p:nvPr/>
            </p:nvSpPr>
            <p:spPr>
              <a:xfrm flipH="1" flipV="1">
                <a:off x="1680" y="1392"/>
                <a:ext cx="1440" cy="864"/>
              </a:xfrm>
              <a:prstGeom prst="line">
                <a:avLst/>
              </a:prstGeom>
              <a:ln w="19050" cap="sq" cmpd="sng">
                <a:solidFill>
                  <a:srgbClr val="0000FF"/>
                </a:solidFill>
                <a:prstDash val="solid"/>
                <a:headEnd type="none" w="sm" len="sm"/>
                <a:tailEnd type="stealth" w="lg" len="lg"/>
              </a:ln>
            </p:spPr>
          </p:sp>
          <p:sp>
            <p:nvSpPr>
              <p:cNvPr id="546827" name="直接连接符 546826"/>
              <p:cNvSpPr/>
              <p:nvPr/>
            </p:nvSpPr>
            <p:spPr>
              <a:xfrm flipH="1">
                <a:off x="1728" y="2256"/>
                <a:ext cx="1392" cy="960"/>
              </a:xfrm>
              <a:prstGeom prst="line">
                <a:avLst/>
              </a:prstGeom>
              <a:ln w="19050" cap="sq" cmpd="sng">
                <a:solidFill>
                  <a:srgbClr val="0000FF"/>
                </a:solidFill>
                <a:prstDash val="solid"/>
                <a:headEnd type="none" w="sm" len="sm"/>
                <a:tailEnd type="stealth" w="lg" len="lg"/>
              </a:ln>
            </p:spPr>
          </p:sp>
          <p:sp>
            <p:nvSpPr>
              <p:cNvPr id="546828" name="直接连接符 546827"/>
              <p:cNvSpPr/>
              <p:nvPr/>
            </p:nvSpPr>
            <p:spPr>
              <a:xfrm>
                <a:off x="3120" y="2256"/>
                <a:ext cx="384" cy="1440"/>
              </a:xfrm>
              <a:prstGeom prst="line">
                <a:avLst/>
              </a:prstGeom>
              <a:ln w="19050" cap="sq" cmpd="sng">
                <a:solidFill>
                  <a:srgbClr val="0000FF"/>
                </a:solidFill>
                <a:prstDash val="solid"/>
                <a:headEnd type="none" w="sm" len="sm"/>
                <a:tailEnd type="stealth" w="lg" len="lg"/>
              </a:ln>
            </p:spPr>
          </p:sp>
          <p:sp>
            <p:nvSpPr>
              <p:cNvPr id="546829" name="直接连接符 546828"/>
              <p:cNvSpPr/>
              <p:nvPr/>
            </p:nvSpPr>
            <p:spPr>
              <a:xfrm flipV="1">
                <a:off x="3120" y="2256"/>
                <a:ext cx="1488" cy="0"/>
              </a:xfrm>
              <a:prstGeom prst="line">
                <a:avLst/>
              </a:prstGeom>
              <a:ln w="19050" cap="sq" cmpd="sng">
                <a:solidFill>
                  <a:srgbClr val="0000FF"/>
                </a:solidFill>
                <a:prstDash val="solid"/>
                <a:headEnd type="none" w="sm" len="sm"/>
                <a:tailEnd type="stealth" w="lg" len="lg"/>
              </a:ln>
            </p:spPr>
          </p:sp>
          <p:sp>
            <p:nvSpPr>
              <p:cNvPr id="546830" name="直接连接符 546829"/>
              <p:cNvSpPr/>
              <p:nvPr/>
            </p:nvSpPr>
            <p:spPr>
              <a:xfrm flipV="1">
                <a:off x="3120" y="816"/>
                <a:ext cx="336" cy="1440"/>
              </a:xfrm>
              <a:prstGeom prst="line">
                <a:avLst/>
              </a:prstGeom>
              <a:ln w="19050" cap="sq" cmpd="sng">
                <a:solidFill>
                  <a:srgbClr val="0000FF"/>
                </a:solidFill>
                <a:prstDash val="solid"/>
                <a:headEnd type="none" w="sm" len="sm"/>
                <a:tailEnd type="stealth" w="lg" len="lg"/>
              </a:ln>
            </p:spPr>
          </p:sp>
        </p:grpSp>
        <p:sp>
          <p:nvSpPr>
            <p:cNvPr id="546831" name="椭圆 546830"/>
            <p:cNvSpPr/>
            <p:nvPr/>
          </p:nvSpPr>
          <p:spPr>
            <a:xfrm>
              <a:off x="2016" y="1632"/>
              <a:ext cx="48" cy="48"/>
            </a:xfrm>
            <a:prstGeom prst="ellipse">
              <a:avLst/>
            </a:prstGeom>
            <a:solidFill>
              <a:srgbClr val="000099"/>
            </a:solidFill>
            <a:ln w="12700" cap="sq" cmpd="sng">
              <a:solidFill>
                <a:srgbClr val="000099"/>
              </a:solidFill>
              <a:prstDash val="solid"/>
              <a:headEnd type="none" w="sm" len="sm"/>
              <a:tailEnd type="none" w="sm" len="sm"/>
            </a:ln>
          </p:spPr>
          <p:txBody>
            <a:bodyPr/>
            <a:p>
              <a:endParaRPr lang="zh-CN" altLang="en-US"/>
            </a:p>
          </p:txBody>
        </p:sp>
        <p:sp>
          <p:nvSpPr>
            <p:cNvPr id="546832" name="椭圆 546831"/>
            <p:cNvSpPr/>
            <p:nvPr/>
          </p:nvSpPr>
          <p:spPr>
            <a:xfrm>
              <a:off x="2688" y="2688"/>
              <a:ext cx="48" cy="48"/>
            </a:xfrm>
            <a:prstGeom prst="ellipse">
              <a:avLst/>
            </a:prstGeom>
            <a:solidFill>
              <a:srgbClr val="000099"/>
            </a:solidFill>
            <a:ln w="12700" cap="sq" cmpd="sng">
              <a:solidFill>
                <a:srgbClr val="000099"/>
              </a:solidFill>
              <a:prstDash val="solid"/>
              <a:headEnd type="none" w="sm" len="sm"/>
              <a:tailEnd type="none" w="sm" len="sm"/>
            </a:ln>
          </p:spPr>
          <p:txBody>
            <a:bodyPr/>
            <a:p>
              <a:endParaRPr lang="zh-CN" altLang="en-US"/>
            </a:p>
          </p:txBody>
        </p:sp>
        <p:sp>
          <p:nvSpPr>
            <p:cNvPr id="546833" name="椭圆 546832"/>
            <p:cNvSpPr/>
            <p:nvPr/>
          </p:nvSpPr>
          <p:spPr>
            <a:xfrm>
              <a:off x="4032" y="2352"/>
              <a:ext cx="48" cy="48"/>
            </a:xfrm>
            <a:prstGeom prst="ellipse">
              <a:avLst/>
            </a:prstGeom>
            <a:solidFill>
              <a:srgbClr val="000099"/>
            </a:solidFill>
            <a:ln w="12700" cap="sq" cmpd="sng">
              <a:solidFill>
                <a:srgbClr val="000099"/>
              </a:solidFill>
              <a:prstDash val="solid"/>
              <a:headEnd type="none" w="sm" len="sm"/>
              <a:tailEnd type="none" w="sm" len="sm"/>
            </a:ln>
          </p:spPr>
          <p:txBody>
            <a:bodyPr/>
            <a:p>
              <a:endParaRPr lang="zh-CN" altLang="en-US"/>
            </a:p>
          </p:txBody>
        </p:sp>
        <p:sp>
          <p:nvSpPr>
            <p:cNvPr id="546834" name="椭圆 546833"/>
            <p:cNvSpPr/>
            <p:nvPr/>
          </p:nvSpPr>
          <p:spPr>
            <a:xfrm>
              <a:off x="3312" y="1872"/>
              <a:ext cx="48" cy="48"/>
            </a:xfrm>
            <a:prstGeom prst="ellipse">
              <a:avLst/>
            </a:prstGeom>
            <a:solidFill>
              <a:srgbClr val="000099"/>
            </a:solidFill>
            <a:ln w="12700" cap="sq" cmpd="sng">
              <a:solidFill>
                <a:srgbClr val="000099"/>
              </a:solidFill>
              <a:prstDash val="solid"/>
              <a:headEnd type="none" w="sm" len="sm"/>
              <a:tailEnd type="none" w="sm" len="sm"/>
            </a:ln>
          </p:spPr>
          <p:txBody>
            <a:bodyPr/>
            <a:p>
              <a:endParaRPr lang="zh-CN" altLang="en-US"/>
            </a:p>
          </p:txBody>
        </p:sp>
        <p:sp>
          <p:nvSpPr>
            <p:cNvPr id="546835" name="椭圆 546834"/>
            <p:cNvSpPr/>
            <p:nvPr/>
          </p:nvSpPr>
          <p:spPr>
            <a:xfrm>
              <a:off x="3264" y="2640"/>
              <a:ext cx="48" cy="48"/>
            </a:xfrm>
            <a:prstGeom prst="ellipse">
              <a:avLst/>
            </a:prstGeom>
            <a:solidFill>
              <a:srgbClr val="000099"/>
            </a:solidFill>
            <a:ln w="12700" cap="sq" cmpd="sng">
              <a:solidFill>
                <a:srgbClr val="000099"/>
              </a:solidFill>
              <a:prstDash val="solid"/>
              <a:headEnd type="none" w="sm" len="sm"/>
              <a:tailEnd type="none" w="sm" len="sm"/>
            </a:ln>
          </p:spPr>
          <p:txBody>
            <a:bodyPr/>
            <a:p>
              <a:endParaRPr lang="zh-CN" altLang="en-US"/>
            </a:p>
          </p:txBody>
        </p:sp>
        <p:sp>
          <p:nvSpPr>
            <p:cNvPr id="546836" name="直接连接符 546835"/>
            <p:cNvSpPr/>
            <p:nvPr/>
          </p:nvSpPr>
          <p:spPr>
            <a:xfrm>
              <a:off x="2064" y="1680"/>
              <a:ext cx="624" cy="1008"/>
            </a:xfrm>
            <a:prstGeom prst="line">
              <a:avLst/>
            </a:prstGeom>
            <a:ln w="12700" cap="rnd" cmpd="sng">
              <a:solidFill>
                <a:srgbClr val="0066FF"/>
              </a:solidFill>
              <a:prstDash val="sysDot"/>
              <a:headEnd type="none" w="sm" len="sm"/>
              <a:tailEnd type="none" w="sm" len="sm"/>
            </a:ln>
          </p:spPr>
        </p:sp>
        <p:sp>
          <p:nvSpPr>
            <p:cNvPr id="546837" name="直接连接符 546836"/>
            <p:cNvSpPr/>
            <p:nvPr/>
          </p:nvSpPr>
          <p:spPr>
            <a:xfrm flipV="1">
              <a:off x="2688" y="2688"/>
              <a:ext cx="624" cy="48"/>
            </a:xfrm>
            <a:prstGeom prst="line">
              <a:avLst/>
            </a:prstGeom>
            <a:ln w="12700" cap="rnd" cmpd="sng">
              <a:solidFill>
                <a:srgbClr val="0066FF"/>
              </a:solidFill>
              <a:prstDash val="sysDot"/>
              <a:headEnd type="none" w="sm" len="sm"/>
              <a:tailEnd type="none" w="sm" len="sm"/>
            </a:ln>
          </p:spPr>
        </p:sp>
        <p:sp>
          <p:nvSpPr>
            <p:cNvPr id="546838" name="直接连接符 546837"/>
            <p:cNvSpPr/>
            <p:nvPr/>
          </p:nvSpPr>
          <p:spPr>
            <a:xfrm flipV="1">
              <a:off x="3312" y="2352"/>
              <a:ext cx="768" cy="336"/>
            </a:xfrm>
            <a:prstGeom prst="line">
              <a:avLst/>
            </a:prstGeom>
            <a:ln w="12700" cap="rnd" cmpd="sng">
              <a:solidFill>
                <a:srgbClr val="0066FF"/>
              </a:solidFill>
              <a:prstDash val="sysDot"/>
              <a:headEnd type="none" w="sm" len="sm"/>
              <a:tailEnd type="none" w="sm" len="sm"/>
            </a:ln>
          </p:spPr>
        </p:sp>
        <p:sp>
          <p:nvSpPr>
            <p:cNvPr id="546839" name="直接连接符 546838"/>
            <p:cNvSpPr/>
            <p:nvPr/>
          </p:nvSpPr>
          <p:spPr>
            <a:xfrm>
              <a:off x="3312" y="1872"/>
              <a:ext cx="720" cy="480"/>
            </a:xfrm>
            <a:prstGeom prst="line">
              <a:avLst/>
            </a:prstGeom>
            <a:ln w="12700" cap="rnd" cmpd="sng">
              <a:solidFill>
                <a:srgbClr val="0066FF"/>
              </a:solidFill>
              <a:prstDash val="sysDot"/>
              <a:headEnd type="none" w="sm" len="sm"/>
              <a:tailEnd type="none" w="sm" len="sm"/>
            </a:ln>
          </p:spPr>
        </p:sp>
        <p:sp>
          <p:nvSpPr>
            <p:cNvPr id="546840" name="直接连接符 546839"/>
            <p:cNvSpPr/>
            <p:nvPr/>
          </p:nvSpPr>
          <p:spPr>
            <a:xfrm>
              <a:off x="2016" y="1632"/>
              <a:ext cx="1296" cy="240"/>
            </a:xfrm>
            <a:prstGeom prst="line">
              <a:avLst/>
            </a:prstGeom>
            <a:ln w="12700" cap="rnd" cmpd="sng">
              <a:solidFill>
                <a:srgbClr val="0066FF"/>
              </a:solidFill>
              <a:prstDash val="sysDot"/>
              <a:headEnd type="none" w="sm" len="sm"/>
              <a:tailEnd type="none" w="sm" len="sm"/>
            </a:ln>
          </p:spPr>
        </p:sp>
      </p:grpSp>
      <p:sp>
        <p:nvSpPr>
          <p:cNvPr id="546841" name="文本框 546840"/>
          <p:cNvSpPr txBox="1"/>
          <p:nvPr/>
        </p:nvSpPr>
        <p:spPr>
          <a:xfrm>
            <a:off x="2057400" y="5334000"/>
            <a:ext cx="5097780" cy="1045210"/>
          </a:xfrm>
          <a:prstGeom prst="rect">
            <a:avLst/>
          </a:prstGeom>
          <a:noFill/>
          <a:ln w="12700">
            <a:noFill/>
          </a:ln>
        </p:spPr>
        <p:txBody>
          <a:bodyPr wrap="none">
            <a:spAutoFit/>
          </a:bodyPr>
          <a:p>
            <a:pPr eaLnBrk="0" hangingPunct="0">
              <a:lnSpc>
                <a:spcPct val="70000"/>
              </a:lnSpc>
              <a:spcBef>
                <a:spcPct val="50000"/>
              </a:spcBef>
              <a:buChar char="•"/>
            </a:pPr>
            <a:r>
              <a:rPr lang="zh-CN" altLang="en-US" sz="2000" i="1" dirty="0">
                <a:solidFill>
                  <a:schemeClr val="bg2"/>
                </a:solidFill>
                <a:latin typeface="Times New Roman" panose="02020603050405020304" pitchFamily="18" charset="0"/>
                <a:ea typeface="宋体" panose="02010600030101010101" pitchFamily="2" charset="-122"/>
              </a:rPr>
              <a:t>在一定的时期应有一种主导的领导方式；</a:t>
            </a:r>
            <a:endParaRPr lang="zh-CN" altLang="en-US" sz="2000" i="1" dirty="0">
              <a:solidFill>
                <a:schemeClr val="bg2"/>
              </a:solidFill>
              <a:latin typeface="Times New Roman" panose="02020603050405020304" pitchFamily="18" charset="0"/>
              <a:ea typeface="宋体" panose="02010600030101010101" pitchFamily="2" charset="-122"/>
            </a:endParaRPr>
          </a:p>
          <a:p>
            <a:pPr eaLnBrk="0" hangingPunct="0">
              <a:lnSpc>
                <a:spcPct val="70000"/>
              </a:lnSpc>
              <a:spcBef>
                <a:spcPct val="50000"/>
              </a:spcBef>
              <a:buChar char="•"/>
            </a:pPr>
            <a:r>
              <a:rPr lang="zh-CN" altLang="en-US" sz="2000" i="1" dirty="0">
                <a:solidFill>
                  <a:schemeClr val="bg2"/>
                </a:solidFill>
                <a:latin typeface="Times New Roman" panose="02020603050405020304" pitchFamily="18" charset="0"/>
                <a:ea typeface="宋体" panose="02010600030101010101" pitchFamily="2" charset="-122"/>
              </a:rPr>
              <a:t>领导方式应随着领导者的在职过程而改变；</a:t>
            </a:r>
            <a:endParaRPr lang="zh-CN" altLang="en-US" sz="2000" i="1" dirty="0">
              <a:solidFill>
                <a:schemeClr val="bg2"/>
              </a:solidFill>
              <a:latin typeface="Times New Roman" panose="02020603050405020304" pitchFamily="18" charset="0"/>
              <a:ea typeface="宋体" panose="02010600030101010101" pitchFamily="2" charset="-122"/>
            </a:endParaRPr>
          </a:p>
          <a:p>
            <a:pPr eaLnBrk="0" hangingPunct="0">
              <a:lnSpc>
                <a:spcPct val="70000"/>
              </a:lnSpc>
              <a:spcBef>
                <a:spcPct val="50000"/>
              </a:spcBef>
              <a:buChar char="•"/>
            </a:pPr>
            <a:r>
              <a:rPr lang="zh-CN" altLang="en-US" sz="2000" i="1" dirty="0">
                <a:solidFill>
                  <a:schemeClr val="bg2"/>
                </a:solidFill>
                <a:latin typeface="Times New Roman" panose="02020603050405020304" pitchFamily="18" charset="0"/>
                <a:ea typeface="宋体" panose="02010600030101010101" pitchFamily="2" charset="-122"/>
              </a:rPr>
              <a:t>决然、大胆地行动是领导者的本色；</a:t>
            </a:r>
            <a:endParaRPr lang="zh-CN" altLang="en-US" sz="2000" i="1">
              <a:solidFill>
                <a:schemeClr val="bg2"/>
              </a:solidFill>
              <a:latin typeface="Times New Roman" panose="02020603050405020304" pitchFamily="18" charset="0"/>
              <a:ea typeface="宋体" panose="02010600030101010101" pitchFamily="2" charset="-122"/>
            </a:endParaRPr>
          </a:p>
        </p:txBody>
      </p:sp>
      <p:sp>
        <p:nvSpPr>
          <p:cNvPr id="546842" name="椭圆 546841"/>
          <p:cNvSpPr/>
          <p:nvPr/>
        </p:nvSpPr>
        <p:spPr>
          <a:xfrm>
            <a:off x="1143000" y="4800600"/>
            <a:ext cx="1143000" cy="481013"/>
          </a:xfrm>
          <a:prstGeom prst="ellipse">
            <a:avLst/>
          </a:prstGeom>
          <a:gradFill rotWithShape="0">
            <a:gsLst>
              <a:gs pos="0">
                <a:srgbClr val="EBEBFF"/>
              </a:gs>
              <a:gs pos="100000">
                <a:srgbClr val="FFCC99"/>
              </a:gs>
            </a:gsLst>
            <a:path path="shape">
              <a:fillToRect l="50000" t="50000" r="50000" b="50000"/>
            </a:path>
            <a:tileRect/>
          </a:gradFill>
          <a:ln w="12700">
            <a:noFill/>
          </a:ln>
        </p:spPr>
        <p:txBody>
          <a:bodyPr wrap="none" anchor="ctr" anchorCtr="0"/>
          <a:p>
            <a:pPr algn="ctr" eaLnBrk="0" hangingPunct="0"/>
            <a:r>
              <a:rPr lang="zh-CN" altLang="en-US" sz="2000" b="1" dirty="0">
                <a:solidFill>
                  <a:schemeClr val="bg2"/>
                </a:solidFill>
                <a:latin typeface="Times New Roman" panose="02020603050405020304" pitchFamily="18" charset="0"/>
                <a:ea typeface="宋体" panose="02010600030101010101" pitchFamily="2" charset="-122"/>
              </a:rPr>
              <a:t>提醒</a:t>
            </a:r>
            <a:endParaRPr lang="zh-CN" altLang="en-US" sz="2000" b="1">
              <a:solidFill>
                <a:schemeClr val="bg2"/>
              </a:solidFill>
              <a:latin typeface="Times New Roman" panose="02020603050405020304" pitchFamily="18" charset="0"/>
              <a:ea typeface="宋体" panose="02010600030101010101" pitchFamily="2" charset="-122"/>
            </a:endParaRPr>
          </a:p>
        </p:txBody>
      </p:sp>
    </p:spTree>
  </p:cSld>
  <p:clrMapOvr>
    <a:masterClrMapping/>
  </p:clrMapOvr>
  <p:transition>
    <p:pull dir="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47842" name="文本框 547841"/>
          <p:cNvSpPr txBox="1"/>
          <p:nvPr/>
        </p:nvSpPr>
        <p:spPr>
          <a:xfrm>
            <a:off x="2590800" y="762000"/>
            <a:ext cx="4724400" cy="645160"/>
          </a:xfrm>
          <a:prstGeom prst="rect">
            <a:avLst/>
          </a:prstGeom>
          <a:noFill/>
          <a:ln w="12700">
            <a:noFill/>
          </a:ln>
        </p:spPr>
        <p:txBody>
          <a:bodyPr>
            <a:spAutoFit/>
          </a:bodyPr>
          <a:p>
            <a:pPr eaLnBrk="0" hangingPunct="0">
              <a:spcBef>
                <a:spcPct val="50000"/>
              </a:spcBef>
            </a:pPr>
            <a:r>
              <a:rPr lang="zh-CN" altLang="en-US" sz="3600" b="1" i="1" dirty="0">
                <a:solidFill>
                  <a:srgbClr val="D60093"/>
                </a:solidFill>
                <a:effectLst>
                  <a:outerShdw blurRad="38100" dist="38100" dir="2700000">
                    <a:srgbClr val="000000"/>
                  </a:outerShdw>
                </a:effectLst>
                <a:latin typeface="宋体" panose="02010600030101010101" pitchFamily="2" charset="-122"/>
                <a:ea typeface="宋体" panose="02010600030101010101" pitchFamily="2" charset="-122"/>
              </a:rPr>
              <a:t>领导风格之“关系”</a:t>
            </a:r>
            <a:endParaRPr lang="zh-CN" altLang="en-US" sz="3600" b="1" dirty="0">
              <a:solidFill>
                <a:srgbClr val="CC6600"/>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547843" name="十字形 547842"/>
          <p:cNvSpPr/>
          <p:nvPr/>
        </p:nvSpPr>
        <p:spPr>
          <a:xfrm>
            <a:off x="2286000" y="2244725"/>
            <a:ext cx="4495800" cy="3856038"/>
          </a:xfrm>
          <a:prstGeom prst="plus">
            <a:avLst>
              <a:gd name="adj" fmla="val 42269"/>
            </a:avLst>
          </a:prstGeom>
          <a:solidFill>
            <a:srgbClr val="CCECFF"/>
          </a:solidFill>
          <a:ln w="12700">
            <a:noFill/>
          </a:ln>
        </p:spPr>
        <p:txBody>
          <a:bodyPr/>
          <a:p>
            <a:endParaRPr lang="zh-CN" altLang="en-US"/>
          </a:p>
        </p:txBody>
      </p:sp>
      <p:sp>
        <p:nvSpPr>
          <p:cNvPr id="547844" name="矩形 547843"/>
          <p:cNvSpPr/>
          <p:nvPr/>
        </p:nvSpPr>
        <p:spPr>
          <a:xfrm>
            <a:off x="2286000" y="2244725"/>
            <a:ext cx="1905000" cy="1633538"/>
          </a:xfrm>
          <a:prstGeom prst="rect">
            <a:avLst/>
          </a:prstGeom>
          <a:solidFill>
            <a:srgbClr val="FCFC72"/>
          </a:solidFill>
          <a:ln w="12700">
            <a:noFill/>
          </a:ln>
        </p:spPr>
        <p:txBody>
          <a:bodyPr wrap="none" anchor="ctr" anchorCtr="0"/>
          <a:p>
            <a:pPr algn="ctr" eaLnBrk="0" hangingPunct="0"/>
            <a:r>
              <a:rPr lang="zh-TW" altLang="en-US" sz="3600" i="1" dirty="0">
                <a:solidFill>
                  <a:schemeClr val="bg2"/>
                </a:solidFill>
                <a:latin typeface="宋体" panose="02010600030101010101" pitchFamily="2" charset="-122"/>
                <a:ea typeface="宋体" panose="02010600030101010101" pitchFamily="2" charset="-122"/>
              </a:rPr>
              <a:t>分析型</a:t>
            </a:r>
            <a:endParaRPr lang="zh-TW" altLang="en-US" sz="3600">
              <a:latin typeface="宋体" panose="02010600030101010101" pitchFamily="2" charset="-122"/>
              <a:ea typeface="宋体" panose="02010600030101010101" pitchFamily="2" charset="-122"/>
            </a:endParaRPr>
          </a:p>
        </p:txBody>
      </p:sp>
      <p:sp>
        <p:nvSpPr>
          <p:cNvPr id="547845" name="矩形 547844"/>
          <p:cNvSpPr/>
          <p:nvPr/>
        </p:nvSpPr>
        <p:spPr>
          <a:xfrm>
            <a:off x="4876800" y="4467225"/>
            <a:ext cx="1905000" cy="1633538"/>
          </a:xfrm>
          <a:prstGeom prst="rect">
            <a:avLst/>
          </a:prstGeom>
          <a:solidFill>
            <a:srgbClr val="9999FF"/>
          </a:solidFill>
          <a:ln w="12700">
            <a:noFill/>
          </a:ln>
        </p:spPr>
        <p:txBody>
          <a:bodyPr wrap="none" anchor="ctr" anchorCtr="0"/>
          <a:p>
            <a:pPr algn="ctr" eaLnBrk="0" hangingPunct="0"/>
            <a:r>
              <a:rPr lang="zh-TW" altLang="en-US" sz="3600" i="1" dirty="0">
                <a:solidFill>
                  <a:schemeClr val="bg1"/>
                </a:solidFill>
                <a:latin typeface="宋体" panose="02010600030101010101" pitchFamily="2" charset="-122"/>
                <a:ea typeface="宋体" panose="02010600030101010101" pitchFamily="2" charset="-122"/>
              </a:rPr>
              <a:t>表现型</a:t>
            </a:r>
            <a:endParaRPr lang="zh-TW" altLang="en-US" sz="3600">
              <a:solidFill>
                <a:schemeClr val="bg1"/>
              </a:solidFill>
              <a:latin typeface="宋体" panose="02010600030101010101" pitchFamily="2" charset="-122"/>
              <a:ea typeface="宋体" panose="02010600030101010101" pitchFamily="2" charset="-122"/>
            </a:endParaRPr>
          </a:p>
        </p:txBody>
      </p:sp>
      <p:sp>
        <p:nvSpPr>
          <p:cNvPr id="547846" name="矩形 547845"/>
          <p:cNvSpPr/>
          <p:nvPr/>
        </p:nvSpPr>
        <p:spPr>
          <a:xfrm>
            <a:off x="2286000" y="4467225"/>
            <a:ext cx="1905000" cy="1633538"/>
          </a:xfrm>
          <a:prstGeom prst="rect">
            <a:avLst/>
          </a:prstGeom>
          <a:solidFill>
            <a:srgbClr val="FFCCFF"/>
          </a:solidFill>
          <a:ln w="12700">
            <a:noFill/>
          </a:ln>
        </p:spPr>
        <p:txBody>
          <a:bodyPr wrap="none" anchor="ctr" anchorCtr="0"/>
          <a:p>
            <a:pPr algn="ctr" eaLnBrk="0" hangingPunct="0"/>
            <a:r>
              <a:rPr lang="zh-TW" altLang="en-US" sz="3600" i="1" dirty="0">
                <a:solidFill>
                  <a:schemeClr val="bg2"/>
                </a:solidFill>
                <a:latin typeface="宋体" panose="02010600030101010101" pitchFamily="2" charset="-122"/>
                <a:ea typeface="宋体" panose="02010600030101010101" pitchFamily="2" charset="-122"/>
              </a:rPr>
              <a:t>平易型</a:t>
            </a:r>
            <a:endParaRPr lang="zh-TW" altLang="en-US" sz="3600">
              <a:solidFill>
                <a:schemeClr val="bg2"/>
              </a:solidFill>
              <a:latin typeface="宋体" panose="02010600030101010101" pitchFamily="2" charset="-122"/>
              <a:ea typeface="宋体" panose="02010600030101010101" pitchFamily="2" charset="-122"/>
            </a:endParaRPr>
          </a:p>
        </p:txBody>
      </p:sp>
      <p:sp>
        <p:nvSpPr>
          <p:cNvPr id="547847" name="矩形 547846"/>
          <p:cNvSpPr/>
          <p:nvPr/>
        </p:nvSpPr>
        <p:spPr>
          <a:xfrm>
            <a:off x="4876800" y="2244725"/>
            <a:ext cx="1905000" cy="1633538"/>
          </a:xfrm>
          <a:prstGeom prst="rect">
            <a:avLst/>
          </a:prstGeom>
          <a:solidFill>
            <a:srgbClr val="CCFF99"/>
          </a:solidFill>
          <a:ln w="12700">
            <a:noFill/>
          </a:ln>
        </p:spPr>
        <p:txBody>
          <a:bodyPr wrap="none" anchor="ctr" anchorCtr="0"/>
          <a:p>
            <a:pPr algn="ctr" eaLnBrk="0" hangingPunct="0"/>
            <a:r>
              <a:rPr lang="zh-TW" altLang="en-US" sz="3600" i="1" dirty="0">
                <a:solidFill>
                  <a:srgbClr val="0000FF"/>
                </a:solidFill>
                <a:latin typeface="宋体" panose="02010600030101010101" pitchFamily="2" charset="-122"/>
                <a:ea typeface="宋体" panose="02010600030101010101" pitchFamily="2" charset="-122"/>
              </a:rPr>
              <a:t>驾驭型</a:t>
            </a:r>
            <a:endParaRPr lang="zh-TW" altLang="en-US" sz="3600">
              <a:solidFill>
                <a:schemeClr val="bg2"/>
              </a:solidFill>
              <a:latin typeface="宋体" panose="02010600030101010101" pitchFamily="2" charset="-122"/>
              <a:ea typeface="宋体" panose="02010600030101010101" pitchFamily="2" charset="-122"/>
            </a:endParaRPr>
          </a:p>
        </p:txBody>
      </p:sp>
      <p:sp>
        <p:nvSpPr>
          <p:cNvPr id="547848" name="文本框 547847"/>
          <p:cNvSpPr txBox="1"/>
          <p:nvPr/>
        </p:nvSpPr>
        <p:spPr>
          <a:xfrm>
            <a:off x="3352800" y="3944938"/>
            <a:ext cx="3352800" cy="398780"/>
          </a:xfrm>
          <a:prstGeom prst="rect">
            <a:avLst/>
          </a:prstGeom>
          <a:noFill/>
          <a:ln w="12700">
            <a:noFill/>
          </a:ln>
        </p:spPr>
        <p:txBody>
          <a:bodyPr>
            <a:spAutoFit/>
          </a:bodyPr>
          <a:p>
            <a:pPr eaLnBrk="0" hangingPunct="0">
              <a:spcBef>
                <a:spcPct val="50000"/>
              </a:spcBef>
            </a:pPr>
            <a:r>
              <a:rPr lang="zh-TW" altLang="en-US" sz="2000" b="1" dirty="0">
                <a:solidFill>
                  <a:srgbClr val="CC00FF"/>
                </a:solidFill>
                <a:latin typeface="宋体" panose="02010600030101010101" pitchFamily="2" charset="-122"/>
                <a:ea typeface="宋体" panose="02010600030101010101" pitchFamily="2" charset="-122"/>
              </a:rPr>
              <a:t>果    断   型</a:t>
            </a:r>
            <a:endParaRPr lang="zh-TW" altLang="en-US" sz="2400" b="1">
              <a:solidFill>
                <a:srgbClr val="CC00FF"/>
              </a:solidFill>
              <a:latin typeface="宋体" panose="02010600030101010101" pitchFamily="2" charset="-122"/>
              <a:ea typeface="宋体" panose="02010600030101010101" pitchFamily="2" charset="-122"/>
            </a:endParaRPr>
          </a:p>
        </p:txBody>
      </p:sp>
      <p:sp>
        <p:nvSpPr>
          <p:cNvPr id="547849" name="右箭头 547848"/>
          <p:cNvSpPr/>
          <p:nvPr/>
        </p:nvSpPr>
        <p:spPr>
          <a:xfrm>
            <a:off x="5715000" y="4075113"/>
            <a:ext cx="609600" cy="261937"/>
          </a:xfrm>
          <a:prstGeom prst="rightArrow">
            <a:avLst>
              <a:gd name="adj1" fmla="val 50000"/>
              <a:gd name="adj2" fmla="val 58181"/>
            </a:avLst>
          </a:prstGeom>
          <a:pattFill prst="dkHorz">
            <a:fgClr>
              <a:srgbClr val="CCCCFF"/>
            </a:fgClr>
            <a:bgClr>
              <a:schemeClr val="bg1"/>
            </a:bgClr>
          </a:pattFill>
          <a:ln w="12700" cap="flat" cmpd="sng">
            <a:solidFill>
              <a:srgbClr val="CCCCFF"/>
            </a:solidFill>
            <a:prstDash val="solid"/>
            <a:miter/>
            <a:headEnd type="none" w="sm" len="sm"/>
            <a:tailEnd type="none" w="sm" len="sm"/>
          </a:ln>
        </p:spPr>
        <p:txBody>
          <a:bodyPr/>
          <a:p>
            <a:endParaRPr lang="zh-CN" altLang="en-US"/>
          </a:p>
        </p:txBody>
      </p:sp>
      <p:sp>
        <p:nvSpPr>
          <p:cNvPr id="547850" name="左箭头 547849"/>
          <p:cNvSpPr/>
          <p:nvPr/>
        </p:nvSpPr>
        <p:spPr>
          <a:xfrm>
            <a:off x="2743200" y="4075113"/>
            <a:ext cx="609600" cy="261937"/>
          </a:xfrm>
          <a:prstGeom prst="leftArrow">
            <a:avLst>
              <a:gd name="adj1" fmla="val 50000"/>
              <a:gd name="adj2" fmla="val 58181"/>
            </a:avLst>
          </a:prstGeom>
          <a:pattFill prst="dkHorz">
            <a:fgClr>
              <a:srgbClr val="CCCCFF"/>
            </a:fgClr>
            <a:bgClr>
              <a:schemeClr val="bg1"/>
            </a:bgClr>
          </a:pattFill>
          <a:ln w="12700" cap="flat" cmpd="sng">
            <a:solidFill>
              <a:srgbClr val="CCCCFF"/>
            </a:solidFill>
            <a:prstDash val="solid"/>
            <a:miter/>
            <a:headEnd type="none" w="sm" len="sm"/>
            <a:tailEnd type="none" w="sm" len="sm"/>
          </a:ln>
        </p:spPr>
        <p:txBody>
          <a:bodyPr/>
          <a:p>
            <a:endParaRPr lang="zh-CN" altLang="en-US"/>
          </a:p>
        </p:txBody>
      </p:sp>
      <p:sp>
        <p:nvSpPr>
          <p:cNvPr id="547851" name="右箭头 547850"/>
          <p:cNvSpPr/>
          <p:nvPr/>
        </p:nvSpPr>
        <p:spPr>
          <a:xfrm rot="5406206">
            <a:off x="4233863" y="5426075"/>
            <a:ext cx="523875" cy="304800"/>
          </a:xfrm>
          <a:prstGeom prst="rightArrow">
            <a:avLst>
              <a:gd name="adj1" fmla="val 50000"/>
              <a:gd name="adj2" fmla="val 42968"/>
            </a:avLst>
          </a:prstGeom>
          <a:pattFill prst="dkVert">
            <a:fgClr>
              <a:srgbClr val="CCCCFF"/>
            </a:fgClr>
            <a:bgClr>
              <a:schemeClr val="bg1"/>
            </a:bgClr>
          </a:pattFill>
          <a:ln w="12700" cap="flat" cmpd="sng">
            <a:solidFill>
              <a:srgbClr val="CCCCFF"/>
            </a:solidFill>
            <a:prstDash val="solid"/>
            <a:miter/>
            <a:headEnd type="none" w="sm" len="sm"/>
            <a:tailEnd type="none" w="sm" len="sm"/>
          </a:ln>
        </p:spPr>
        <p:txBody>
          <a:bodyPr/>
          <a:p>
            <a:endParaRPr lang="zh-CN" altLang="en-US"/>
          </a:p>
        </p:txBody>
      </p:sp>
      <p:sp>
        <p:nvSpPr>
          <p:cNvPr id="547852" name="右箭头 547851"/>
          <p:cNvSpPr/>
          <p:nvPr/>
        </p:nvSpPr>
        <p:spPr>
          <a:xfrm rot="-5356761">
            <a:off x="4233863" y="2876550"/>
            <a:ext cx="523875" cy="304800"/>
          </a:xfrm>
          <a:prstGeom prst="rightArrow">
            <a:avLst>
              <a:gd name="adj1" fmla="val 50000"/>
              <a:gd name="adj2" fmla="val 42968"/>
            </a:avLst>
          </a:prstGeom>
          <a:pattFill prst="dkVert">
            <a:fgClr>
              <a:srgbClr val="CCCCFF"/>
            </a:fgClr>
            <a:bgClr>
              <a:schemeClr val="bg1"/>
            </a:bgClr>
          </a:pattFill>
          <a:ln w="12700" cap="flat" cmpd="sng">
            <a:solidFill>
              <a:srgbClr val="CCCCFF"/>
            </a:solidFill>
            <a:prstDash val="solid"/>
            <a:miter/>
            <a:headEnd type="none" w="sm" len="sm"/>
            <a:tailEnd type="none" w="sm" len="sm"/>
          </a:ln>
        </p:spPr>
        <p:txBody>
          <a:bodyPr/>
          <a:p>
            <a:endParaRPr lang="zh-CN" altLang="en-US"/>
          </a:p>
        </p:txBody>
      </p:sp>
      <p:sp>
        <p:nvSpPr>
          <p:cNvPr id="547853" name="文本框 547852"/>
          <p:cNvSpPr txBox="1"/>
          <p:nvPr/>
        </p:nvSpPr>
        <p:spPr>
          <a:xfrm>
            <a:off x="4267200" y="5775325"/>
            <a:ext cx="457200" cy="398780"/>
          </a:xfrm>
          <a:prstGeom prst="rect">
            <a:avLst/>
          </a:prstGeom>
          <a:noFill/>
          <a:ln w="12700">
            <a:noFill/>
          </a:ln>
        </p:spPr>
        <p:txBody>
          <a:bodyPr>
            <a:spAutoFit/>
          </a:bodyPr>
          <a:p>
            <a:pPr eaLnBrk="0" hangingPunct="0">
              <a:spcBef>
                <a:spcPct val="50000"/>
              </a:spcBef>
            </a:pPr>
            <a:r>
              <a:rPr lang="zh-TW" altLang="en-US" sz="2000">
                <a:solidFill>
                  <a:schemeClr val="bg2"/>
                </a:solidFill>
                <a:latin typeface="宋体" panose="02010600030101010101" pitchFamily="2" charset="-122"/>
                <a:ea typeface="宋体" panose="02010600030101010101" pitchFamily="2" charset="-122"/>
              </a:rPr>
              <a:t>弱</a:t>
            </a:r>
            <a:endParaRPr lang="zh-TW" altLang="en-US" sz="2400">
              <a:solidFill>
                <a:schemeClr val="bg2"/>
              </a:solidFill>
              <a:latin typeface="宋体" panose="02010600030101010101" pitchFamily="2" charset="-122"/>
              <a:ea typeface="宋体" panose="02010600030101010101" pitchFamily="2" charset="-122"/>
            </a:endParaRPr>
          </a:p>
        </p:txBody>
      </p:sp>
      <p:sp>
        <p:nvSpPr>
          <p:cNvPr id="547854" name="文本框 547853"/>
          <p:cNvSpPr txBox="1"/>
          <p:nvPr/>
        </p:nvSpPr>
        <p:spPr>
          <a:xfrm>
            <a:off x="4267200" y="2441575"/>
            <a:ext cx="457200" cy="398780"/>
          </a:xfrm>
          <a:prstGeom prst="rect">
            <a:avLst/>
          </a:prstGeom>
          <a:noFill/>
          <a:ln w="12700">
            <a:noFill/>
          </a:ln>
        </p:spPr>
        <p:txBody>
          <a:bodyPr>
            <a:spAutoFit/>
          </a:bodyPr>
          <a:p>
            <a:pPr eaLnBrk="0" hangingPunct="0">
              <a:spcBef>
                <a:spcPct val="50000"/>
              </a:spcBef>
            </a:pPr>
            <a:r>
              <a:rPr lang="zh-TW" altLang="en-US" sz="2000">
                <a:solidFill>
                  <a:schemeClr val="bg2"/>
                </a:solidFill>
                <a:latin typeface="宋体" panose="02010600030101010101" pitchFamily="2" charset="-122"/>
                <a:ea typeface="宋体" panose="02010600030101010101" pitchFamily="2" charset="-122"/>
              </a:rPr>
              <a:t>强</a:t>
            </a:r>
            <a:endParaRPr lang="zh-TW" altLang="en-US" sz="2400">
              <a:solidFill>
                <a:schemeClr val="bg2"/>
              </a:solidFill>
              <a:latin typeface="宋体" panose="02010600030101010101" pitchFamily="2" charset="-122"/>
              <a:ea typeface="宋体" panose="02010600030101010101" pitchFamily="2" charset="-122"/>
            </a:endParaRPr>
          </a:p>
        </p:txBody>
      </p:sp>
      <p:sp>
        <p:nvSpPr>
          <p:cNvPr id="547855" name="文本框 547854"/>
          <p:cNvSpPr txBox="1"/>
          <p:nvPr/>
        </p:nvSpPr>
        <p:spPr>
          <a:xfrm>
            <a:off x="2286000" y="4010025"/>
            <a:ext cx="457200" cy="398780"/>
          </a:xfrm>
          <a:prstGeom prst="rect">
            <a:avLst/>
          </a:prstGeom>
          <a:noFill/>
          <a:ln w="12700">
            <a:noFill/>
          </a:ln>
        </p:spPr>
        <p:txBody>
          <a:bodyPr>
            <a:spAutoFit/>
          </a:bodyPr>
          <a:p>
            <a:pPr eaLnBrk="0" hangingPunct="0">
              <a:spcBef>
                <a:spcPct val="50000"/>
              </a:spcBef>
            </a:pPr>
            <a:r>
              <a:rPr lang="zh-TW" altLang="en-US" sz="2000">
                <a:solidFill>
                  <a:schemeClr val="bg2"/>
                </a:solidFill>
                <a:latin typeface="宋体" panose="02010600030101010101" pitchFamily="2" charset="-122"/>
                <a:ea typeface="宋体" panose="02010600030101010101" pitchFamily="2" charset="-122"/>
              </a:rPr>
              <a:t>弱</a:t>
            </a:r>
            <a:endParaRPr lang="zh-TW" altLang="en-US" sz="2400">
              <a:solidFill>
                <a:schemeClr val="bg2"/>
              </a:solidFill>
              <a:latin typeface="宋体" panose="02010600030101010101" pitchFamily="2" charset="-122"/>
              <a:ea typeface="宋体" panose="02010600030101010101" pitchFamily="2" charset="-122"/>
            </a:endParaRPr>
          </a:p>
        </p:txBody>
      </p:sp>
      <p:sp>
        <p:nvSpPr>
          <p:cNvPr id="547856" name="文本框 547855"/>
          <p:cNvSpPr txBox="1"/>
          <p:nvPr/>
        </p:nvSpPr>
        <p:spPr>
          <a:xfrm>
            <a:off x="6324600" y="4010025"/>
            <a:ext cx="457200" cy="398780"/>
          </a:xfrm>
          <a:prstGeom prst="rect">
            <a:avLst/>
          </a:prstGeom>
          <a:noFill/>
          <a:ln w="12700">
            <a:noFill/>
          </a:ln>
        </p:spPr>
        <p:txBody>
          <a:bodyPr>
            <a:spAutoFit/>
          </a:bodyPr>
          <a:p>
            <a:pPr eaLnBrk="0" hangingPunct="0">
              <a:spcBef>
                <a:spcPct val="50000"/>
              </a:spcBef>
            </a:pPr>
            <a:r>
              <a:rPr lang="zh-TW" altLang="en-US" sz="2000">
                <a:solidFill>
                  <a:schemeClr val="bg2"/>
                </a:solidFill>
                <a:latin typeface="宋体" panose="02010600030101010101" pitchFamily="2" charset="-122"/>
                <a:ea typeface="宋体" panose="02010600030101010101" pitchFamily="2" charset="-122"/>
              </a:rPr>
              <a:t>强</a:t>
            </a:r>
            <a:endParaRPr lang="zh-TW" altLang="en-US" sz="2400">
              <a:solidFill>
                <a:schemeClr val="bg2"/>
              </a:solidFill>
              <a:latin typeface="宋体" panose="02010600030101010101" pitchFamily="2" charset="-122"/>
              <a:ea typeface="宋体" panose="02010600030101010101" pitchFamily="2" charset="-122"/>
            </a:endParaRPr>
          </a:p>
        </p:txBody>
      </p:sp>
      <p:sp>
        <p:nvSpPr>
          <p:cNvPr id="547857" name="文本框 547856"/>
          <p:cNvSpPr txBox="1"/>
          <p:nvPr/>
        </p:nvSpPr>
        <p:spPr>
          <a:xfrm>
            <a:off x="6858000" y="2336800"/>
            <a:ext cx="1371600" cy="1322070"/>
          </a:xfrm>
          <a:prstGeom prst="rect">
            <a:avLst/>
          </a:prstGeom>
          <a:noFill/>
          <a:ln w="12700">
            <a:noFill/>
          </a:ln>
        </p:spPr>
        <p:txBody>
          <a:bodyPr>
            <a:spAutoFit/>
          </a:bodyPr>
          <a:p>
            <a:pPr eaLnBrk="0" hangingPunct="0">
              <a:spcBef>
                <a:spcPct val="50000"/>
              </a:spcBef>
              <a:buChar char="•"/>
            </a:pPr>
            <a:r>
              <a:rPr lang="zh-TW" altLang="en-US" sz="2000" dirty="0">
                <a:solidFill>
                  <a:schemeClr val="bg2"/>
                </a:solidFill>
                <a:latin typeface="宋体" panose="02010600030101010101" pitchFamily="2" charset="-122"/>
                <a:ea typeface="宋体" panose="02010600030101010101" pitchFamily="2" charset="-122"/>
              </a:rPr>
              <a:t>工作取向</a:t>
            </a:r>
            <a:endParaRPr lang="zh-TW" altLang="en-US" sz="2000" dirty="0">
              <a:solidFill>
                <a:schemeClr val="bg2"/>
              </a:solidFill>
              <a:latin typeface="宋体" panose="02010600030101010101" pitchFamily="2" charset="-122"/>
              <a:ea typeface="宋体" panose="02010600030101010101" pitchFamily="2" charset="-122"/>
            </a:endParaRPr>
          </a:p>
          <a:p>
            <a:pPr eaLnBrk="0" hangingPunct="0">
              <a:spcBef>
                <a:spcPct val="50000"/>
              </a:spcBef>
              <a:buChar char="•"/>
            </a:pPr>
            <a:r>
              <a:rPr lang="zh-TW" altLang="en-US" sz="2000" dirty="0">
                <a:solidFill>
                  <a:schemeClr val="bg2"/>
                </a:solidFill>
                <a:latin typeface="宋体" panose="02010600030101010101" pitchFamily="2" charset="-122"/>
                <a:ea typeface="宋体" panose="02010600030101010101" pitchFamily="2" charset="-122"/>
              </a:rPr>
              <a:t>任务第一</a:t>
            </a:r>
            <a:endParaRPr lang="zh-TW" altLang="en-US" sz="2000" dirty="0">
              <a:solidFill>
                <a:schemeClr val="bg2"/>
              </a:solidFill>
              <a:latin typeface="宋体" panose="02010600030101010101" pitchFamily="2" charset="-122"/>
              <a:ea typeface="宋体" panose="02010600030101010101" pitchFamily="2" charset="-122"/>
            </a:endParaRPr>
          </a:p>
          <a:p>
            <a:pPr algn="ctr" eaLnBrk="0" hangingPunct="0">
              <a:spcBef>
                <a:spcPct val="50000"/>
              </a:spcBef>
            </a:pPr>
            <a:r>
              <a:rPr lang="zh-TW" altLang="en-US" sz="2000" dirty="0">
                <a:solidFill>
                  <a:schemeClr val="bg2"/>
                </a:solidFill>
                <a:latin typeface="宋体" panose="02010600030101010101" pitchFamily="2" charset="-122"/>
                <a:ea typeface="宋体" panose="02010600030101010101" pitchFamily="2" charset="-122"/>
              </a:rPr>
              <a:t>(自负)</a:t>
            </a:r>
            <a:endParaRPr lang="zh-TW" altLang="en-US" sz="2000">
              <a:solidFill>
                <a:schemeClr val="bg2"/>
              </a:solidFill>
              <a:latin typeface="宋体" panose="02010600030101010101" pitchFamily="2" charset="-122"/>
              <a:ea typeface="宋体" panose="02010600030101010101" pitchFamily="2" charset="-122"/>
            </a:endParaRPr>
          </a:p>
        </p:txBody>
      </p:sp>
      <p:sp>
        <p:nvSpPr>
          <p:cNvPr id="547858" name="文本框 547857"/>
          <p:cNvSpPr txBox="1"/>
          <p:nvPr/>
        </p:nvSpPr>
        <p:spPr>
          <a:xfrm>
            <a:off x="6858000" y="4546600"/>
            <a:ext cx="1828800" cy="1537970"/>
          </a:xfrm>
          <a:prstGeom prst="rect">
            <a:avLst/>
          </a:prstGeom>
          <a:noFill/>
          <a:ln w="12700">
            <a:noFill/>
          </a:ln>
        </p:spPr>
        <p:txBody>
          <a:bodyPr>
            <a:spAutoFit/>
          </a:bodyPr>
          <a:p>
            <a:pPr eaLnBrk="0" hangingPunct="0">
              <a:lnSpc>
                <a:spcPct val="80000"/>
              </a:lnSpc>
              <a:spcBef>
                <a:spcPct val="50000"/>
              </a:spcBef>
              <a:buChar char="•"/>
            </a:pPr>
            <a:r>
              <a:rPr lang="zh-TW" altLang="en-US" sz="2000" dirty="0">
                <a:solidFill>
                  <a:schemeClr val="bg2"/>
                </a:solidFill>
                <a:latin typeface="宋体" panose="02010600030101010101" pitchFamily="2" charset="-122"/>
                <a:ea typeface="宋体" panose="02010600030101010101" pitchFamily="2" charset="-122"/>
              </a:rPr>
              <a:t>创新</a:t>
            </a:r>
            <a:endParaRPr lang="zh-TW" altLang="en-US" sz="2000" dirty="0">
              <a:solidFill>
                <a:schemeClr val="bg2"/>
              </a:solidFill>
              <a:latin typeface="宋体" panose="02010600030101010101" pitchFamily="2" charset="-122"/>
              <a:ea typeface="宋体" panose="02010600030101010101" pitchFamily="2" charset="-122"/>
            </a:endParaRPr>
          </a:p>
          <a:p>
            <a:pPr eaLnBrk="0" hangingPunct="0">
              <a:lnSpc>
                <a:spcPct val="80000"/>
              </a:lnSpc>
              <a:spcBef>
                <a:spcPct val="50000"/>
              </a:spcBef>
              <a:buChar char="•"/>
            </a:pPr>
            <a:r>
              <a:rPr lang="zh-TW" altLang="en-US" sz="2000" dirty="0">
                <a:solidFill>
                  <a:schemeClr val="bg2"/>
                </a:solidFill>
                <a:latin typeface="宋体" panose="02010600030101010101" pitchFamily="2" charset="-122"/>
                <a:ea typeface="宋体" panose="02010600030101010101" pitchFamily="2" charset="-122"/>
              </a:rPr>
              <a:t>点子</a:t>
            </a:r>
            <a:endParaRPr lang="zh-TW" altLang="en-US" sz="2000" dirty="0">
              <a:solidFill>
                <a:schemeClr val="bg2"/>
              </a:solidFill>
              <a:latin typeface="宋体" panose="02010600030101010101" pitchFamily="2" charset="-122"/>
              <a:ea typeface="宋体" panose="02010600030101010101" pitchFamily="2" charset="-122"/>
            </a:endParaRPr>
          </a:p>
          <a:p>
            <a:pPr algn="ctr" eaLnBrk="0" hangingPunct="0">
              <a:lnSpc>
                <a:spcPct val="80000"/>
              </a:lnSpc>
              <a:spcBef>
                <a:spcPct val="50000"/>
              </a:spcBef>
            </a:pPr>
            <a:r>
              <a:rPr lang="zh-TW" altLang="en-US" sz="2000" dirty="0">
                <a:solidFill>
                  <a:schemeClr val="bg2"/>
                </a:solidFill>
                <a:latin typeface="宋体" panose="02010600030101010101" pitchFamily="2" charset="-122"/>
                <a:ea typeface="宋体" panose="02010600030101010101" pitchFamily="2" charset="-122"/>
              </a:rPr>
              <a:t>(冲动)</a:t>
            </a:r>
            <a:endParaRPr lang="zh-TW" altLang="en-US" sz="2000" dirty="0">
              <a:solidFill>
                <a:schemeClr val="bg2"/>
              </a:solidFill>
              <a:latin typeface="宋体" panose="02010600030101010101" pitchFamily="2" charset="-122"/>
              <a:ea typeface="宋体" panose="02010600030101010101" pitchFamily="2" charset="-122"/>
            </a:endParaRPr>
          </a:p>
          <a:p>
            <a:pPr algn="ctr" eaLnBrk="0" hangingPunct="0">
              <a:lnSpc>
                <a:spcPct val="80000"/>
              </a:lnSpc>
              <a:spcBef>
                <a:spcPct val="50000"/>
              </a:spcBef>
            </a:pPr>
            <a:r>
              <a:rPr lang="zh-TW" altLang="en-US" sz="2000" dirty="0">
                <a:solidFill>
                  <a:schemeClr val="bg2"/>
                </a:solidFill>
                <a:latin typeface="宋体" panose="02010600030101010101" pitchFamily="2" charset="-122"/>
                <a:ea typeface="宋体" panose="02010600030101010101" pitchFamily="2" charset="-122"/>
              </a:rPr>
              <a:t>(不切实际)</a:t>
            </a:r>
            <a:endParaRPr lang="zh-TW" altLang="en-US" sz="2000">
              <a:solidFill>
                <a:schemeClr val="bg2"/>
              </a:solidFill>
              <a:latin typeface="宋体" panose="02010600030101010101" pitchFamily="2" charset="-122"/>
              <a:ea typeface="宋体" panose="02010600030101010101" pitchFamily="2" charset="-122"/>
            </a:endParaRPr>
          </a:p>
        </p:txBody>
      </p:sp>
      <p:sp>
        <p:nvSpPr>
          <p:cNvPr id="547859" name="文本框 547858"/>
          <p:cNvSpPr txBox="1"/>
          <p:nvPr/>
        </p:nvSpPr>
        <p:spPr>
          <a:xfrm>
            <a:off x="762000" y="2260600"/>
            <a:ext cx="1676400" cy="1783715"/>
          </a:xfrm>
          <a:prstGeom prst="rect">
            <a:avLst/>
          </a:prstGeom>
          <a:noFill/>
          <a:ln w="12700">
            <a:noFill/>
          </a:ln>
        </p:spPr>
        <p:txBody>
          <a:bodyPr>
            <a:spAutoFit/>
          </a:bodyPr>
          <a:p>
            <a:pPr eaLnBrk="0" hangingPunct="0">
              <a:spcBef>
                <a:spcPct val="50000"/>
              </a:spcBef>
              <a:buChar char="•"/>
            </a:pPr>
            <a:r>
              <a:rPr lang="zh-TW" altLang="en-US" sz="2000" dirty="0">
                <a:solidFill>
                  <a:schemeClr val="bg2"/>
                </a:solidFill>
                <a:latin typeface="宋体" panose="02010600030101010101" pitchFamily="2" charset="-122"/>
                <a:ea typeface="宋体" panose="02010600030101010101" pitchFamily="2" charset="-122"/>
              </a:rPr>
              <a:t>严谨</a:t>
            </a:r>
            <a:endParaRPr lang="zh-TW" altLang="en-US" sz="2000" dirty="0">
              <a:solidFill>
                <a:schemeClr val="bg2"/>
              </a:solidFill>
              <a:latin typeface="宋体" panose="02010600030101010101" pitchFamily="2" charset="-122"/>
              <a:ea typeface="宋体" panose="02010600030101010101" pitchFamily="2" charset="-122"/>
            </a:endParaRPr>
          </a:p>
          <a:p>
            <a:pPr eaLnBrk="0" hangingPunct="0">
              <a:spcBef>
                <a:spcPct val="50000"/>
              </a:spcBef>
              <a:buChar char="•"/>
            </a:pPr>
            <a:r>
              <a:rPr lang="zh-TW" altLang="en-US" sz="2000" dirty="0">
                <a:solidFill>
                  <a:schemeClr val="bg2"/>
                </a:solidFill>
                <a:latin typeface="宋体" panose="02010600030101010101" pitchFamily="2" charset="-122"/>
                <a:ea typeface="宋体" panose="02010600030101010101" pitchFamily="2" charset="-122"/>
              </a:rPr>
              <a:t>按步就班</a:t>
            </a:r>
            <a:endParaRPr lang="zh-TW" altLang="en-US" sz="2000" dirty="0">
              <a:solidFill>
                <a:schemeClr val="bg2"/>
              </a:solidFill>
              <a:latin typeface="宋体" panose="02010600030101010101" pitchFamily="2" charset="-122"/>
              <a:ea typeface="宋体" panose="02010600030101010101" pitchFamily="2" charset="-122"/>
            </a:endParaRPr>
          </a:p>
          <a:p>
            <a:pPr eaLnBrk="0" hangingPunct="0">
              <a:spcBef>
                <a:spcPct val="50000"/>
              </a:spcBef>
              <a:buChar char="•"/>
            </a:pPr>
            <a:r>
              <a:rPr lang="zh-TW" altLang="en-US" sz="2000" dirty="0">
                <a:solidFill>
                  <a:schemeClr val="bg2"/>
                </a:solidFill>
                <a:latin typeface="宋体" panose="02010600030101010101" pitchFamily="2" charset="-122"/>
                <a:ea typeface="宋体" panose="02010600030101010101" pitchFamily="2" charset="-122"/>
              </a:rPr>
              <a:t>推理</a:t>
            </a:r>
            <a:endParaRPr lang="zh-TW" altLang="en-US" sz="2000" dirty="0">
              <a:solidFill>
                <a:schemeClr val="bg2"/>
              </a:solidFill>
              <a:latin typeface="宋体" panose="02010600030101010101" pitchFamily="2" charset="-122"/>
              <a:ea typeface="宋体" panose="02010600030101010101" pitchFamily="2" charset="-122"/>
            </a:endParaRPr>
          </a:p>
          <a:p>
            <a:pPr algn="ctr" eaLnBrk="0" hangingPunct="0">
              <a:spcBef>
                <a:spcPct val="50000"/>
              </a:spcBef>
            </a:pPr>
            <a:r>
              <a:rPr lang="zh-TW" altLang="en-US" sz="2000" dirty="0">
                <a:solidFill>
                  <a:schemeClr val="bg2"/>
                </a:solidFill>
                <a:latin typeface="宋体" panose="02010600030101010101" pitchFamily="2" charset="-122"/>
                <a:ea typeface="宋体" panose="02010600030101010101" pitchFamily="2" charset="-122"/>
              </a:rPr>
              <a:t>(缺乏变通)</a:t>
            </a:r>
            <a:endParaRPr lang="zh-TW" altLang="en-US" sz="2000">
              <a:solidFill>
                <a:schemeClr val="bg2"/>
              </a:solidFill>
              <a:latin typeface="宋体" panose="02010600030101010101" pitchFamily="2" charset="-122"/>
              <a:ea typeface="宋体" panose="02010600030101010101" pitchFamily="2" charset="-122"/>
            </a:endParaRPr>
          </a:p>
        </p:txBody>
      </p:sp>
      <p:sp>
        <p:nvSpPr>
          <p:cNvPr id="547860" name="文本框 547859"/>
          <p:cNvSpPr txBox="1"/>
          <p:nvPr/>
        </p:nvSpPr>
        <p:spPr>
          <a:xfrm>
            <a:off x="762000" y="4851400"/>
            <a:ext cx="1676400" cy="860425"/>
          </a:xfrm>
          <a:prstGeom prst="rect">
            <a:avLst/>
          </a:prstGeom>
          <a:noFill/>
          <a:ln w="12700">
            <a:noFill/>
          </a:ln>
        </p:spPr>
        <p:txBody>
          <a:bodyPr>
            <a:spAutoFit/>
          </a:bodyPr>
          <a:p>
            <a:pPr eaLnBrk="0" hangingPunct="0">
              <a:spcBef>
                <a:spcPct val="50000"/>
              </a:spcBef>
              <a:buChar char="•"/>
            </a:pPr>
            <a:r>
              <a:rPr lang="zh-TW" altLang="en-US" sz="2000" dirty="0">
                <a:solidFill>
                  <a:schemeClr val="bg2"/>
                </a:solidFill>
                <a:latin typeface="宋体" panose="02010600030101010101" pitchFamily="2" charset="-122"/>
                <a:ea typeface="宋体" panose="02010600030101010101" pitchFamily="2" charset="-122"/>
              </a:rPr>
              <a:t>相信他人</a:t>
            </a:r>
            <a:endParaRPr lang="zh-TW" altLang="en-US" sz="2000" dirty="0">
              <a:solidFill>
                <a:schemeClr val="bg2"/>
              </a:solidFill>
              <a:latin typeface="宋体" panose="02010600030101010101" pitchFamily="2" charset="-122"/>
              <a:ea typeface="宋体" panose="02010600030101010101" pitchFamily="2" charset="-122"/>
            </a:endParaRPr>
          </a:p>
          <a:p>
            <a:pPr eaLnBrk="0" hangingPunct="0">
              <a:spcBef>
                <a:spcPct val="50000"/>
              </a:spcBef>
              <a:buChar char="•"/>
            </a:pPr>
            <a:r>
              <a:rPr lang="zh-TW" altLang="en-US" sz="2000" dirty="0">
                <a:solidFill>
                  <a:schemeClr val="bg2"/>
                </a:solidFill>
                <a:latin typeface="宋体" panose="02010600030101010101" pitchFamily="2" charset="-122"/>
                <a:ea typeface="宋体" panose="02010600030101010101" pitchFamily="2" charset="-122"/>
              </a:rPr>
              <a:t>为他人着想</a:t>
            </a:r>
            <a:endParaRPr lang="zh-TW" altLang="en-US" sz="2000" dirty="0">
              <a:solidFill>
                <a:schemeClr val="bg2"/>
              </a:solidFill>
              <a:latin typeface="宋体" panose="02010600030101010101" pitchFamily="2" charset="-122"/>
              <a:ea typeface="宋体" panose="02010600030101010101" pitchFamily="2" charset="-122"/>
            </a:endParaRPr>
          </a:p>
        </p:txBody>
      </p:sp>
      <p:sp>
        <p:nvSpPr>
          <p:cNvPr id="547861" name="文本框 547860"/>
          <p:cNvSpPr txBox="1"/>
          <p:nvPr/>
        </p:nvSpPr>
        <p:spPr>
          <a:xfrm>
            <a:off x="4191000" y="3098800"/>
            <a:ext cx="685800" cy="2491740"/>
          </a:xfrm>
          <a:prstGeom prst="rect">
            <a:avLst/>
          </a:prstGeom>
          <a:noFill/>
          <a:ln w="12700">
            <a:noFill/>
          </a:ln>
          <a:effectLst>
            <a:outerShdw dist="35921" dir="2699999" algn="ctr" rotWithShape="0">
              <a:schemeClr val="bg2"/>
            </a:outerShdw>
          </a:effectLst>
        </p:spPr>
        <p:txBody>
          <a:bodyPr>
            <a:spAutoFit/>
          </a:bodyPr>
          <a:p>
            <a:pPr algn="ctr" eaLnBrk="0" hangingPunct="0">
              <a:lnSpc>
                <a:spcPct val="200000"/>
              </a:lnSpc>
              <a:spcBef>
                <a:spcPct val="50000"/>
              </a:spcBef>
            </a:pPr>
            <a:r>
              <a:rPr lang="zh-TW" altLang="en-US" sz="2400" b="1" dirty="0">
                <a:solidFill>
                  <a:srgbClr val="FF0000"/>
                </a:solidFill>
                <a:latin typeface="宋体" panose="02010600030101010101" pitchFamily="2" charset="-122"/>
                <a:ea typeface="宋体" panose="02010600030101010101" pitchFamily="2" charset="-122"/>
              </a:rPr>
              <a:t>反      </a:t>
            </a:r>
            <a:endParaRPr lang="zh-TW" altLang="en-US" sz="2400" b="1" dirty="0">
              <a:solidFill>
                <a:srgbClr val="FF0000"/>
              </a:solidFill>
              <a:latin typeface="宋体" panose="02010600030101010101" pitchFamily="2" charset="-122"/>
              <a:ea typeface="宋体" panose="02010600030101010101" pitchFamily="2" charset="-122"/>
            </a:endParaRPr>
          </a:p>
          <a:p>
            <a:pPr algn="ctr" eaLnBrk="0" hangingPunct="0">
              <a:lnSpc>
                <a:spcPct val="200000"/>
              </a:lnSpc>
              <a:spcBef>
                <a:spcPct val="50000"/>
              </a:spcBef>
            </a:pPr>
            <a:r>
              <a:rPr lang="zh-TW" altLang="en-US" sz="2400" b="1" dirty="0">
                <a:solidFill>
                  <a:srgbClr val="FF0000"/>
                </a:solidFill>
                <a:latin typeface="宋体" panose="02010600030101010101" pitchFamily="2" charset="-122"/>
                <a:ea typeface="宋体" panose="02010600030101010101" pitchFamily="2" charset="-122"/>
              </a:rPr>
              <a:t>应力</a:t>
            </a:r>
            <a:endParaRPr lang="zh-TW" altLang="en-US" sz="2400" b="1">
              <a:solidFill>
                <a:srgbClr val="FF0000"/>
              </a:solidFill>
              <a:latin typeface="宋体" panose="02010600030101010101" pitchFamily="2" charset="-122"/>
              <a:ea typeface="宋体" panose="02010600030101010101" pitchFamily="2" charset="-122"/>
            </a:endParaRPr>
          </a:p>
        </p:txBody>
      </p:sp>
    </p:spTree>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37602" name="标题 537601"/>
          <p:cNvSpPr>
            <a:spLocks noGrp="1"/>
          </p:cNvSpPr>
          <p:nvPr>
            <p:ph type="title"/>
          </p:nvPr>
        </p:nvSpPr>
        <p:spPr>
          <a:ln/>
        </p:spPr>
        <p:txBody>
          <a:bodyPr anchor="ctr" anchorCtr="0"/>
          <a:p>
            <a:r>
              <a:rPr lang="zh-CN" altLang="en-US" dirty="0"/>
              <a:t>本课程大纲</a:t>
            </a:r>
            <a:endParaRPr lang="zh-CN" altLang="en-US" dirty="0"/>
          </a:p>
        </p:txBody>
      </p:sp>
      <p:sp>
        <p:nvSpPr>
          <p:cNvPr id="537603" name="文本占位符 537602"/>
          <p:cNvSpPr>
            <a:spLocks noGrp="1"/>
          </p:cNvSpPr>
          <p:nvPr>
            <p:ph type="body" sz="half" idx="1"/>
          </p:nvPr>
        </p:nvSpPr>
        <p:spPr>
          <a:xfrm>
            <a:off x="2201863" y="1600200"/>
            <a:ext cx="3810000" cy="4530725"/>
          </a:xfrm>
          <a:ln/>
        </p:spPr>
        <p:txBody>
          <a:bodyPr/>
          <a:p>
            <a:pPr marL="533400" indent="-533400">
              <a:lnSpc>
                <a:spcPct val="150000"/>
              </a:lnSpc>
              <a:buClr>
                <a:schemeClr val="folHlink"/>
              </a:buClr>
              <a:buSzPct val="90000"/>
              <a:buFont typeface="Wingdings" panose="05000000000000000000" pitchFamily="2" charset="2"/>
              <a:buAutoNum type="arabicPeriod"/>
            </a:pPr>
            <a:r>
              <a:rPr lang="zh-CN" altLang="en-US" sz="2400" b="1" dirty="0"/>
              <a:t>组织与团队</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管理与经理</a:t>
            </a:r>
            <a:r>
              <a:rPr lang="en-US" altLang="zh-CN" sz="2400" b="1"/>
              <a:t>(</a:t>
            </a:r>
            <a:r>
              <a:rPr lang="zh-CN" altLang="en-US" sz="2400" b="1" dirty="0"/>
              <a:t>领导者</a:t>
            </a:r>
            <a:r>
              <a:rPr lang="en-US" altLang="zh-CN" sz="2400" b="1"/>
              <a:t>)</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经理的特征</a:t>
            </a:r>
            <a:endParaRPr lang="zh-CN" altLang="zh-CN"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经理的角色</a:t>
            </a:r>
            <a:endParaRPr lang="zh-CN"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t>领导的风格</a:t>
            </a:r>
            <a:endParaRPr lang="zh-TW" altLang="en-US" sz="2400" b="1" dirty="0"/>
          </a:p>
          <a:p>
            <a:pPr marL="533400" indent="-533400">
              <a:lnSpc>
                <a:spcPct val="150000"/>
              </a:lnSpc>
              <a:buClr>
                <a:schemeClr val="folHlink"/>
              </a:buClr>
              <a:buSzPct val="90000"/>
              <a:buFont typeface="Wingdings" panose="05000000000000000000" pitchFamily="2" charset="2"/>
              <a:buAutoNum type="arabicPeriod"/>
            </a:pPr>
            <a:r>
              <a:rPr lang="zh-CN" altLang="en-US" sz="2400" b="1" dirty="0">
                <a:solidFill>
                  <a:schemeClr val="accent2"/>
                </a:solidFill>
              </a:rPr>
              <a:t>目标管理</a:t>
            </a:r>
            <a:endParaRPr lang="zh-CN" altLang="en-US" sz="2400" b="1" dirty="0">
              <a:solidFill>
                <a:schemeClr val="accent2"/>
              </a:solidFill>
            </a:endParaRPr>
          </a:p>
        </p:txBody>
      </p:sp>
      <p:graphicFrame>
        <p:nvGraphicFramePr>
          <p:cNvPr id="537604" name="内容占位符 537603"/>
          <p:cNvGraphicFramePr/>
          <p:nvPr>
            <p:ph sz="half" idx="2"/>
          </p:nvPr>
        </p:nvGraphicFramePr>
        <p:xfrm>
          <a:off x="0" y="4868863"/>
          <a:ext cx="1968500" cy="1989137"/>
        </p:xfrm>
        <a:graphic>
          <a:graphicData uri="http://schemas.openxmlformats.org/presentationml/2006/ole">
            <mc:AlternateContent xmlns:mc="http://schemas.openxmlformats.org/markup-compatibility/2006">
              <mc:Choice xmlns:v="urn:schemas-microsoft-com:vml" Requires="v">
                <p:oleObj spid="_x0000_s3110" name="" r:id="rId1" imgW="944880" imgH="953770" progId="Word.Document.8">
                  <p:embed/>
                </p:oleObj>
              </mc:Choice>
              <mc:Fallback>
                <p:oleObj name="" r:id="rId1" imgW="944880" imgH="953770" progId="Word.Document.8">
                  <p:embed/>
                  <p:pic>
                    <p:nvPicPr>
                      <p:cNvPr id="0" name="图片 3109"/>
                      <p:cNvPicPr/>
                      <p:nvPr/>
                    </p:nvPicPr>
                    <p:blipFill>
                      <a:blip r:embed="rId2"/>
                      <a:stretch>
                        <a:fillRect/>
                      </a:stretch>
                    </p:blipFill>
                    <p:spPr>
                      <a:xfrm>
                        <a:off x="0" y="4868863"/>
                        <a:ext cx="1968500" cy="1989137"/>
                      </a:xfrm>
                      <a:prstGeom prst="rect">
                        <a:avLst/>
                      </a:prstGeom>
                      <a:noFill/>
                      <a:ln w="38100">
                        <a:miter/>
                      </a:ln>
                    </p:spPr>
                  </p:pic>
                </p:oleObj>
              </mc:Fallback>
            </mc:AlternateContent>
          </a:graphicData>
        </a:graphic>
      </p:graphicFrame>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76162" name="文本框 476161"/>
          <p:cNvSpPr txBox="1"/>
          <p:nvPr/>
        </p:nvSpPr>
        <p:spPr>
          <a:xfrm>
            <a:off x="395288" y="4868863"/>
            <a:ext cx="1655762" cy="366712"/>
          </a:xfrm>
          <a:prstGeom prst="rect">
            <a:avLst/>
          </a:prstGeom>
          <a:noFill/>
          <a:ln w="9525">
            <a:noFill/>
          </a:ln>
        </p:spPr>
        <p:txBody>
          <a:bodyPr>
            <a:spAutoFit/>
          </a:bodyPr>
          <a:p>
            <a:pPr>
              <a:spcBef>
                <a:spcPct val="50000"/>
              </a:spcBef>
            </a:pPr>
            <a:endParaRPr lang="zh-TW" altLang="en-US" dirty="0">
              <a:latin typeface="Times New Roman" panose="02020603050405020304" pitchFamily="18" charset="0"/>
              <a:ea typeface="PMingLiU" panose="02020500000000000000" pitchFamily="18" charset="-120"/>
            </a:endParaRPr>
          </a:p>
        </p:txBody>
      </p:sp>
      <p:grpSp>
        <p:nvGrpSpPr>
          <p:cNvPr id="476163" name="组合 476162"/>
          <p:cNvGrpSpPr/>
          <p:nvPr/>
        </p:nvGrpSpPr>
        <p:grpSpPr>
          <a:xfrm>
            <a:off x="3706813" y="2222500"/>
            <a:ext cx="2449512" cy="2286000"/>
            <a:chOff x="3221" y="1914"/>
            <a:chExt cx="2166" cy="2224"/>
          </a:xfrm>
        </p:grpSpPr>
        <p:grpSp>
          <p:nvGrpSpPr>
            <p:cNvPr id="476164" name="组合 476163"/>
            <p:cNvGrpSpPr/>
            <p:nvPr/>
          </p:nvGrpSpPr>
          <p:grpSpPr>
            <a:xfrm>
              <a:off x="3221" y="1914"/>
              <a:ext cx="2166" cy="2224"/>
              <a:chOff x="3215" y="1919"/>
              <a:chExt cx="2190" cy="2190"/>
            </a:xfrm>
          </p:grpSpPr>
          <p:grpSp>
            <p:nvGrpSpPr>
              <p:cNvPr id="476165" name="组合 476164"/>
              <p:cNvGrpSpPr/>
              <p:nvPr/>
            </p:nvGrpSpPr>
            <p:grpSpPr>
              <a:xfrm>
                <a:off x="3215" y="1919"/>
                <a:ext cx="2190" cy="2190"/>
                <a:chOff x="3215" y="1919"/>
                <a:chExt cx="2190" cy="2190"/>
              </a:xfrm>
            </p:grpSpPr>
            <p:grpSp>
              <p:nvGrpSpPr>
                <p:cNvPr id="476166" name="组合 476165"/>
                <p:cNvGrpSpPr/>
                <p:nvPr/>
              </p:nvGrpSpPr>
              <p:grpSpPr>
                <a:xfrm>
                  <a:off x="3215" y="1919"/>
                  <a:ext cx="2190" cy="2190"/>
                  <a:chOff x="3215" y="1919"/>
                  <a:chExt cx="2190" cy="2190"/>
                </a:xfrm>
              </p:grpSpPr>
              <p:sp>
                <p:nvSpPr>
                  <p:cNvPr id="476167" name="椭圆 476166"/>
                  <p:cNvSpPr/>
                  <p:nvPr/>
                </p:nvSpPr>
                <p:spPr>
                  <a:xfrm>
                    <a:off x="3215" y="1919"/>
                    <a:ext cx="2190" cy="2190"/>
                  </a:xfrm>
                  <a:prstGeom prst="ellipse">
                    <a:avLst/>
                  </a:prstGeom>
                  <a:solidFill>
                    <a:srgbClr val="FF0000"/>
                  </a:solidFill>
                  <a:ln w="9525" cap="flat" cmpd="sng">
                    <a:solidFill>
                      <a:srgbClr val="333300"/>
                    </a:solidFill>
                    <a:prstDash val="solid"/>
                    <a:headEnd type="none" w="med" len="med"/>
                    <a:tailEnd type="none" w="med" len="med"/>
                  </a:ln>
                </p:spPr>
                <p:txBody>
                  <a:bodyPr/>
                  <a:p>
                    <a:endParaRPr lang="zh-CN" altLang="en-US"/>
                  </a:p>
                </p:txBody>
              </p:sp>
              <p:sp>
                <p:nvSpPr>
                  <p:cNvPr id="476168" name="椭圆 476167"/>
                  <p:cNvSpPr/>
                  <p:nvPr/>
                </p:nvSpPr>
                <p:spPr>
                  <a:xfrm>
                    <a:off x="3447" y="2140"/>
                    <a:ext cx="1724" cy="1740"/>
                  </a:xfrm>
                  <a:prstGeom prst="ellipse">
                    <a:avLst/>
                  </a:prstGeom>
                  <a:solidFill>
                    <a:srgbClr val="FFFFFF"/>
                  </a:solidFill>
                  <a:ln w="9525" cap="flat" cmpd="sng">
                    <a:solidFill>
                      <a:srgbClr val="333300"/>
                    </a:solidFill>
                    <a:prstDash val="solid"/>
                    <a:headEnd type="none" w="med" len="med"/>
                    <a:tailEnd type="none" w="med" len="med"/>
                  </a:ln>
                </p:spPr>
                <p:txBody>
                  <a:bodyPr/>
                  <a:p>
                    <a:endParaRPr lang="zh-CN" altLang="en-US"/>
                  </a:p>
                </p:txBody>
              </p:sp>
            </p:grpSp>
            <p:sp>
              <p:nvSpPr>
                <p:cNvPr id="476169" name="椭圆 476168"/>
                <p:cNvSpPr/>
                <p:nvPr/>
              </p:nvSpPr>
              <p:spPr>
                <a:xfrm>
                  <a:off x="3680" y="2376"/>
                  <a:ext cx="1258" cy="1268"/>
                </a:xfrm>
                <a:prstGeom prst="ellipse">
                  <a:avLst/>
                </a:prstGeom>
                <a:solidFill>
                  <a:srgbClr val="0000FF"/>
                </a:solidFill>
                <a:ln w="9525" cap="flat" cmpd="sng">
                  <a:solidFill>
                    <a:srgbClr val="333300"/>
                  </a:solidFill>
                  <a:prstDash val="solid"/>
                  <a:headEnd type="none" w="med" len="med"/>
                  <a:tailEnd type="none" w="med" len="med"/>
                </a:ln>
              </p:spPr>
              <p:txBody>
                <a:bodyPr/>
                <a:p>
                  <a:endParaRPr lang="zh-CN" altLang="en-US"/>
                </a:p>
              </p:txBody>
            </p:sp>
          </p:grpSp>
          <p:sp>
            <p:nvSpPr>
              <p:cNvPr id="476170" name="椭圆 476169"/>
              <p:cNvSpPr/>
              <p:nvPr/>
            </p:nvSpPr>
            <p:spPr>
              <a:xfrm>
                <a:off x="3909" y="2608"/>
                <a:ext cx="800" cy="804"/>
              </a:xfrm>
              <a:prstGeom prst="ellipse">
                <a:avLst/>
              </a:prstGeom>
              <a:solidFill>
                <a:srgbClr val="FFFFFF"/>
              </a:solidFill>
              <a:ln w="9525" cap="flat" cmpd="sng">
                <a:solidFill>
                  <a:srgbClr val="333300"/>
                </a:solidFill>
                <a:prstDash val="solid"/>
                <a:headEnd type="none" w="med" len="med"/>
                <a:tailEnd type="none" w="med" len="med"/>
              </a:ln>
            </p:spPr>
            <p:txBody>
              <a:bodyPr/>
              <a:p>
                <a:endParaRPr lang="zh-CN" altLang="en-US"/>
              </a:p>
            </p:txBody>
          </p:sp>
        </p:grpSp>
        <p:sp>
          <p:nvSpPr>
            <p:cNvPr id="476171" name="椭圆 476170"/>
            <p:cNvSpPr/>
            <p:nvPr/>
          </p:nvSpPr>
          <p:spPr>
            <a:xfrm>
              <a:off x="4127" y="2835"/>
              <a:ext cx="332" cy="345"/>
            </a:xfrm>
            <a:prstGeom prst="ellipse">
              <a:avLst/>
            </a:prstGeom>
            <a:solidFill>
              <a:srgbClr val="FF0000"/>
            </a:solidFill>
            <a:ln w="9525" cap="flat" cmpd="sng">
              <a:solidFill>
                <a:srgbClr val="333300"/>
              </a:solidFill>
              <a:prstDash val="solid"/>
              <a:headEnd type="none" w="med" len="med"/>
              <a:tailEnd type="none" w="med" len="med"/>
            </a:ln>
          </p:spPr>
          <p:txBody>
            <a:bodyPr/>
            <a:p>
              <a:endParaRPr lang="zh-CN" altLang="en-US"/>
            </a:p>
          </p:txBody>
        </p:sp>
        <p:grpSp>
          <p:nvGrpSpPr>
            <p:cNvPr id="476172" name="组合 476171"/>
            <p:cNvGrpSpPr/>
            <p:nvPr/>
          </p:nvGrpSpPr>
          <p:grpSpPr>
            <a:xfrm>
              <a:off x="4320" y="2305"/>
              <a:ext cx="900" cy="719"/>
              <a:chOff x="4328" y="2310"/>
              <a:chExt cx="910" cy="708"/>
            </a:xfrm>
          </p:grpSpPr>
          <p:sp>
            <p:nvSpPr>
              <p:cNvPr id="476173" name="任意多边形 476172"/>
              <p:cNvSpPr/>
              <p:nvPr/>
            </p:nvSpPr>
            <p:spPr>
              <a:xfrm>
                <a:off x="4337" y="2970"/>
                <a:ext cx="68" cy="47"/>
              </a:xfrm>
              <a:custGeom>
                <a:avLst/>
                <a:gdLst/>
                <a:ahLst/>
                <a:cxnLst/>
                <a:pathLst>
                  <a:path w="68" h="47">
                    <a:moveTo>
                      <a:pt x="0" y="22"/>
                    </a:moveTo>
                    <a:lnTo>
                      <a:pt x="31" y="0"/>
                    </a:lnTo>
                    <a:lnTo>
                      <a:pt x="68" y="47"/>
                    </a:lnTo>
                    <a:lnTo>
                      <a:pt x="12" y="39"/>
                    </a:lnTo>
                    <a:lnTo>
                      <a:pt x="0" y="22"/>
                    </a:lnTo>
                    <a:close/>
                  </a:path>
                </a:pathLst>
              </a:custGeom>
              <a:solidFill>
                <a:srgbClr val="3F3F3F"/>
              </a:solidFill>
              <a:ln w="9525" cap="flat" cmpd="sng">
                <a:solidFill>
                  <a:srgbClr val="333300"/>
                </a:solidFill>
                <a:prstDash val="solid"/>
                <a:headEnd type="none" w="med" len="med"/>
                <a:tailEnd type="none" w="med" len="med"/>
              </a:ln>
            </p:spPr>
            <p:txBody>
              <a:bodyPr/>
              <a:p>
                <a:endParaRPr lang="zh-CN" altLang="en-US"/>
              </a:p>
            </p:txBody>
          </p:sp>
          <p:sp>
            <p:nvSpPr>
              <p:cNvPr id="476174" name="任意多边形 476173"/>
              <p:cNvSpPr/>
              <p:nvPr/>
            </p:nvSpPr>
            <p:spPr>
              <a:xfrm>
                <a:off x="4328" y="2900"/>
                <a:ext cx="39" cy="92"/>
              </a:xfrm>
              <a:custGeom>
                <a:avLst/>
                <a:gdLst/>
                <a:ahLst/>
                <a:cxnLst/>
                <a:pathLst>
                  <a:path w="39" h="92">
                    <a:moveTo>
                      <a:pt x="25" y="0"/>
                    </a:moveTo>
                    <a:lnTo>
                      <a:pt x="39" y="70"/>
                    </a:lnTo>
                    <a:lnTo>
                      <a:pt x="9" y="92"/>
                    </a:lnTo>
                    <a:lnTo>
                      <a:pt x="0" y="71"/>
                    </a:lnTo>
                    <a:lnTo>
                      <a:pt x="25" y="0"/>
                    </a:lnTo>
                    <a:close/>
                  </a:path>
                </a:pathLst>
              </a:custGeom>
              <a:solidFill>
                <a:srgbClr val="5F5F5F"/>
              </a:solidFill>
              <a:ln w="9525" cap="flat" cmpd="sng">
                <a:solidFill>
                  <a:srgbClr val="333300"/>
                </a:solidFill>
                <a:prstDash val="solid"/>
                <a:headEnd type="none" w="med" len="med"/>
                <a:tailEnd type="none" w="med" len="med"/>
              </a:ln>
            </p:spPr>
            <p:txBody>
              <a:bodyPr/>
              <a:p>
                <a:endParaRPr lang="zh-CN" altLang="en-US"/>
              </a:p>
            </p:txBody>
          </p:sp>
          <p:sp>
            <p:nvSpPr>
              <p:cNvPr id="476175" name="任意多边形 476174"/>
              <p:cNvSpPr/>
              <p:nvPr/>
            </p:nvSpPr>
            <p:spPr>
              <a:xfrm>
                <a:off x="4354" y="2899"/>
                <a:ext cx="52" cy="119"/>
              </a:xfrm>
              <a:custGeom>
                <a:avLst/>
                <a:gdLst/>
                <a:ahLst/>
                <a:cxnLst/>
                <a:pathLst>
                  <a:path w="52" h="119">
                    <a:moveTo>
                      <a:pt x="0" y="0"/>
                    </a:moveTo>
                    <a:lnTo>
                      <a:pt x="13" y="73"/>
                    </a:lnTo>
                    <a:lnTo>
                      <a:pt x="52" y="119"/>
                    </a:lnTo>
                    <a:lnTo>
                      <a:pt x="35" y="62"/>
                    </a:lnTo>
                    <a:lnTo>
                      <a:pt x="0" y="0"/>
                    </a:lnTo>
                    <a:close/>
                  </a:path>
                </a:pathLst>
              </a:custGeom>
              <a:solidFill>
                <a:srgbClr val="9F9F9F"/>
              </a:solidFill>
              <a:ln w="9525" cap="flat" cmpd="sng">
                <a:solidFill>
                  <a:srgbClr val="333300"/>
                </a:solidFill>
                <a:prstDash val="solid"/>
                <a:headEnd type="none" w="med" len="med"/>
                <a:tailEnd type="none" w="med" len="med"/>
              </a:ln>
            </p:spPr>
            <p:txBody>
              <a:bodyPr/>
              <a:p>
                <a:endParaRPr lang="zh-CN" altLang="en-US"/>
              </a:p>
            </p:txBody>
          </p:sp>
          <p:grpSp>
            <p:nvGrpSpPr>
              <p:cNvPr id="476176" name="组合 476175"/>
              <p:cNvGrpSpPr/>
              <p:nvPr/>
            </p:nvGrpSpPr>
            <p:grpSpPr>
              <a:xfrm>
                <a:off x="4361" y="2310"/>
                <a:ext cx="877" cy="674"/>
                <a:chOff x="4361" y="2310"/>
                <a:chExt cx="877" cy="674"/>
              </a:xfrm>
            </p:grpSpPr>
            <p:sp>
              <p:nvSpPr>
                <p:cNvPr id="476177" name="任意多边形 476176"/>
                <p:cNvSpPr/>
                <p:nvPr/>
              </p:nvSpPr>
              <p:spPr>
                <a:xfrm>
                  <a:off x="4361" y="2500"/>
                  <a:ext cx="756" cy="484"/>
                </a:xfrm>
                <a:custGeom>
                  <a:avLst/>
                  <a:gdLst/>
                  <a:ahLst/>
                  <a:cxnLst/>
                  <a:pathLst>
                    <a:path w="756" h="484">
                      <a:moveTo>
                        <a:pt x="611" y="0"/>
                      </a:moveTo>
                      <a:lnTo>
                        <a:pt x="16" y="442"/>
                      </a:lnTo>
                      <a:lnTo>
                        <a:pt x="9" y="447"/>
                      </a:lnTo>
                      <a:lnTo>
                        <a:pt x="3" y="456"/>
                      </a:lnTo>
                      <a:lnTo>
                        <a:pt x="0" y="467"/>
                      </a:lnTo>
                      <a:lnTo>
                        <a:pt x="4" y="477"/>
                      </a:lnTo>
                      <a:lnTo>
                        <a:pt x="12" y="482"/>
                      </a:lnTo>
                      <a:lnTo>
                        <a:pt x="20" y="484"/>
                      </a:lnTo>
                      <a:lnTo>
                        <a:pt x="31" y="480"/>
                      </a:lnTo>
                      <a:lnTo>
                        <a:pt x="756" y="144"/>
                      </a:lnTo>
                      <a:lnTo>
                        <a:pt x="611" y="0"/>
                      </a:lnTo>
                      <a:close/>
                    </a:path>
                  </a:pathLst>
                </a:custGeom>
                <a:solidFill>
                  <a:srgbClr val="808080"/>
                </a:solidFill>
                <a:ln w="9525" cap="flat" cmpd="sng">
                  <a:solidFill>
                    <a:srgbClr val="333300"/>
                  </a:solidFill>
                  <a:prstDash val="solid"/>
                  <a:headEnd type="none" w="med" len="med"/>
                  <a:tailEnd type="none" w="med" len="med"/>
                </a:ln>
              </p:spPr>
              <p:txBody>
                <a:bodyPr/>
                <a:p>
                  <a:endParaRPr lang="zh-CN" altLang="en-US"/>
                </a:p>
              </p:txBody>
            </p:sp>
            <p:sp>
              <p:nvSpPr>
                <p:cNvPr id="476178" name="任意多边形 476177"/>
                <p:cNvSpPr/>
                <p:nvPr/>
              </p:nvSpPr>
              <p:spPr>
                <a:xfrm>
                  <a:off x="4915" y="2474"/>
                  <a:ext cx="252" cy="116"/>
                </a:xfrm>
                <a:custGeom>
                  <a:avLst/>
                  <a:gdLst/>
                  <a:ahLst/>
                  <a:cxnLst/>
                  <a:pathLst>
                    <a:path w="252" h="116">
                      <a:moveTo>
                        <a:pt x="13" y="62"/>
                      </a:moveTo>
                      <a:lnTo>
                        <a:pt x="108" y="0"/>
                      </a:lnTo>
                      <a:lnTo>
                        <a:pt x="252" y="106"/>
                      </a:lnTo>
                      <a:lnTo>
                        <a:pt x="231" y="116"/>
                      </a:lnTo>
                      <a:lnTo>
                        <a:pt x="99" y="35"/>
                      </a:lnTo>
                      <a:lnTo>
                        <a:pt x="0" y="90"/>
                      </a:lnTo>
                      <a:lnTo>
                        <a:pt x="13" y="62"/>
                      </a:lnTo>
                      <a:close/>
                    </a:path>
                  </a:pathLst>
                </a:custGeom>
                <a:solidFill>
                  <a:srgbClr val="808080"/>
                </a:solidFill>
                <a:ln w="9525" cap="flat" cmpd="sng">
                  <a:solidFill>
                    <a:srgbClr val="333300"/>
                  </a:solidFill>
                  <a:prstDash val="solid"/>
                  <a:headEnd type="none" w="med" len="med"/>
                  <a:tailEnd type="none" w="med" len="med"/>
                </a:ln>
              </p:spPr>
              <p:txBody>
                <a:bodyPr/>
                <a:p>
                  <a:endParaRPr lang="zh-CN" altLang="en-US"/>
                </a:p>
              </p:txBody>
            </p:sp>
            <p:sp>
              <p:nvSpPr>
                <p:cNvPr id="476179" name="任意多边形 476178"/>
                <p:cNvSpPr/>
                <p:nvPr/>
              </p:nvSpPr>
              <p:spPr>
                <a:xfrm>
                  <a:off x="4911" y="2454"/>
                  <a:ext cx="240" cy="233"/>
                </a:xfrm>
                <a:custGeom>
                  <a:avLst/>
                  <a:gdLst/>
                  <a:ahLst/>
                  <a:cxnLst/>
                  <a:pathLst>
                    <a:path w="240" h="233">
                      <a:moveTo>
                        <a:pt x="124" y="0"/>
                      </a:moveTo>
                      <a:lnTo>
                        <a:pt x="11" y="82"/>
                      </a:lnTo>
                      <a:lnTo>
                        <a:pt x="6" y="94"/>
                      </a:lnTo>
                      <a:lnTo>
                        <a:pt x="2" y="108"/>
                      </a:lnTo>
                      <a:lnTo>
                        <a:pt x="0" y="126"/>
                      </a:lnTo>
                      <a:lnTo>
                        <a:pt x="0" y="142"/>
                      </a:lnTo>
                      <a:lnTo>
                        <a:pt x="3" y="160"/>
                      </a:lnTo>
                      <a:lnTo>
                        <a:pt x="8" y="175"/>
                      </a:lnTo>
                      <a:lnTo>
                        <a:pt x="18" y="190"/>
                      </a:lnTo>
                      <a:lnTo>
                        <a:pt x="30" y="203"/>
                      </a:lnTo>
                      <a:lnTo>
                        <a:pt x="47" y="215"/>
                      </a:lnTo>
                      <a:lnTo>
                        <a:pt x="61" y="224"/>
                      </a:lnTo>
                      <a:lnTo>
                        <a:pt x="78" y="229"/>
                      </a:lnTo>
                      <a:lnTo>
                        <a:pt x="95" y="233"/>
                      </a:lnTo>
                      <a:lnTo>
                        <a:pt x="111" y="233"/>
                      </a:lnTo>
                      <a:lnTo>
                        <a:pt x="240" y="175"/>
                      </a:lnTo>
                      <a:lnTo>
                        <a:pt x="108" y="47"/>
                      </a:lnTo>
                      <a:lnTo>
                        <a:pt x="13" y="102"/>
                      </a:lnTo>
                      <a:lnTo>
                        <a:pt x="20" y="84"/>
                      </a:lnTo>
                      <a:lnTo>
                        <a:pt x="118" y="22"/>
                      </a:lnTo>
                      <a:lnTo>
                        <a:pt x="124" y="0"/>
                      </a:lnTo>
                      <a:close/>
                    </a:path>
                  </a:pathLst>
                </a:custGeom>
                <a:solidFill>
                  <a:srgbClr val="C0C0C0"/>
                </a:solidFill>
                <a:ln w="9525" cap="flat" cmpd="sng">
                  <a:solidFill>
                    <a:srgbClr val="333300"/>
                  </a:solidFill>
                  <a:prstDash val="solid"/>
                  <a:headEnd type="none" w="med" len="med"/>
                  <a:tailEnd type="none" w="med" len="med"/>
                </a:ln>
              </p:spPr>
              <p:txBody>
                <a:bodyPr/>
                <a:p>
                  <a:endParaRPr lang="zh-CN" altLang="en-US"/>
                </a:p>
              </p:txBody>
            </p:sp>
            <p:sp>
              <p:nvSpPr>
                <p:cNvPr id="476180" name="任意多边形 476179"/>
                <p:cNvSpPr/>
                <p:nvPr/>
              </p:nvSpPr>
              <p:spPr>
                <a:xfrm>
                  <a:off x="5020" y="2500"/>
                  <a:ext cx="145" cy="131"/>
                </a:xfrm>
                <a:custGeom>
                  <a:avLst/>
                  <a:gdLst/>
                  <a:ahLst/>
                  <a:cxnLst/>
                  <a:pathLst>
                    <a:path w="145" h="131">
                      <a:moveTo>
                        <a:pt x="0" y="0"/>
                      </a:moveTo>
                      <a:lnTo>
                        <a:pt x="3" y="12"/>
                      </a:lnTo>
                      <a:lnTo>
                        <a:pt x="6" y="22"/>
                      </a:lnTo>
                      <a:lnTo>
                        <a:pt x="9" y="32"/>
                      </a:lnTo>
                      <a:lnTo>
                        <a:pt x="14" y="45"/>
                      </a:lnTo>
                      <a:lnTo>
                        <a:pt x="20" y="57"/>
                      </a:lnTo>
                      <a:lnTo>
                        <a:pt x="30" y="73"/>
                      </a:lnTo>
                      <a:lnTo>
                        <a:pt x="42" y="86"/>
                      </a:lnTo>
                      <a:lnTo>
                        <a:pt x="56" y="98"/>
                      </a:lnTo>
                      <a:lnTo>
                        <a:pt x="70" y="109"/>
                      </a:lnTo>
                      <a:lnTo>
                        <a:pt x="84" y="118"/>
                      </a:lnTo>
                      <a:lnTo>
                        <a:pt x="99" y="125"/>
                      </a:lnTo>
                      <a:lnTo>
                        <a:pt x="112" y="130"/>
                      </a:lnTo>
                      <a:lnTo>
                        <a:pt x="120" y="131"/>
                      </a:lnTo>
                      <a:lnTo>
                        <a:pt x="130" y="128"/>
                      </a:lnTo>
                      <a:lnTo>
                        <a:pt x="136" y="120"/>
                      </a:lnTo>
                      <a:lnTo>
                        <a:pt x="141" y="109"/>
                      </a:lnTo>
                      <a:lnTo>
                        <a:pt x="145" y="96"/>
                      </a:lnTo>
                      <a:lnTo>
                        <a:pt x="0" y="0"/>
                      </a:lnTo>
                      <a:close/>
                    </a:path>
                  </a:pathLst>
                </a:custGeom>
                <a:solidFill>
                  <a:srgbClr val="9F9F9F"/>
                </a:solidFill>
                <a:ln w="9525" cap="flat" cmpd="sng">
                  <a:solidFill>
                    <a:srgbClr val="333300"/>
                  </a:solidFill>
                  <a:prstDash val="solid"/>
                  <a:headEnd type="none" w="med" len="med"/>
                  <a:tailEnd type="none" w="med" len="med"/>
                </a:ln>
              </p:spPr>
              <p:txBody>
                <a:bodyPr/>
                <a:p>
                  <a:endParaRPr lang="zh-CN" altLang="en-US"/>
                </a:p>
              </p:txBody>
            </p:sp>
            <p:sp>
              <p:nvSpPr>
                <p:cNvPr id="476181" name="任意多边形 476180"/>
                <p:cNvSpPr/>
                <p:nvPr/>
              </p:nvSpPr>
              <p:spPr>
                <a:xfrm>
                  <a:off x="5021" y="2451"/>
                  <a:ext cx="147" cy="129"/>
                </a:xfrm>
                <a:custGeom>
                  <a:avLst/>
                  <a:gdLst/>
                  <a:ahLst/>
                  <a:cxnLst/>
                  <a:pathLst>
                    <a:path w="147" h="129">
                      <a:moveTo>
                        <a:pt x="0" y="31"/>
                      </a:moveTo>
                      <a:lnTo>
                        <a:pt x="0" y="22"/>
                      </a:lnTo>
                      <a:lnTo>
                        <a:pt x="4" y="12"/>
                      </a:lnTo>
                      <a:lnTo>
                        <a:pt x="15" y="3"/>
                      </a:lnTo>
                      <a:lnTo>
                        <a:pt x="27" y="0"/>
                      </a:lnTo>
                      <a:lnTo>
                        <a:pt x="39" y="0"/>
                      </a:lnTo>
                      <a:lnTo>
                        <a:pt x="54" y="3"/>
                      </a:lnTo>
                      <a:lnTo>
                        <a:pt x="72" y="10"/>
                      </a:lnTo>
                      <a:lnTo>
                        <a:pt x="88" y="17"/>
                      </a:lnTo>
                      <a:lnTo>
                        <a:pt x="104" y="28"/>
                      </a:lnTo>
                      <a:lnTo>
                        <a:pt x="115" y="38"/>
                      </a:lnTo>
                      <a:lnTo>
                        <a:pt x="125" y="50"/>
                      </a:lnTo>
                      <a:lnTo>
                        <a:pt x="132" y="63"/>
                      </a:lnTo>
                      <a:lnTo>
                        <a:pt x="138" y="77"/>
                      </a:lnTo>
                      <a:lnTo>
                        <a:pt x="144" y="96"/>
                      </a:lnTo>
                      <a:lnTo>
                        <a:pt x="147" y="113"/>
                      </a:lnTo>
                      <a:lnTo>
                        <a:pt x="146" y="129"/>
                      </a:lnTo>
                      <a:lnTo>
                        <a:pt x="0" y="31"/>
                      </a:lnTo>
                      <a:close/>
                    </a:path>
                  </a:pathLst>
                </a:custGeom>
                <a:solidFill>
                  <a:srgbClr val="9F9F9F"/>
                </a:solidFill>
                <a:ln w="9525" cap="flat" cmpd="sng">
                  <a:solidFill>
                    <a:srgbClr val="333300"/>
                  </a:solidFill>
                  <a:prstDash val="solid"/>
                  <a:headEnd type="none" w="med" len="med"/>
                  <a:tailEnd type="none" w="med" len="med"/>
                </a:ln>
              </p:spPr>
              <p:txBody>
                <a:bodyPr/>
                <a:p>
                  <a:endParaRPr lang="zh-CN" altLang="en-US"/>
                </a:p>
              </p:txBody>
            </p:sp>
            <p:sp>
              <p:nvSpPr>
                <p:cNvPr id="476182" name="任意多边形 476181"/>
                <p:cNvSpPr/>
                <p:nvPr/>
              </p:nvSpPr>
              <p:spPr>
                <a:xfrm>
                  <a:off x="4684" y="2310"/>
                  <a:ext cx="323" cy="418"/>
                </a:xfrm>
                <a:custGeom>
                  <a:avLst/>
                  <a:gdLst/>
                  <a:ahLst/>
                  <a:cxnLst/>
                  <a:pathLst>
                    <a:path w="323" h="418">
                      <a:moveTo>
                        <a:pt x="0" y="418"/>
                      </a:moveTo>
                      <a:lnTo>
                        <a:pt x="264" y="219"/>
                      </a:lnTo>
                      <a:lnTo>
                        <a:pt x="323" y="0"/>
                      </a:lnTo>
                      <a:lnTo>
                        <a:pt x="250" y="81"/>
                      </a:lnTo>
                      <a:lnTo>
                        <a:pt x="237" y="108"/>
                      </a:lnTo>
                      <a:lnTo>
                        <a:pt x="227" y="89"/>
                      </a:lnTo>
                      <a:lnTo>
                        <a:pt x="150" y="201"/>
                      </a:lnTo>
                      <a:lnTo>
                        <a:pt x="148" y="174"/>
                      </a:lnTo>
                      <a:lnTo>
                        <a:pt x="58" y="283"/>
                      </a:lnTo>
                      <a:lnTo>
                        <a:pt x="0" y="418"/>
                      </a:lnTo>
                      <a:close/>
                    </a:path>
                  </a:pathLst>
                </a:custGeom>
                <a:solidFill>
                  <a:srgbClr val="00FF00"/>
                </a:solidFill>
                <a:ln w="9525" cap="flat" cmpd="sng">
                  <a:solidFill>
                    <a:srgbClr val="333300"/>
                  </a:solidFill>
                  <a:prstDash val="solid"/>
                  <a:headEnd type="none" w="med" len="med"/>
                  <a:tailEnd type="none" w="med" len="med"/>
                </a:ln>
              </p:spPr>
              <p:txBody>
                <a:bodyPr/>
                <a:p>
                  <a:endParaRPr lang="zh-CN" altLang="en-US"/>
                </a:p>
              </p:txBody>
            </p:sp>
            <p:sp>
              <p:nvSpPr>
                <p:cNvPr id="476183" name="任意多边形 476182"/>
                <p:cNvSpPr/>
                <p:nvPr/>
              </p:nvSpPr>
              <p:spPr>
                <a:xfrm>
                  <a:off x="4698" y="2553"/>
                  <a:ext cx="285" cy="203"/>
                </a:xfrm>
                <a:custGeom>
                  <a:avLst/>
                  <a:gdLst/>
                  <a:ahLst/>
                  <a:cxnLst/>
                  <a:pathLst>
                    <a:path w="285" h="203">
                      <a:moveTo>
                        <a:pt x="32" y="167"/>
                      </a:moveTo>
                      <a:lnTo>
                        <a:pt x="285" y="0"/>
                      </a:lnTo>
                      <a:lnTo>
                        <a:pt x="218" y="74"/>
                      </a:lnTo>
                      <a:lnTo>
                        <a:pt x="0" y="203"/>
                      </a:lnTo>
                      <a:lnTo>
                        <a:pt x="32" y="167"/>
                      </a:lnTo>
                      <a:close/>
                    </a:path>
                  </a:pathLst>
                </a:custGeom>
                <a:solidFill>
                  <a:srgbClr val="00FF00"/>
                </a:solidFill>
                <a:ln w="9525" cap="flat" cmpd="sng">
                  <a:solidFill>
                    <a:srgbClr val="333300"/>
                  </a:solidFill>
                  <a:prstDash val="solid"/>
                  <a:headEnd type="none" w="med" len="med"/>
                  <a:tailEnd type="none" w="med" len="med"/>
                </a:ln>
              </p:spPr>
              <p:txBody>
                <a:bodyPr/>
                <a:p>
                  <a:endParaRPr lang="zh-CN" altLang="en-US"/>
                </a:p>
              </p:txBody>
            </p:sp>
            <p:sp>
              <p:nvSpPr>
                <p:cNvPr id="476184" name="任意多边形 476183"/>
                <p:cNvSpPr/>
                <p:nvPr/>
              </p:nvSpPr>
              <p:spPr>
                <a:xfrm>
                  <a:off x="4707" y="2649"/>
                  <a:ext cx="531" cy="169"/>
                </a:xfrm>
                <a:custGeom>
                  <a:avLst/>
                  <a:gdLst/>
                  <a:ahLst/>
                  <a:cxnLst/>
                  <a:pathLst>
                    <a:path w="531" h="169">
                      <a:moveTo>
                        <a:pt x="0" y="149"/>
                      </a:moveTo>
                      <a:lnTo>
                        <a:pt x="335" y="0"/>
                      </a:lnTo>
                      <a:lnTo>
                        <a:pt x="531" y="72"/>
                      </a:lnTo>
                      <a:lnTo>
                        <a:pt x="429" y="95"/>
                      </a:lnTo>
                      <a:lnTo>
                        <a:pt x="395" y="95"/>
                      </a:lnTo>
                      <a:lnTo>
                        <a:pt x="414" y="110"/>
                      </a:lnTo>
                      <a:lnTo>
                        <a:pt x="304" y="132"/>
                      </a:lnTo>
                      <a:lnTo>
                        <a:pt x="272" y="132"/>
                      </a:lnTo>
                      <a:lnTo>
                        <a:pt x="295" y="144"/>
                      </a:lnTo>
                      <a:lnTo>
                        <a:pt x="147" y="169"/>
                      </a:lnTo>
                      <a:lnTo>
                        <a:pt x="0" y="149"/>
                      </a:lnTo>
                      <a:close/>
                    </a:path>
                  </a:pathLst>
                </a:custGeom>
                <a:solidFill>
                  <a:srgbClr val="00FF00"/>
                </a:solidFill>
                <a:ln w="9525" cap="flat" cmpd="sng">
                  <a:solidFill>
                    <a:srgbClr val="333300"/>
                  </a:solidFill>
                  <a:prstDash val="solid"/>
                  <a:headEnd type="none" w="med" len="med"/>
                  <a:tailEnd type="none" w="med" len="med"/>
                </a:ln>
              </p:spPr>
              <p:txBody>
                <a:bodyPr/>
                <a:p>
                  <a:endParaRPr lang="zh-CN" altLang="en-US"/>
                </a:p>
              </p:txBody>
            </p:sp>
            <p:sp>
              <p:nvSpPr>
                <p:cNvPr id="476185" name="任意多边形 476184"/>
                <p:cNvSpPr/>
                <p:nvPr/>
              </p:nvSpPr>
              <p:spPr>
                <a:xfrm>
                  <a:off x="4591" y="2709"/>
                  <a:ext cx="155" cy="154"/>
                </a:xfrm>
                <a:custGeom>
                  <a:avLst/>
                  <a:gdLst/>
                  <a:ahLst/>
                  <a:cxnLst/>
                  <a:pathLst>
                    <a:path w="155" h="154">
                      <a:moveTo>
                        <a:pt x="102" y="0"/>
                      </a:moveTo>
                      <a:lnTo>
                        <a:pt x="97" y="16"/>
                      </a:lnTo>
                      <a:lnTo>
                        <a:pt x="94" y="31"/>
                      </a:lnTo>
                      <a:lnTo>
                        <a:pt x="93" y="44"/>
                      </a:lnTo>
                      <a:lnTo>
                        <a:pt x="97" y="61"/>
                      </a:lnTo>
                      <a:lnTo>
                        <a:pt x="102" y="74"/>
                      </a:lnTo>
                      <a:lnTo>
                        <a:pt x="108" y="84"/>
                      </a:lnTo>
                      <a:lnTo>
                        <a:pt x="116" y="93"/>
                      </a:lnTo>
                      <a:lnTo>
                        <a:pt x="130" y="100"/>
                      </a:lnTo>
                      <a:lnTo>
                        <a:pt x="144" y="104"/>
                      </a:lnTo>
                      <a:lnTo>
                        <a:pt x="155" y="107"/>
                      </a:lnTo>
                      <a:lnTo>
                        <a:pt x="51" y="154"/>
                      </a:lnTo>
                      <a:lnTo>
                        <a:pt x="39" y="151"/>
                      </a:lnTo>
                      <a:lnTo>
                        <a:pt x="26" y="147"/>
                      </a:lnTo>
                      <a:lnTo>
                        <a:pt x="16" y="140"/>
                      </a:lnTo>
                      <a:lnTo>
                        <a:pt x="8" y="132"/>
                      </a:lnTo>
                      <a:lnTo>
                        <a:pt x="3" y="122"/>
                      </a:lnTo>
                      <a:lnTo>
                        <a:pt x="1" y="113"/>
                      </a:lnTo>
                      <a:lnTo>
                        <a:pt x="0" y="102"/>
                      </a:lnTo>
                      <a:lnTo>
                        <a:pt x="2" y="87"/>
                      </a:lnTo>
                      <a:lnTo>
                        <a:pt x="7" y="74"/>
                      </a:lnTo>
                      <a:lnTo>
                        <a:pt x="15" y="64"/>
                      </a:lnTo>
                      <a:lnTo>
                        <a:pt x="102" y="0"/>
                      </a:lnTo>
                      <a:close/>
                    </a:path>
                  </a:pathLst>
                </a:custGeom>
                <a:solidFill>
                  <a:srgbClr val="00FF00"/>
                </a:solidFill>
                <a:ln w="9525" cap="flat" cmpd="sng">
                  <a:solidFill>
                    <a:srgbClr val="333300"/>
                  </a:solidFill>
                  <a:prstDash val="solid"/>
                  <a:headEnd type="none" w="med" len="med"/>
                  <a:tailEnd type="none" w="med" len="med"/>
                </a:ln>
              </p:spPr>
              <p:txBody>
                <a:bodyPr/>
                <a:p>
                  <a:endParaRPr lang="zh-CN" altLang="en-US"/>
                </a:p>
              </p:txBody>
            </p:sp>
            <p:sp>
              <p:nvSpPr>
                <p:cNvPr id="476186" name="任意多边形 476185"/>
                <p:cNvSpPr/>
                <p:nvPr/>
              </p:nvSpPr>
              <p:spPr>
                <a:xfrm>
                  <a:off x="4614" y="2743"/>
                  <a:ext cx="70" cy="109"/>
                </a:xfrm>
                <a:custGeom>
                  <a:avLst/>
                  <a:gdLst/>
                  <a:ahLst/>
                  <a:cxnLst/>
                  <a:pathLst>
                    <a:path w="70" h="109">
                      <a:moveTo>
                        <a:pt x="32" y="0"/>
                      </a:moveTo>
                      <a:lnTo>
                        <a:pt x="28" y="9"/>
                      </a:lnTo>
                      <a:lnTo>
                        <a:pt x="24" y="23"/>
                      </a:lnTo>
                      <a:lnTo>
                        <a:pt x="20" y="34"/>
                      </a:lnTo>
                      <a:lnTo>
                        <a:pt x="19" y="45"/>
                      </a:lnTo>
                      <a:lnTo>
                        <a:pt x="20" y="58"/>
                      </a:lnTo>
                      <a:lnTo>
                        <a:pt x="24" y="70"/>
                      </a:lnTo>
                      <a:lnTo>
                        <a:pt x="31" y="82"/>
                      </a:lnTo>
                      <a:lnTo>
                        <a:pt x="44" y="89"/>
                      </a:lnTo>
                      <a:lnTo>
                        <a:pt x="56" y="95"/>
                      </a:lnTo>
                      <a:lnTo>
                        <a:pt x="70" y="101"/>
                      </a:lnTo>
                      <a:lnTo>
                        <a:pt x="53" y="109"/>
                      </a:lnTo>
                      <a:lnTo>
                        <a:pt x="41" y="105"/>
                      </a:lnTo>
                      <a:lnTo>
                        <a:pt x="27" y="100"/>
                      </a:lnTo>
                      <a:lnTo>
                        <a:pt x="17" y="92"/>
                      </a:lnTo>
                      <a:lnTo>
                        <a:pt x="9" y="84"/>
                      </a:lnTo>
                      <a:lnTo>
                        <a:pt x="4" y="74"/>
                      </a:lnTo>
                      <a:lnTo>
                        <a:pt x="1" y="66"/>
                      </a:lnTo>
                      <a:lnTo>
                        <a:pt x="0" y="54"/>
                      </a:lnTo>
                      <a:lnTo>
                        <a:pt x="1" y="39"/>
                      </a:lnTo>
                      <a:lnTo>
                        <a:pt x="4" y="27"/>
                      </a:lnTo>
                      <a:lnTo>
                        <a:pt x="10" y="16"/>
                      </a:lnTo>
                      <a:lnTo>
                        <a:pt x="32" y="0"/>
                      </a:lnTo>
                      <a:close/>
                    </a:path>
                  </a:pathLst>
                </a:custGeom>
                <a:solidFill>
                  <a:srgbClr val="FF0000"/>
                </a:solidFill>
                <a:ln w="9525" cap="flat" cmpd="sng">
                  <a:solidFill>
                    <a:srgbClr val="333300"/>
                  </a:solidFill>
                  <a:prstDash val="solid"/>
                  <a:headEnd type="none" w="med" len="med"/>
                  <a:tailEnd type="none" w="med" len="med"/>
                </a:ln>
              </p:spPr>
              <p:txBody>
                <a:bodyPr/>
                <a:p>
                  <a:endParaRPr lang="zh-CN" altLang="en-US"/>
                </a:p>
              </p:txBody>
            </p:sp>
            <p:sp>
              <p:nvSpPr>
                <p:cNvPr id="476187" name="任意多边形 476186"/>
                <p:cNvSpPr/>
                <p:nvPr/>
              </p:nvSpPr>
              <p:spPr>
                <a:xfrm>
                  <a:off x="4361" y="2916"/>
                  <a:ext cx="73" cy="68"/>
                </a:xfrm>
                <a:custGeom>
                  <a:avLst/>
                  <a:gdLst/>
                  <a:ahLst/>
                  <a:cxnLst/>
                  <a:pathLst>
                    <a:path w="73" h="68">
                      <a:moveTo>
                        <a:pt x="52" y="0"/>
                      </a:moveTo>
                      <a:lnTo>
                        <a:pt x="16" y="27"/>
                      </a:lnTo>
                      <a:lnTo>
                        <a:pt x="9" y="32"/>
                      </a:lnTo>
                      <a:lnTo>
                        <a:pt x="3" y="41"/>
                      </a:lnTo>
                      <a:lnTo>
                        <a:pt x="0" y="51"/>
                      </a:lnTo>
                      <a:lnTo>
                        <a:pt x="4" y="61"/>
                      </a:lnTo>
                      <a:lnTo>
                        <a:pt x="12" y="66"/>
                      </a:lnTo>
                      <a:lnTo>
                        <a:pt x="19" y="68"/>
                      </a:lnTo>
                      <a:lnTo>
                        <a:pt x="30" y="64"/>
                      </a:lnTo>
                      <a:lnTo>
                        <a:pt x="73" y="45"/>
                      </a:lnTo>
                      <a:lnTo>
                        <a:pt x="64" y="40"/>
                      </a:lnTo>
                      <a:lnTo>
                        <a:pt x="57" y="33"/>
                      </a:lnTo>
                      <a:lnTo>
                        <a:pt x="53" y="25"/>
                      </a:lnTo>
                      <a:lnTo>
                        <a:pt x="52" y="17"/>
                      </a:lnTo>
                      <a:lnTo>
                        <a:pt x="51" y="7"/>
                      </a:lnTo>
                      <a:lnTo>
                        <a:pt x="52" y="0"/>
                      </a:lnTo>
                      <a:close/>
                    </a:path>
                  </a:pathLst>
                </a:custGeom>
                <a:solidFill>
                  <a:srgbClr val="00FF00"/>
                </a:solidFill>
                <a:ln w="9525" cap="flat" cmpd="sng">
                  <a:solidFill>
                    <a:srgbClr val="333300"/>
                  </a:solidFill>
                  <a:prstDash val="solid"/>
                  <a:headEnd type="none" w="med" len="med"/>
                  <a:tailEnd type="none" w="med" len="med"/>
                </a:ln>
              </p:spPr>
              <p:txBody>
                <a:bodyPr/>
                <a:p>
                  <a:endParaRPr lang="zh-CN" altLang="en-US"/>
                </a:p>
              </p:txBody>
            </p:sp>
          </p:grpSp>
        </p:grpSp>
        <p:grpSp>
          <p:nvGrpSpPr>
            <p:cNvPr id="476188" name="组合 476187"/>
            <p:cNvGrpSpPr/>
            <p:nvPr/>
          </p:nvGrpSpPr>
          <p:grpSpPr>
            <a:xfrm>
              <a:off x="4233" y="2112"/>
              <a:ext cx="789" cy="880"/>
              <a:chOff x="4242" y="2117"/>
              <a:chExt cx="798" cy="867"/>
            </a:xfrm>
          </p:grpSpPr>
          <p:sp>
            <p:nvSpPr>
              <p:cNvPr id="476189" name="任意多边形 476188"/>
              <p:cNvSpPr/>
              <p:nvPr/>
            </p:nvSpPr>
            <p:spPr>
              <a:xfrm>
                <a:off x="4257" y="2942"/>
                <a:ext cx="74" cy="42"/>
              </a:xfrm>
              <a:custGeom>
                <a:avLst/>
                <a:gdLst/>
                <a:ahLst/>
                <a:cxnLst/>
                <a:pathLst>
                  <a:path w="74" h="42">
                    <a:moveTo>
                      <a:pt x="0" y="27"/>
                    </a:moveTo>
                    <a:lnTo>
                      <a:pt x="22" y="0"/>
                    </a:lnTo>
                    <a:lnTo>
                      <a:pt x="74" y="34"/>
                    </a:lnTo>
                    <a:lnTo>
                      <a:pt x="17" y="42"/>
                    </a:lnTo>
                    <a:lnTo>
                      <a:pt x="0" y="27"/>
                    </a:lnTo>
                    <a:close/>
                  </a:path>
                </a:pathLst>
              </a:custGeom>
              <a:solidFill>
                <a:srgbClr val="3F3F3F"/>
              </a:solidFill>
              <a:ln w="9525" cap="flat" cmpd="sng">
                <a:solidFill>
                  <a:srgbClr val="333300"/>
                </a:solidFill>
                <a:prstDash val="solid"/>
                <a:headEnd type="none" w="med" len="med"/>
                <a:tailEnd type="none" w="med" len="med"/>
              </a:ln>
            </p:spPr>
            <p:txBody>
              <a:bodyPr/>
              <a:p>
                <a:endParaRPr lang="zh-CN" altLang="en-US"/>
              </a:p>
            </p:txBody>
          </p:sp>
          <p:sp>
            <p:nvSpPr>
              <p:cNvPr id="476190" name="任意多边形 476189"/>
              <p:cNvSpPr/>
              <p:nvPr/>
            </p:nvSpPr>
            <p:spPr>
              <a:xfrm>
                <a:off x="4247" y="2878"/>
                <a:ext cx="84" cy="99"/>
              </a:xfrm>
              <a:custGeom>
                <a:avLst/>
                <a:gdLst/>
                <a:ahLst/>
                <a:cxnLst/>
                <a:pathLst>
                  <a:path w="84" h="99">
                    <a:moveTo>
                      <a:pt x="0" y="0"/>
                    </a:moveTo>
                    <a:lnTo>
                      <a:pt x="50" y="47"/>
                    </a:lnTo>
                    <a:lnTo>
                      <a:pt x="84" y="99"/>
                    </a:lnTo>
                    <a:lnTo>
                      <a:pt x="32" y="64"/>
                    </a:lnTo>
                    <a:lnTo>
                      <a:pt x="0" y="0"/>
                    </a:lnTo>
                    <a:close/>
                  </a:path>
                </a:pathLst>
              </a:custGeom>
              <a:solidFill>
                <a:srgbClr val="9F9F9F"/>
              </a:solidFill>
              <a:ln w="9525" cap="flat" cmpd="sng">
                <a:solidFill>
                  <a:srgbClr val="333300"/>
                </a:solidFill>
                <a:prstDash val="solid"/>
                <a:headEnd type="none" w="med" len="med"/>
                <a:tailEnd type="none" w="med" len="med"/>
              </a:ln>
            </p:spPr>
            <p:txBody>
              <a:bodyPr/>
              <a:p>
                <a:endParaRPr lang="zh-CN" altLang="en-US"/>
              </a:p>
            </p:txBody>
          </p:sp>
          <p:sp>
            <p:nvSpPr>
              <p:cNvPr id="476191" name="任意多边形 476190"/>
              <p:cNvSpPr/>
              <p:nvPr/>
            </p:nvSpPr>
            <p:spPr>
              <a:xfrm>
                <a:off x="4242" y="2880"/>
                <a:ext cx="37" cy="88"/>
              </a:xfrm>
              <a:custGeom>
                <a:avLst/>
                <a:gdLst/>
                <a:ahLst/>
                <a:cxnLst/>
                <a:pathLst>
                  <a:path w="37" h="88">
                    <a:moveTo>
                      <a:pt x="6" y="0"/>
                    </a:moveTo>
                    <a:lnTo>
                      <a:pt x="37" y="61"/>
                    </a:lnTo>
                    <a:lnTo>
                      <a:pt x="14" y="88"/>
                    </a:lnTo>
                    <a:lnTo>
                      <a:pt x="0" y="72"/>
                    </a:lnTo>
                    <a:lnTo>
                      <a:pt x="6" y="0"/>
                    </a:lnTo>
                    <a:close/>
                  </a:path>
                </a:pathLst>
              </a:custGeom>
              <a:solidFill>
                <a:srgbClr val="5F5F5F"/>
              </a:solidFill>
              <a:ln w="9525" cap="flat" cmpd="sng">
                <a:solidFill>
                  <a:srgbClr val="333300"/>
                </a:solidFill>
                <a:prstDash val="solid"/>
                <a:headEnd type="none" w="med" len="med"/>
                <a:tailEnd type="none" w="med" len="med"/>
              </a:ln>
            </p:spPr>
            <p:txBody>
              <a:bodyPr/>
              <a:p>
                <a:endParaRPr lang="zh-CN" altLang="en-US"/>
              </a:p>
            </p:txBody>
          </p:sp>
          <p:sp>
            <p:nvSpPr>
              <p:cNvPr id="476192" name="任意多边形 476191"/>
              <p:cNvSpPr/>
              <p:nvPr/>
            </p:nvSpPr>
            <p:spPr>
              <a:xfrm>
                <a:off x="4272" y="2338"/>
                <a:ext cx="574" cy="613"/>
              </a:xfrm>
              <a:custGeom>
                <a:avLst/>
                <a:gdLst/>
                <a:ahLst/>
                <a:cxnLst/>
                <a:pathLst>
                  <a:path w="574" h="613">
                    <a:moveTo>
                      <a:pt x="432" y="0"/>
                    </a:moveTo>
                    <a:lnTo>
                      <a:pt x="2" y="583"/>
                    </a:lnTo>
                    <a:lnTo>
                      <a:pt x="0" y="590"/>
                    </a:lnTo>
                    <a:lnTo>
                      <a:pt x="1" y="599"/>
                    </a:lnTo>
                    <a:lnTo>
                      <a:pt x="4" y="607"/>
                    </a:lnTo>
                    <a:lnTo>
                      <a:pt x="9" y="611"/>
                    </a:lnTo>
                    <a:lnTo>
                      <a:pt x="17" y="613"/>
                    </a:lnTo>
                    <a:lnTo>
                      <a:pt x="26" y="612"/>
                    </a:lnTo>
                    <a:lnTo>
                      <a:pt x="574" y="122"/>
                    </a:lnTo>
                    <a:lnTo>
                      <a:pt x="432" y="0"/>
                    </a:lnTo>
                    <a:close/>
                  </a:path>
                </a:pathLst>
              </a:custGeom>
              <a:solidFill>
                <a:srgbClr val="808080"/>
              </a:solidFill>
              <a:ln w="9525" cap="flat" cmpd="sng">
                <a:solidFill>
                  <a:srgbClr val="333300"/>
                </a:solidFill>
                <a:prstDash val="solid"/>
                <a:headEnd type="none" w="med" len="med"/>
                <a:tailEnd type="none" w="med" len="med"/>
              </a:ln>
            </p:spPr>
            <p:txBody>
              <a:bodyPr/>
              <a:p>
                <a:endParaRPr lang="zh-CN" altLang="en-US"/>
              </a:p>
            </p:txBody>
          </p:sp>
          <p:sp>
            <p:nvSpPr>
              <p:cNvPr id="476193" name="任意多边形 476192"/>
              <p:cNvSpPr/>
              <p:nvPr/>
            </p:nvSpPr>
            <p:spPr>
              <a:xfrm>
                <a:off x="4691" y="2279"/>
                <a:ext cx="240" cy="110"/>
              </a:xfrm>
              <a:custGeom>
                <a:avLst/>
                <a:gdLst/>
                <a:ahLst/>
                <a:cxnLst/>
                <a:pathLst>
                  <a:path w="240" h="110">
                    <a:moveTo>
                      <a:pt x="68" y="0"/>
                    </a:moveTo>
                    <a:lnTo>
                      <a:pt x="240" y="55"/>
                    </a:lnTo>
                    <a:lnTo>
                      <a:pt x="227" y="68"/>
                    </a:lnTo>
                    <a:lnTo>
                      <a:pt x="226" y="80"/>
                    </a:lnTo>
                    <a:lnTo>
                      <a:pt x="83" y="30"/>
                    </a:lnTo>
                    <a:lnTo>
                      <a:pt x="2" y="110"/>
                    </a:lnTo>
                    <a:lnTo>
                      <a:pt x="0" y="82"/>
                    </a:lnTo>
                    <a:lnTo>
                      <a:pt x="68" y="0"/>
                    </a:lnTo>
                    <a:close/>
                  </a:path>
                </a:pathLst>
              </a:custGeom>
              <a:solidFill>
                <a:srgbClr val="808080"/>
              </a:solidFill>
              <a:ln w="9525" cap="flat" cmpd="sng">
                <a:solidFill>
                  <a:srgbClr val="333300"/>
                </a:solidFill>
                <a:prstDash val="solid"/>
                <a:headEnd type="none" w="med" len="med"/>
                <a:tailEnd type="none" w="med" len="med"/>
              </a:ln>
            </p:spPr>
            <p:txBody>
              <a:bodyPr/>
              <a:p>
                <a:endParaRPr lang="zh-CN" altLang="en-US"/>
              </a:p>
            </p:txBody>
          </p:sp>
          <p:sp>
            <p:nvSpPr>
              <p:cNvPr id="476194" name="任意多边形 476193"/>
              <p:cNvSpPr/>
              <p:nvPr/>
            </p:nvSpPr>
            <p:spPr>
              <a:xfrm>
                <a:off x="4770" y="2303"/>
                <a:ext cx="166" cy="96"/>
              </a:xfrm>
              <a:custGeom>
                <a:avLst/>
                <a:gdLst/>
                <a:ahLst/>
                <a:cxnLst/>
                <a:pathLst>
                  <a:path w="166" h="96">
                    <a:moveTo>
                      <a:pt x="0" y="0"/>
                    </a:moveTo>
                    <a:lnTo>
                      <a:pt x="163" y="46"/>
                    </a:lnTo>
                    <a:lnTo>
                      <a:pt x="166" y="61"/>
                    </a:lnTo>
                    <a:lnTo>
                      <a:pt x="163" y="75"/>
                    </a:lnTo>
                    <a:lnTo>
                      <a:pt x="156" y="86"/>
                    </a:lnTo>
                    <a:lnTo>
                      <a:pt x="129" y="96"/>
                    </a:lnTo>
                    <a:lnTo>
                      <a:pt x="85" y="84"/>
                    </a:lnTo>
                    <a:lnTo>
                      <a:pt x="33" y="52"/>
                    </a:lnTo>
                    <a:lnTo>
                      <a:pt x="5" y="19"/>
                    </a:lnTo>
                    <a:lnTo>
                      <a:pt x="0" y="0"/>
                    </a:lnTo>
                    <a:close/>
                  </a:path>
                </a:pathLst>
              </a:custGeom>
              <a:solidFill>
                <a:srgbClr val="9F9F9F"/>
              </a:solidFill>
              <a:ln w="9525" cap="flat" cmpd="sng">
                <a:solidFill>
                  <a:srgbClr val="333300"/>
                </a:solidFill>
                <a:prstDash val="solid"/>
                <a:headEnd type="none" w="med" len="med"/>
                <a:tailEnd type="none" w="med" len="med"/>
              </a:ln>
            </p:spPr>
            <p:txBody>
              <a:bodyPr/>
              <a:p>
                <a:endParaRPr lang="zh-CN" altLang="en-US"/>
              </a:p>
            </p:txBody>
          </p:sp>
          <p:sp>
            <p:nvSpPr>
              <p:cNvPr id="476195" name="任意多边形 476194"/>
              <p:cNvSpPr/>
              <p:nvPr/>
            </p:nvSpPr>
            <p:spPr>
              <a:xfrm>
                <a:off x="4754" y="2237"/>
                <a:ext cx="178" cy="98"/>
              </a:xfrm>
              <a:custGeom>
                <a:avLst/>
                <a:gdLst/>
                <a:ahLst/>
                <a:cxnLst/>
                <a:pathLst>
                  <a:path w="178" h="98">
                    <a:moveTo>
                      <a:pt x="9" y="47"/>
                    </a:moveTo>
                    <a:lnTo>
                      <a:pt x="178" y="98"/>
                    </a:lnTo>
                    <a:lnTo>
                      <a:pt x="174" y="81"/>
                    </a:lnTo>
                    <a:lnTo>
                      <a:pt x="167" y="68"/>
                    </a:lnTo>
                    <a:lnTo>
                      <a:pt x="155" y="50"/>
                    </a:lnTo>
                    <a:lnTo>
                      <a:pt x="145" y="38"/>
                    </a:lnTo>
                    <a:lnTo>
                      <a:pt x="130" y="25"/>
                    </a:lnTo>
                    <a:lnTo>
                      <a:pt x="114" y="15"/>
                    </a:lnTo>
                    <a:lnTo>
                      <a:pt x="96" y="8"/>
                    </a:lnTo>
                    <a:lnTo>
                      <a:pt x="79" y="3"/>
                    </a:lnTo>
                    <a:lnTo>
                      <a:pt x="61" y="0"/>
                    </a:lnTo>
                    <a:lnTo>
                      <a:pt x="47" y="0"/>
                    </a:lnTo>
                    <a:lnTo>
                      <a:pt x="35" y="2"/>
                    </a:lnTo>
                    <a:lnTo>
                      <a:pt x="20" y="7"/>
                    </a:lnTo>
                    <a:lnTo>
                      <a:pt x="9" y="15"/>
                    </a:lnTo>
                    <a:lnTo>
                      <a:pt x="3" y="26"/>
                    </a:lnTo>
                    <a:lnTo>
                      <a:pt x="0" y="44"/>
                    </a:lnTo>
                    <a:lnTo>
                      <a:pt x="9" y="47"/>
                    </a:lnTo>
                    <a:close/>
                  </a:path>
                </a:pathLst>
              </a:custGeom>
              <a:solidFill>
                <a:srgbClr val="9F9F9F"/>
              </a:solidFill>
              <a:ln w="9525" cap="flat" cmpd="sng">
                <a:solidFill>
                  <a:srgbClr val="333300"/>
                </a:solidFill>
                <a:prstDash val="solid"/>
                <a:headEnd type="none" w="med" len="med"/>
                <a:tailEnd type="none" w="med" len="med"/>
              </a:ln>
            </p:spPr>
            <p:txBody>
              <a:bodyPr/>
              <a:p>
                <a:endParaRPr lang="zh-CN" altLang="en-US"/>
              </a:p>
            </p:txBody>
          </p:sp>
          <p:sp>
            <p:nvSpPr>
              <p:cNvPr id="476196" name="任意多边形 476195"/>
              <p:cNvSpPr/>
              <p:nvPr/>
            </p:nvSpPr>
            <p:spPr>
              <a:xfrm>
                <a:off x="4682" y="2266"/>
                <a:ext cx="245" cy="219"/>
              </a:xfrm>
              <a:custGeom>
                <a:avLst/>
                <a:gdLst/>
                <a:ahLst/>
                <a:cxnLst/>
                <a:pathLst>
                  <a:path w="245" h="219">
                    <a:moveTo>
                      <a:pt x="74" y="0"/>
                    </a:moveTo>
                    <a:lnTo>
                      <a:pt x="4" y="96"/>
                    </a:lnTo>
                    <a:lnTo>
                      <a:pt x="0" y="113"/>
                    </a:lnTo>
                    <a:lnTo>
                      <a:pt x="0" y="125"/>
                    </a:lnTo>
                    <a:lnTo>
                      <a:pt x="1" y="139"/>
                    </a:lnTo>
                    <a:lnTo>
                      <a:pt x="5" y="156"/>
                    </a:lnTo>
                    <a:lnTo>
                      <a:pt x="12" y="170"/>
                    </a:lnTo>
                    <a:lnTo>
                      <a:pt x="24" y="185"/>
                    </a:lnTo>
                    <a:lnTo>
                      <a:pt x="38" y="196"/>
                    </a:lnTo>
                    <a:lnTo>
                      <a:pt x="58" y="208"/>
                    </a:lnTo>
                    <a:lnTo>
                      <a:pt x="75" y="214"/>
                    </a:lnTo>
                    <a:lnTo>
                      <a:pt x="92" y="217"/>
                    </a:lnTo>
                    <a:lnTo>
                      <a:pt x="114" y="219"/>
                    </a:lnTo>
                    <a:lnTo>
                      <a:pt x="129" y="216"/>
                    </a:lnTo>
                    <a:lnTo>
                      <a:pt x="146" y="210"/>
                    </a:lnTo>
                    <a:lnTo>
                      <a:pt x="245" y="122"/>
                    </a:lnTo>
                    <a:lnTo>
                      <a:pt x="229" y="127"/>
                    </a:lnTo>
                    <a:lnTo>
                      <a:pt x="214" y="128"/>
                    </a:lnTo>
                    <a:lnTo>
                      <a:pt x="195" y="125"/>
                    </a:lnTo>
                    <a:lnTo>
                      <a:pt x="179" y="120"/>
                    </a:lnTo>
                    <a:lnTo>
                      <a:pt x="162" y="114"/>
                    </a:lnTo>
                    <a:lnTo>
                      <a:pt x="141" y="101"/>
                    </a:lnTo>
                    <a:lnTo>
                      <a:pt x="122" y="87"/>
                    </a:lnTo>
                    <a:lnTo>
                      <a:pt x="112" y="76"/>
                    </a:lnTo>
                    <a:lnTo>
                      <a:pt x="100" y="61"/>
                    </a:lnTo>
                    <a:lnTo>
                      <a:pt x="92" y="50"/>
                    </a:lnTo>
                    <a:lnTo>
                      <a:pt x="86" y="36"/>
                    </a:lnTo>
                    <a:lnTo>
                      <a:pt x="14" y="115"/>
                    </a:lnTo>
                    <a:lnTo>
                      <a:pt x="14" y="97"/>
                    </a:lnTo>
                    <a:lnTo>
                      <a:pt x="81" y="20"/>
                    </a:lnTo>
                    <a:lnTo>
                      <a:pt x="78" y="15"/>
                    </a:lnTo>
                    <a:lnTo>
                      <a:pt x="75" y="7"/>
                    </a:lnTo>
                    <a:lnTo>
                      <a:pt x="74" y="0"/>
                    </a:lnTo>
                    <a:close/>
                  </a:path>
                </a:pathLst>
              </a:custGeom>
              <a:solidFill>
                <a:srgbClr val="C0C0C0"/>
              </a:solidFill>
              <a:ln w="9525" cap="flat" cmpd="sng">
                <a:solidFill>
                  <a:srgbClr val="333300"/>
                </a:solidFill>
                <a:prstDash val="solid"/>
                <a:headEnd type="none" w="med" len="med"/>
                <a:tailEnd type="none" w="med" len="med"/>
              </a:ln>
            </p:spPr>
            <p:txBody>
              <a:bodyPr/>
              <a:p>
                <a:endParaRPr lang="zh-CN" altLang="en-US"/>
              </a:p>
            </p:txBody>
          </p:sp>
          <p:grpSp>
            <p:nvGrpSpPr>
              <p:cNvPr id="476197" name="组合 476196"/>
              <p:cNvGrpSpPr/>
              <p:nvPr/>
            </p:nvGrpSpPr>
            <p:grpSpPr>
              <a:xfrm>
                <a:off x="4512" y="2117"/>
                <a:ext cx="528" cy="558"/>
                <a:chOff x="4512" y="2117"/>
                <a:chExt cx="528" cy="558"/>
              </a:xfrm>
            </p:grpSpPr>
            <p:sp>
              <p:nvSpPr>
                <p:cNvPr id="476198" name="任意多边形 476197"/>
                <p:cNvSpPr/>
                <p:nvPr/>
              </p:nvSpPr>
              <p:spPr>
                <a:xfrm>
                  <a:off x="4555" y="2439"/>
                  <a:ext cx="485" cy="236"/>
                </a:xfrm>
                <a:custGeom>
                  <a:avLst/>
                  <a:gdLst/>
                  <a:ahLst/>
                  <a:cxnLst/>
                  <a:pathLst>
                    <a:path w="485" h="236">
                      <a:moveTo>
                        <a:pt x="0" y="236"/>
                      </a:moveTo>
                      <a:lnTo>
                        <a:pt x="276" y="0"/>
                      </a:lnTo>
                      <a:lnTo>
                        <a:pt x="485" y="11"/>
                      </a:lnTo>
                      <a:lnTo>
                        <a:pt x="369" y="74"/>
                      </a:lnTo>
                      <a:lnTo>
                        <a:pt x="389" y="79"/>
                      </a:lnTo>
                      <a:lnTo>
                        <a:pt x="261" y="143"/>
                      </a:lnTo>
                      <a:lnTo>
                        <a:pt x="282" y="149"/>
                      </a:lnTo>
                      <a:lnTo>
                        <a:pt x="144" y="215"/>
                      </a:lnTo>
                      <a:lnTo>
                        <a:pt x="0" y="236"/>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sp>
              <p:nvSpPr>
                <p:cNvPr id="476199" name="任意多边形 476198"/>
                <p:cNvSpPr/>
                <p:nvPr/>
              </p:nvSpPr>
              <p:spPr>
                <a:xfrm>
                  <a:off x="4531" y="2361"/>
                  <a:ext cx="218" cy="282"/>
                </a:xfrm>
                <a:custGeom>
                  <a:avLst/>
                  <a:gdLst/>
                  <a:ahLst/>
                  <a:cxnLst/>
                  <a:pathLst>
                    <a:path w="218" h="282">
                      <a:moveTo>
                        <a:pt x="21" y="237"/>
                      </a:moveTo>
                      <a:lnTo>
                        <a:pt x="218" y="0"/>
                      </a:lnTo>
                      <a:lnTo>
                        <a:pt x="174" y="93"/>
                      </a:lnTo>
                      <a:lnTo>
                        <a:pt x="0" y="282"/>
                      </a:lnTo>
                      <a:lnTo>
                        <a:pt x="21" y="237"/>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sp>
              <p:nvSpPr>
                <p:cNvPr id="476200" name="任意多边形 476199"/>
                <p:cNvSpPr/>
                <p:nvPr/>
              </p:nvSpPr>
              <p:spPr>
                <a:xfrm>
                  <a:off x="4512" y="2117"/>
                  <a:ext cx="195" cy="502"/>
                </a:xfrm>
                <a:custGeom>
                  <a:avLst/>
                  <a:gdLst/>
                  <a:ahLst/>
                  <a:cxnLst/>
                  <a:pathLst>
                    <a:path w="195" h="502">
                      <a:moveTo>
                        <a:pt x="0" y="502"/>
                      </a:moveTo>
                      <a:lnTo>
                        <a:pt x="195" y="235"/>
                      </a:lnTo>
                      <a:lnTo>
                        <a:pt x="190" y="0"/>
                      </a:lnTo>
                      <a:lnTo>
                        <a:pt x="143" y="101"/>
                      </a:lnTo>
                      <a:lnTo>
                        <a:pt x="135" y="136"/>
                      </a:lnTo>
                      <a:lnTo>
                        <a:pt x="120" y="117"/>
                      </a:lnTo>
                      <a:lnTo>
                        <a:pt x="79" y="247"/>
                      </a:lnTo>
                      <a:lnTo>
                        <a:pt x="73" y="224"/>
                      </a:lnTo>
                      <a:lnTo>
                        <a:pt x="18" y="354"/>
                      </a:lnTo>
                      <a:lnTo>
                        <a:pt x="0" y="502"/>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grpSp>
          <p:sp>
            <p:nvSpPr>
              <p:cNvPr id="476201" name="任意多边形 476200"/>
              <p:cNvSpPr/>
              <p:nvPr/>
            </p:nvSpPr>
            <p:spPr>
              <a:xfrm>
                <a:off x="4445" y="2596"/>
                <a:ext cx="151" cy="164"/>
              </a:xfrm>
              <a:custGeom>
                <a:avLst/>
                <a:gdLst/>
                <a:ahLst/>
                <a:cxnLst/>
                <a:pathLst>
                  <a:path w="151" h="164">
                    <a:moveTo>
                      <a:pt x="69" y="0"/>
                    </a:moveTo>
                    <a:lnTo>
                      <a:pt x="67" y="17"/>
                    </a:lnTo>
                    <a:lnTo>
                      <a:pt x="65" y="29"/>
                    </a:lnTo>
                    <a:lnTo>
                      <a:pt x="67" y="41"/>
                    </a:lnTo>
                    <a:lnTo>
                      <a:pt x="72" y="51"/>
                    </a:lnTo>
                    <a:lnTo>
                      <a:pt x="79" y="63"/>
                    </a:lnTo>
                    <a:lnTo>
                      <a:pt x="89" y="74"/>
                    </a:lnTo>
                    <a:lnTo>
                      <a:pt x="99" y="82"/>
                    </a:lnTo>
                    <a:lnTo>
                      <a:pt x="113" y="86"/>
                    </a:lnTo>
                    <a:lnTo>
                      <a:pt x="127" y="89"/>
                    </a:lnTo>
                    <a:lnTo>
                      <a:pt x="139" y="88"/>
                    </a:lnTo>
                    <a:lnTo>
                      <a:pt x="151" y="86"/>
                    </a:lnTo>
                    <a:lnTo>
                      <a:pt x="67" y="161"/>
                    </a:lnTo>
                    <a:lnTo>
                      <a:pt x="56" y="164"/>
                    </a:lnTo>
                    <a:lnTo>
                      <a:pt x="44" y="164"/>
                    </a:lnTo>
                    <a:lnTo>
                      <a:pt x="34" y="161"/>
                    </a:lnTo>
                    <a:lnTo>
                      <a:pt x="24" y="156"/>
                    </a:lnTo>
                    <a:lnTo>
                      <a:pt x="14" y="149"/>
                    </a:lnTo>
                    <a:lnTo>
                      <a:pt x="6" y="139"/>
                    </a:lnTo>
                    <a:lnTo>
                      <a:pt x="2" y="127"/>
                    </a:lnTo>
                    <a:lnTo>
                      <a:pt x="0" y="116"/>
                    </a:lnTo>
                    <a:lnTo>
                      <a:pt x="0" y="104"/>
                    </a:lnTo>
                    <a:lnTo>
                      <a:pt x="3" y="90"/>
                    </a:lnTo>
                    <a:lnTo>
                      <a:pt x="69" y="0"/>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sp>
            <p:nvSpPr>
              <p:cNvPr id="476202" name="任意多边形 476201"/>
              <p:cNvSpPr/>
              <p:nvPr/>
            </p:nvSpPr>
            <p:spPr>
              <a:xfrm>
                <a:off x="4461" y="2642"/>
                <a:ext cx="89" cy="102"/>
              </a:xfrm>
              <a:custGeom>
                <a:avLst/>
                <a:gdLst/>
                <a:ahLst/>
                <a:cxnLst/>
                <a:pathLst>
                  <a:path w="89" h="102">
                    <a:moveTo>
                      <a:pt x="20" y="0"/>
                    </a:moveTo>
                    <a:lnTo>
                      <a:pt x="17" y="10"/>
                    </a:lnTo>
                    <a:lnTo>
                      <a:pt x="15" y="22"/>
                    </a:lnTo>
                    <a:lnTo>
                      <a:pt x="14" y="33"/>
                    </a:lnTo>
                    <a:lnTo>
                      <a:pt x="14" y="43"/>
                    </a:lnTo>
                    <a:lnTo>
                      <a:pt x="16" y="57"/>
                    </a:lnTo>
                    <a:lnTo>
                      <a:pt x="21" y="69"/>
                    </a:lnTo>
                    <a:lnTo>
                      <a:pt x="28" y="76"/>
                    </a:lnTo>
                    <a:lnTo>
                      <a:pt x="41" y="82"/>
                    </a:lnTo>
                    <a:lnTo>
                      <a:pt x="57" y="85"/>
                    </a:lnTo>
                    <a:lnTo>
                      <a:pt x="72" y="84"/>
                    </a:lnTo>
                    <a:lnTo>
                      <a:pt x="89" y="80"/>
                    </a:lnTo>
                    <a:lnTo>
                      <a:pt x="69" y="99"/>
                    </a:lnTo>
                    <a:lnTo>
                      <a:pt x="58" y="102"/>
                    </a:lnTo>
                    <a:lnTo>
                      <a:pt x="44" y="101"/>
                    </a:lnTo>
                    <a:lnTo>
                      <a:pt x="32" y="98"/>
                    </a:lnTo>
                    <a:lnTo>
                      <a:pt x="22" y="93"/>
                    </a:lnTo>
                    <a:lnTo>
                      <a:pt x="14" y="85"/>
                    </a:lnTo>
                    <a:lnTo>
                      <a:pt x="6" y="76"/>
                    </a:lnTo>
                    <a:lnTo>
                      <a:pt x="2" y="65"/>
                    </a:lnTo>
                    <a:lnTo>
                      <a:pt x="0" y="52"/>
                    </a:lnTo>
                    <a:lnTo>
                      <a:pt x="0" y="40"/>
                    </a:lnTo>
                    <a:lnTo>
                      <a:pt x="3" y="25"/>
                    </a:lnTo>
                    <a:lnTo>
                      <a:pt x="20" y="0"/>
                    </a:lnTo>
                    <a:close/>
                  </a:path>
                </a:pathLst>
              </a:custGeom>
              <a:solidFill>
                <a:srgbClr val="FF0000"/>
              </a:solidFill>
              <a:ln w="9525" cap="flat" cmpd="sng">
                <a:solidFill>
                  <a:srgbClr val="333300"/>
                </a:solidFill>
                <a:prstDash val="solid"/>
                <a:headEnd type="none" w="med" len="med"/>
                <a:tailEnd type="none" w="med" len="med"/>
              </a:ln>
            </p:spPr>
            <p:txBody>
              <a:bodyPr/>
              <a:p>
                <a:endParaRPr lang="zh-CN" altLang="en-US"/>
              </a:p>
            </p:txBody>
          </p:sp>
          <p:sp>
            <p:nvSpPr>
              <p:cNvPr id="476203" name="任意多边形 476202"/>
              <p:cNvSpPr/>
              <p:nvPr/>
            </p:nvSpPr>
            <p:spPr>
              <a:xfrm>
                <a:off x="4271" y="2878"/>
                <a:ext cx="67" cy="74"/>
              </a:xfrm>
              <a:custGeom>
                <a:avLst/>
                <a:gdLst/>
                <a:ahLst/>
                <a:cxnLst/>
                <a:pathLst>
                  <a:path w="67" h="74">
                    <a:moveTo>
                      <a:pt x="36" y="0"/>
                    </a:moveTo>
                    <a:lnTo>
                      <a:pt x="2" y="45"/>
                    </a:lnTo>
                    <a:lnTo>
                      <a:pt x="0" y="52"/>
                    </a:lnTo>
                    <a:lnTo>
                      <a:pt x="1" y="60"/>
                    </a:lnTo>
                    <a:lnTo>
                      <a:pt x="4" y="67"/>
                    </a:lnTo>
                    <a:lnTo>
                      <a:pt x="9" y="72"/>
                    </a:lnTo>
                    <a:lnTo>
                      <a:pt x="17" y="74"/>
                    </a:lnTo>
                    <a:lnTo>
                      <a:pt x="25" y="73"/>
                    </a:lnTo>
                    <a:lnTo>
                      <a:pt x="67" y="35"/>
                    </a:lnTo>
                    <a:lnTo>
                      <a:pt x="58" y="32"/>
                    </a:lnTo>
                    <a:lnTo>
                      <a:pt x="50" y="27"/>
                    </a:lnTo>
                    <a:lnTo>
                      <a:pt x="44" y="21"/>
                    </a:lnTo>
                    <a:lnTo>
                      <a:pt x="40" y="15"/>
                    </a:lnTo>
                    <a:lnTo>
                      <a:pt x="37" y="8"/>
                    </a:lnTo>
                    <a:lnTo>
                      <a:pt x="36" y="0"/>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grpSp>
        <p:grpSp>
          <p:nvGrpSpPr>
            <p:cNvPr id="476204" name="组合 476203"/>
            <p:cNvGrpSpPr/>
            <p:nvPr/>
          </p:nvGrpSpPr>
          <p:grpSpPr>
            <a:xfrm>
              <a:off x="4334" y="2613"/>
              <a:ext cx="932" cy="505"/>
              <a:chOff x="4342" y="2618"/>
              <a:chExt cx="942" cy="497"/>
            </a:xfrm>
          </p:grpSpPr>
          <p:grpSp>
            <p:nvGrpSpPr>
              <p:cNvPr id="476205" name="组合 476204"/>
              <p:cNvGrpSpPr/>
              <p:nvPr/>
            </p:nvGrpSpPr>
            <p:grpSpPr>
              <a:xfrm>
                <a:off x="4342" y="2618"/>
                <a:ext cx="942" cy="497"/>
                <a:chOff x="4342" y="2618"/>
                <a:chExt cx="942" cy="497"/>
              </a:xfrm>
            </p:grpSpPr>
            <p:grpSp>
              <p:nvGrpSpPr>
                <p:cNvPr id="476206" name="组合 476205"/>
                <p:cNvGrpSpPr/>
                <p:nvPr/>
              </p:nvGrpSpPr>
              <p:grpSpPr>
                <a:xfrm>
                  <a:off x="4342" y="2764"/>
                  <a:ext cx="925" cy="351"/>
                  <a:chOff x="4342" y="2764"/>
                  <a:chExt cx="925" cy="351"/>
                </a:xfrm>
              </p:grpSpPr>
              <p:grpSp>
                <p:nvGrpSpPr>
                  <p:cNvPr id="476207" name="组合 476206"/>
                  <p:cNvGrpSpPr/>
                  <p:nvPr/>
                </p:nvGrpSpPr>
                <p:grpSpPr>
                  <a:xfrm>
                    <a:off x="4342" y="2985"/>
                    <a:ext cx="58" cy="130"/>
                    <a:chOff x="4342" y="2985"/>
                    <a:chExt cx="58" cy="130"/>
                  </a:xfrm>
                </p:grpSpPr>
                <p:sp>
                  <p:nvSpPr>
                    <p:cNvPr id="476208" name="任意多边形 476207"/>
                    <p:cNvSpPr/>
                    <p:nvPr/>
                  </p:nvSpPr>
                  <p:spPr>
                    <a:xfrm>
                      <a:off x="4384" y="2985"/>
                      <a:ext cx="16" cy="130"/>
                    </a:xfrm>
                    <a:custGeom>
                      <a:avLst/>
                      <a:gdLst/>
                      <a:ahLst/>
                      <a:cxnLst/>
                      <a:pathLst>
                        <a:path w="16" h="130">
                          <a:moveTo>
                            <a:pt x="4" y="0"/>
                          </a:moveTo>
                          <a:lnTo>
                            <a:pt x="0" y="71"/>
                          </a:lnTo>
                          <a:lnTo>
                            <a:pt x="16" y="130"/>
                          </a:lnTo>
                          <a:lnTo>
                            <a:pt x="16" y="67"/>
                          </a:lnTo>
                          <a:lnTo>
                            <a:pt x="4" y="0"/>
                          </a:lnTo>
                          <a:close/>
                        </a:path>
                      </a:pathLst>
                    </a:custGeom>
                    <a:solidFill>
                      <a:srgbClr val="9F9F9F"/>
                    </a:solidFill>
                    <a:ln w="9525" cap="flat" cmpd="sng">
                      <a:solidFill>
                        <a:srgbClr val="333300"/>
                      </a:solidFill>
                      <a:prstDash val="solid"/>
                      <a:headEnd type="none" w="med" len="med"/>
                      <a:tailEnd type="none" w="med" len="med"/>
                    </a:ln>
                  </p:spPr>
                  <p:txBody>
                    <a:bodyPr/>
                    <a:p>
                      <a:endParaRPr lang="zh-CN" altLang="en-US"/>
                    </a:p>
                  </p:txBody>
                </p:sp>
                <p:sp>
                  <p:nvSpPr>
                    <p:cNvPr id="476209" name="任意多边形 476208"/>
                    <p:cNvSpPr/>
                    <p:nvPr/>
                  </p:nvSpPr>
                  <p:spPr>
                    <a:xfrm>
                      <a:off x="4342" y="2985"/>
                      <a:ext cx="45" cy="79"/>
                    </a:xfrm>
                    <a:custGeom>
                      <a:avLst/>
                      <a:gdLst/>
                      <a:ahLst/>
                      <a:cxnLst/>
                      <a:pathLst>
                        <a:path w="45" h="79">
                          <a:moveTo>
                            <a:pt x="45" y="0"/>
                          </a:moveTo>
                          <a:lnTo>
                            <a:pt x="41" y="69"/>
                          </a:lnTo>
                          <a:lnTo>
                            <a:pt x="0" y="79"/>
                          </a:lnTo>
                          <a:lnTo>
                            <a:pt x="0" y="53"/>
                          </a:lnTo>
                          <a:lnTo>
                            <a:pt x="45" y="0"/>
                          </a:lnTo>
                          <a:close/>
                        </a:path>
                      </a:pathLst>
                    </a:custGeom>
                    <a:solidFill>
                      <a:srgbClr val="5F5F5F"/>
                    </a:solidFill>
                    <a:ln w="9525" cap="flat" cmpd="sng">
                      <a:solidFill>
                        <a:srgbClr val="333300"/>
                      </a:solidFill>
                      <a:prstDash val="solid"/>
                      <a:headEnd type="none" w="med" len="med"/>
                      <a:tailEnd type="none" w="med" len="med"/>
                    </a:ln>
                  </p:spPr>
                  <p:txBody>
                    <a:bodyPr/>
                    <a:p>
                      <a:endParaRPr lang="zh-CN" altLang="en-US"/>
                    </a:p>
                  </p:txBody>
                </p:sp>
                <p:sp>
                  <p:nvSpPr>
                    <p:cNvPr id="476210" name="任意多边形 476209"/>
                    <p:cNvSpPr/>
                    <p:nvPr/>
                  </p:nvSpPr>
                  <p:spPr>
                    <a:xfrm>
                      <a:off x="4342" y="3056"/>
                      <a:ext cx="58" cy="58"/>
                    </a:xfrm>
                    <a:custGeom>
                      <a:avLst/>
                      <a:gdLst/>
                      <a:ahLst/>
                      <a:cxnLst/>
                      <a:pathLst>
                        <a:path w="58" h="58">
                          <a:moveTo>
                            <a:pt x="0" y="10"/>
                          </a:moveTo>
                          <a:lnTo>
                            <a:pt x="42" y="0"/>
                          </a:lnTo>
                          <a:lnTo>
                            <a:pt x="58" y="58"/>
                          </a:lnTo>
                          <a:lnTo>
                            <a:pt x="7" y="31"/>
                          </a:lnTo>
                          <a:lnTo>
                            <a:pt x="0" y="10"/>
                          </a:lnTo>
                          <a:close/>
                        </a:path>
                      </a:pathLst>
                    </a:custGeom>
                    <a:solidFill>
                      <a:srgbClr val="3F3F3F"/>
                    </a:solidFill>
                    <a:ln w="9525" cap="flat" cmpd="sng">
                      <a:solidFill>
                        <a:srgbClr val="333300"/>
                      </a:solidFill>
                      <a:prstDash val="solid"/>
                      <a:headEnd type="none" w="med" len="med"/>
                      <a:tailEnd type="none" w="med" len="med"/>
                    </a:ln>
                  </p:spPr>
                  <p:txBody>
                    <a:bodyPr/>
                    <a:p>
                      <a:endParaRPr lang="zh-CN" altLang="en-US"/>
                    </a:p>
                  </p:txBody>
                </p:sp>
              </p:grpSp>
              <p:sp>
                <p:nvSpPr>
                  <p:cNvPr id="476211" name="任意多边形 476210"/>
                  <p:cNvSpPr/>
                  <p:nvPr/>
                </p:nvSpPr>
                <p:spPr>
                  <a:xfrm>
                    <a:off x="4374" y="2779"/>
                    <a:ext cx="786" cy="296"/>
                  </a:xfrm>
                  <a:custGeom>
                    <a:avLst/>
                    <a:gdLst/>
                    <a:ahLst/>
                    <a:cxnLst/>
                    <a:pathLst>
                      <a:path w="786" h="296">
                        <a:moveTo>
                          <a:pt x="14" y="296"/>
                        </a:moveTo>
                        <a:lnTo>
                          <a:pt x="7" y="293"/>
                        </a:lnTo>
                        <a:lnTo>
                          <a:pt x="2" y="289"/>
                        </a:lnTo>
                        <a:lnTo>
                          <a:pt x="0" y="282"/>
                        </a:lnTo>
                        <a:lnTo>
                          <a:pt x="0" y="275"/>
                        </a:lnTo>
                        <a:lnTo>
                          <a:pt x="2" y="266"/>
                        </a:lnTo>
                        <a:lnTo>
                          <a:pt x="5" y="261"/>
                        </a:lnTo>
                        <a:lnTo>
                          <a:pt x="12" y="256"/>
                        </a:lnTo>
                        <a:lnTo>
                          <a:pt x="756" y="0"/>
                        </a:lnTo>
                        <a:lnTo>
                          <a:pt x="786" y="195"/>
                        </a:lnTo>
                        <a:lnTo>
                          <a:pt x="14" y="296"/>
                        </a:lnTo>
                        <a:close/>
                      </a:path>
                    </a:pathLst>
                  </a:custGeom>
                  <a:solidFill>
                    <a:srgbClr val="808080"/>
                  </a:solidFill>
                  <a:ln w="9525" cap="flat" cmpd="sng">
                    <a:solidFill>
                      <a:srgbClr val="333300"/>
                    </a:solidFill>
                    <a:prstDash val="solid"/>
                    <a:headEnd type="none" w="med" len="med"/>
                    <a:tailEnd type="none" w="med" len="med"/>
                  </a:ln>
                </p:spPr>
                <p:txBody>
                  <a:bodyPr/>
                  <a:p>
                    <a:endParaRPr lang="zh-CN" altLang="en-US"/>
                  </a:p>
                </p:txBody>
              </p:sp>
              <p:sp>
                <p:nvSpPr>
                  <p:cNvPr id="476212" name="任意多边形 476211"/>
                  <p:cNvSpPr/>
                  <p:nvPr/>
                </p:nvSpPr>
                <p:spPr>
                  <a:xfrm>
                    <a:off x="5028" y="2781"/>
                    <a:ext cx="229" cy="148"/>
                  </a:xfrm>
                  <a:custGeom>
                    <a:avLst/>
                    <a:gdLst/>
                    <a:ahLst/>
                    <a:cxnLst/>
                    <a:pathLst>
                      <a:path w="229" h="148">
                        <a:moveTo>
                          <a:pt x="229" y="143"/>
                        </a:moveTo>
                        <a:lnTo>
                          <a:pt x="211" y="148"/>
                        </a:lnTo>
                        <a:lnTo>
                          <a:pt x="109" y="32"/>
                        </a:lnTo>
                        <a:lnTo>
                          <a:pt x="0" y="52"/>
                        </a:lnTo>
                        <a:lnTo>
                          <a:pt x="14" y="33"/>
                        </a:lnTo>
                        <a:lnTo>
                          <a:pt x="125" y="0"/>
                        </a:lnTo>
                        <a:lnTo>
                          <a:pt x="229" y="143"/>
                        </a:lnTo>
                        <a:close/>
                      </a:path>
                    </a:pathLst>
                  </a:custGeom>
                  <a:solidFill>
                    <a:srgbClr val="808080"/>
                  </a:solidFill>
                  <a:ln w="9525" cap="flat" cmpd="sng">
                    <a:solidFill>
                      <a:srgbClr val="333300"/>
                    </a:solidFill>
                    <a:prstDash val="solid"/>
                    <a:headEnd type="none" w="med" len="med"/>
                    <a:tailEnd type="none" w="med" len="med"/>
                  </a:ln>
                </p:spPr>
                <p:txBody>
                  <a:bodyPr/>
                  <a:p>
                    <a:endParaRPr lang="zh-CN" altLang="en-US"/>
                  </a:p>
                </p:txBody>
              </p:sp>
              <p:sp>
                <p:nvSpPr>
                  <p:cNvPr id="476213" name="任意多边形 476212"/>
                  <p:cNvSpPr/>
                  <p:nvPr/>
                </p:nvSpPr>
                <p:spPr>
                  <a:xfrm>
                    <a:off x="5006" y="2767"/>
                    <a:ext cx="221" cy="216"/>
                  </a:xfrm>
                  <a:custGeom>
                    <a:avLst/>
                    <a:gdLst/>
                    <a:ahLst/>
                    <a:cxnLst/>
                    <a:pathLst>
                      <a:path w="221" h="216">
                        <a:moveTo>
                          <a:pt x="156" y="0"/>
                        </a:moveTo>
                        <a:lnTo>
                          <a:pt x="41" y="41"/>
                        </a:lnTo>
                        <a:lnTo>
                          <a:pt x="31" y="49"/>
                        </a:lnTo>
                        <a:lnTo>
                          <a:pt x="19" y="62"/>
                        </a:lnTo>
                        <a:lnTo>
                          <a:pt x="12" y="75"/>
                        </a:lnTo>
                        <a:lnTo>
                          <a:pt x="6" y="88"/>
                        </a:lnTo>
                        <a:lnTo>
                          <a:pt x="1" y="107"/>
                        </a:lnTo>
                        <a:lnTo>
                          <a:pt x="0" y="123"/>
                        </a:lnTo>
                        <a:lnTo>
                          <a:pt x="4" y="145"/>
                        </a:lnTo>
                        <a:lnTo>
                          <a:pt x="12" y="164"/>
                        </a:lnTo>
                        <a:lnTo>
                          <a:pt x="22" y="180"/>
                        </a:lnTo>
                        <a:lnTo>
                          <a:pt x="33" y="194"/>
                        </a:lnTo>
                        <a:lnTo>
                          <a:pt x="47" y="205"/>
                        </a:lnTo>
                        <a:lnTo>
                          <a:pt x="61" y="211"/>
                        </a:lnTo>
                        <a:lnTo>
                          <a:pt x="75" y="216"/>
                        </a:lnTo>
                        <a:lnTo>
                          <a:pt x="221" y="199"/>
                        </a:lnTo>
                        <a:lnTo>
                          <a:pt x="135" y="40"/>
                        </a:lnTo>
                        <a:lnTo>
                          <a:pt x="30" y="61"/>
                        </a:lnTo>
                        <a:lnTo>
                          <a:pt x="39" y="48"/>
                        </a:lnTo>
                        <a:lnTo>
                          <a:pt x="141" y="20"/>
                        </a:lnTo>
                        <a:lnTo>
                          <a:pt x="156" y="0"/>
                        </a:lnTo>
                        <a:close/>
                      </a:path>
                    </a:pathLst>
                  </a:custGeom>
                  <a:solidFill>
                    <a:srgbClr val="C0C0C0"/>
                  </a:solidFill>
                  <a:ln w="9525" cap="flat" cmpd="sng">
                    <a:solidFill>
                      <a:srgbClr val="333300"/>
                    </a:solidFill>
                    <a:prstDash val="solid"/>
                    <a:headEnd type="none" w="med" len="med"/>
                    <a:tailEnd type="none" w="med" len="med"/>
                  </a:ln>
                </p:spPr>
                <p:txBody>
                  <a:bodyPr/>
                  <a:p>
                    <a:endParaRPr lang="zh-CN" altLang="en-US"/>
                  </a:p>
                </p:txBody>
              </p:sp>
              <p:sp>
                <p:nvSpPr>
                  <p:cNvPr id="476214" name="任意多边形 476213"/>
                  <p:cNvSpPr/>
                  <p:nvPr/>
                </p:nvSpPr>
                <p:spPr>
                  <a:xfrm>
                    <a:off x="5139" y="2806"/>
                    <a:ext cx="111" cy="161"/>
                  </a:xfrm>
                  <a:custGeom>
                    <a:avLst/>
                    <a:gdLst/>
                    <a:ahLst/>
                    <a:cxnLst/>
                    <a:pathLst>
                      <a:path w="111" h="161">
                        <a:moveTo>
                          <a:pt x="4" y="0"/>
                        </a:moveTo>
                        <a:lnTo>
                          <a:pt x="111" y="132"/>
                        </a:lnTo>
                        <a:lnTo>
                          <a:pt x="104" y="144"/>
                        </a:lnTo>
                        <a:lnTo>
                          <a:pt x="96" y="156"/>
                        </a:lnTo>
                        <a:lnTo>
                          <a:pt x="87" y="161"/>
                        </a:lnTo>
                        <a:lnTo>
                          <a:pt x="77" y="160"/>
                        </a:lnTo>
                        <a:lnTo>
                          <a:pt x="65" y="152"/>
                        </a:lnTo>
                        <a:lnTo>
                          <a:pt x="53" y="143"/>
                        </a:lnTo>
                        <a:lnTo>
                          <a:pt x="43" y="133"/>
                        </a:lnTo>
                        <a:lnTo>
                          <a:pt x="34" y="121"/>
                        </a:lnTo>
                        <a:lnTo>
                          <a:pt x="28" y="111"/>
                        </a:lnTo>
                        <a:lnTo>
                          <a:pt x="19" y="97"/>
                        </a:lnTo>
                        <a:lnTo>
                          <a:pt x="12" y="83"/>
                        </a:lnTo>
                        <a:lnTo>
                          <a:pt x="7" y="67"/>
                        </a:lnTo>
                        <a:lnTo>
                          <a:pt x="3" y="49"/>
                        </a:lnTo>
                        <a:lnTo>
                          <a:pt x="1" y="35"/>
                        </a:lnTo>
                        <a:lnTo>
                          <a:pt x="0" y="22"/>
                        </a:lnTo>
                        <a:lnTo>
                          <a:pt x="1" y="10"/>
                        </a:lnTo>
                        <a:lnTo>
                          <a:pt x="4" y="0"/>
                        </a:lnTo>
                        <a:close/>
                      </a:path>
                    </a:pathLst>
                  </a:custGeom>
                  <a:solidFill>
                    <a:srgbClr val="9F9F9F"/>
                  </a:solidFill>
                  <a:ln w="9525" cap="flat" cmpd="sng">
                    <a:solidFill>
                      <a:srgbClr val="333300"/>
                    </a:solidFill>
                    <a:prstDash val="solid"/>
                    <a:headEnd type="none" w="med" len="med"/>
                    <a:tailEnd type="none" w="med" len="med"/>
                  </a:ln>
                </p:spPr>
                <p:txBody>
                  <a:bodyPr/>
                  <a:p>
                    <a:endParaRPr lang="zh-CN" altLang="en-US"/>
                  </a:p>
                </p:txBody>
              </p:sp>
              <p:sp>
                <p:nvSpPr>
                  <p:cNvPr id="476215" name="任意多边形 476214"/>
                  <p:cNvSpPr/>
                  <p:nvPr/>
                </p:nvSpPr>
                <p:spPr>
                  <a:xfrm>
                    <a:off x="5148" y="2764"/>
                    <a:ext cx="119" cy="160"/>
                  </a:xfrm>
                  <a:custGeom>
                    <a:avLst/>
                    <a:gdLst/>
                    <a:ahLst/>
                    <a:cxnLst/>
                    <a:pathLst>
                      <a:path w="119" h="160">
                        <a:moveTo>
                          <a:pt x="0" y="22"/>
                        </a:moveTo>
                        <a:lnTo>
                          <a:pt x="109" y="160"/>
                        </a:lnTo>
                        <a:lnTo>
                          <a:pt x="113" y="147"/>
                        </a:lnTo>
                        <a:lnTo>
                          <a:pt x="118" y="126"/>
                        </a:lnTo>
                        <a:lnTo>
                          <a:pt x="119" y="111"/>
                        </a:lnTo>
                        <a:lnTo>
                          <a:pt x="118" y="97"/>
                        </a:lnTo>
                        <a:lnTo>
                          <a:pt x="114" y="78"/>
                        </a:lnTo>
                        <a:lnTo>
                          <a:pt x="107" y="63"/>
                        </a:lnTo>
                        <a:lnTo>
                          <a:pt x="97" y="47"/>
                        </a:lnTo>
                        <a:lnTo>
                          <a:pt x="87" y="33"/>
                        </a:lnTo>
                        <a:lnTo>
                          <a:pt x="71" y="19"/>
                        </a:lnTo>
                        <a:lnTo>
                          <a:pt x="56" y="10"/>
                        </a:lnTo>
                        <a:lnTo>
                          <a:pt x="40" y="2"/>
                        </a:lnTo>
                        <a:lnTo>
                          <a:pt x="25" y="0"/>
                        </a:lnTo>
                        <a:lnTo>
                          <a:pt x="14" y="3"/>
                        </a:lnTo>
                        <a:lnTo>
                          <a:pt x="7" y="12"/>
                        </a:lnTo>
                        <a:lnTo>
                          <a:pt x="0" y="22"/>
                        </a:lnTo>
                        <a:close/>
                      </a:path>
                    </a:pathLst>
                  </a:custGeom>
                  <a:solidFill>
                    <a:srgbClr val="9F9F9F"/>
                  </a:solidFill>
                  <a:ln w="9525" cap="flat" cmpd="sng">
                    <a:solidFill>
                      <a:srgbClr val="333300"/>
                    </a:solidFill>
                    <a:prstDash val="solid"/>
                    <a:headEnd type="none" w="med" len="med"/>
                    <a:tailEnd type="none" w="med" len="med"/>
                  </a:ln>
                </p:spPr>
                <p:txBody>
                  <a:bodyPr/>
                  <a:p>
                    <a:endParaRPr lang="zh-CN" altLang="en-US"/>
                  </a:p>
                </p:txBody>
              </p:sp>
              <p:sp>
                <p:nvSpPr>
                  <p:cNvPr id="476216" name="任意多边形 476215"/>
                  <p:cNvSpPr/>
                  <p:nvPr/>
                </p:nvSpPr>
                <p:spPr>
                  <a:xfrm>
                    <a:off x="4374" y="3022"/>
                    <a:ext cx="56" cy="53"/>
                  </a:xfrm>
                  <a:custGeom>
                    <a:avLst/>
                    <a:gdLst/>
                    <a:ahLst/>
                    <a:cxnLst/>
                    <a:pathLst>
                      <a:path w="56" h="53">
                        <a:moveTo>
                          <a:pt x="14" y="53"/>
                        </a:moveTo>
                        <a:lnTo>
                          <a:pt x="7" y="50"/>
                        </a:lnTo>
                        <a:lnTo>
                          <a:pt x="2" y="46"/>
                        </a:lnTo>
                        <a:lnTo>
                          <a:pt x="0" y="40"/>
                        </a:lnTo>
                        <a:lnTo>
                          <a:pt x="0" y="33"/>
                        </a:lnTo>
                        <a:lnTo>
                          <a:pt x="2" y="24"/>
                        </a:lnTo>
                        <a:lnTo>
                          <a:pt x="5" y="19"/>
                        </a:lnTo>
                        <a:lnTo>
                          <a:pt x="12" y="14"/>
                        </a:lnTo>
                        <a:lnTo>
                          <a:pt x="51" y="0"/>
                        </a:lnTo>
                        <a:lnTo>
                          <a:pt x="46" y="6"/>
                        </a:lnTo>
                        <a:lnTo>
                          <a:pt x="42" y="13"/>
                        </a:lnTo>
                        <a:lnTo>
                          <a:pt x="41" y="21"/>
                        </a:lnTo>
                        <a:lnTo>
                          <a:pt x="40" y="27"/>
                        </a:lnTo>
                        <a:lnTo>
                          <a:pt x="42" y="36"/>
                        </a:lnTo>
                        <a:lnTo>
                          <a:pt x="48" y="42"/>
                        </a:lnTo>
                        <a:lnTo>
                          <a:pt x="56" y="47"/>
                        </a:lnTo>
                        <a:lnTo>
                          <a:pt x="14" y="53"/>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grpSp>
            <p:grpSp>
              <p:nvGrpSpPr>
                <p:cNvPr id="476217" name="组合 476216"/>
                <p:cNvGrpSpPr/>
                <p:nvPr/>
              </p:nvGrpSpPr>
              <p:grpSpPr>
                <a:xfrm>
                  <a:off x="4750" y="2618"/>
                  <a:ext cx="534" cy="465"/>
                  <a:chOff x="4750" y="2618"/>
                  <a:chExt cx="534" cy="465"/>
                </a:xfrm>
              </p:grpSpPr>
              <p:sp>
                <p:nvSpPr>
                  <p:cNvPr id="476218" name="任意多边形 476217"/>
                  <p:cNvSpPr/>
                  <p:nvPr/>
                </p:nvSpPr>
                <p:spPr>
                  <a:xfrm>
                    <a:off x="4752" y="2954"/>
                    <a:ext cx="532" cy="129"/>
                  </a:xfrm>
                  <a:custGeom>
                    <a:avLst/>
                    <a:gdLst/>
                    <a:ahLst/>
                    <a:cxnLst/>
                    <a:pathLst>
                      <a:path w="532" h="129">
                        <a:moveTo>
                          <a:pt x="0" y="39"/>
                        </a:moveTo>
                        <a:lnTo>
                          <a:pt x="368" y="0"/>
                        </a:lnTo>
                        <a:lnTo>
                          <a:pt x="532" y="125"/>
                        </a:lnTo>
                        <a:lnTo>
                          <a:pt x="424" y="118"/>
                        </a:lnTo>
                        <a:lnTo>
                          <a:pt x="397" y="112"/>
                        </a:lnTo>
                        <a:lnTo>
                          <a:pt x="414" y="129"/>
                        </a:lnTo>
                        <a:lnTo>
                          <a:pt x="304" y="118"/>
                        </a:lnTo>
                        <a:lnTo>
                          <a:pt x="269" y="106"/>
                        </a:lnTo>
                        <a:lnTo>
                          <a:pt x="286" y="123"/>
                        </a:lnTo>
                        <a:lnTo>
                          <a:pt x="135" y="106"/>
                        </a:lnTo>
                        <a:lnTo>
                          <a:pt x="0" y="39"/>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sp>
                <p:nvSpPr>
                  <p:cNvPr id="476219" name="任意多边形 476218"/>
                  <p:cNvSpPr/>
                  <p:nvPr/>
                </p:nvSpPr>
                <p:spPr>
                  <a:xfrm>
                    <a:off x="4755" y="2844"/>
                    <a:ext cx="340" cy="107"/>
                  </a:xfrm>
                  <a:custGeom>
                    <a:avLst/>
                    <a:gdLst/>
                    <a:ahLst/>
                    <a:cxnLst/>
                    <a:pathLst>
                      <a:path w="340" h="107">
                        <a:moveTo>
                          <a:pt x="44" y="81"/>
                        </a:moveTo>
                        <a:lnTo>
                          <a:pt x="340" y="0"/>
                        </a:lnTo>
                        <a:lnTo>
                          <a:pt x="254" y="49"/>
                        </a:lnTo>
                        <a:lnTo>
                          <a:pt x="0" y="107"/>
                        </a:lnTo>
                        <a:lnTo>
                          <a:pt x="44" y="81"/>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sp>
                <p:nvSpPr>
                  <p:cNvPr id="476220" name="任意多边形 476219"/>
                  <p:cNvSpPr/>
                  <p:nvPr/>
                </p:nvSpPr>
                <p:spPr>
                  <a:xfrm>
                    <a:off x="4750" y="2618"/>
                    <a:ext cx="440" cy="305"/>
                  </a:xfrm>
                  <a:custGeom>
                    <a:avLst/>
                    <a:gdLst/>
                    <a:ahLst/>
                    <a:cxnLst/>
                    <a:pathLst>
                      <a:path w="440" h="305">
                        <a:moveTo>
                          <a:pt x="0" y="305"/>
                        </a:moveTo>
                        <a:lnTo>
                          <a:pt x="316" y="196"/>
                        </a:lnTo>
                        <a:lnTo>
                          <a:pt x="440" y="0"/>
                        </a:lnTo>
                        <a:lnTo>
                          <a:pt x="343" y="59"/>
                        </a:lnTo>
                        <a:lnTo>
                          <a:pt x="321" y="80"/>
                        </a:lnTo>
                        <a:lnTo>
                          <a:pt x="321" y="58"/>
                        </a:lnTo>
                        <a:lnTo>
                          <a:pt x="211" y="141"/>
                        </a:lnTo>
                        <a:lnTo>
                          <a:pt x="218" y="117"/>
                        </a:lnTo>
                        <a:lnTo>
                          <a:pt x="99" y="192"/>
                        </a:lnTo>
                        <a:lnTo>
                          <a:pt x="0" y="305"/>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grpSp>
          </p:grpSp>
          <p:sp>
            <p:nvSpPr>
              <p:cNvPr id="476221" name="任意多边形 476220"/>
              <p:cNvSpPr/>
              <p:nvPr/>
            </p:nvSpPr>
            <p:spPr>
              <a:xfrm>
                <a:off x="4635" y="2905"/>
                <a:ext cx="148" cy="133"/>
              </a:xfrm>
              <a:custGeom>
                <a:avLst/>
                <a:gdLst/>
                <a:ahLst/>
                <a:cxnLst/>
                <a:pathLst>
                  <a:path w="148" h="133">
                    <a:moveTo>
                      <a:pt x="131" y="0"/>
                    </a:moveTo>
                    <a:lnTo>
                      <a:pt x="122" y="10"/>
                    </a:lnTo>
                    <a:lnTo>
                      <a:pt x="112" y="25"/>
                    </a:lnTo>
                    <a:lnTo>
                      <a:pt x="108" y="37"/>
                    </a:lnTo>
                    <a:lnTo>
                      <a:pt x="104" y="52"/>
                    </a:lnTo>
                    <a:lnTo>
                      <a:pt x="104" y="66"/>
                    </a:lnTo>
                    <a:lnTo>
                      <a:pt x="108" y="80"/>
                    </a:lnTo>
                    <a:lnTo>
                      <a:pt x="114" y="92"/>
                    </a:lnTo>
                    <a:lnTo>
                      <a:pt x="125" y="102"/>
                    </a:lnTo>
                    <a:lnTo>
                      <a:pt x="137" y="109"/>
                    </a:lnTo>
                    <a:lnTo>
                      <a:pt x="148" y="117"/>
                    </a:lnTo>
                    <a:lnTo>
                      <a:pt x="36" y="133"/>
                    </a:lnTo>
                    <a:lnTo>
                      <a:pt x="24" y="127"/>
                    </a:lnTo>
                    <a:lnTo>
                      <a:pt x="14" y="120"/>
                    </a:lnTo>
                    <a:lnTo>
                      <a:pt x="7" y="111"/>
                    </a:lnTo>
                    <a:lnTo>
                      <a:pt x="3" y="103"/>
                    </a:lnTo>
                    <a:lnTo>
                      <a:pt x="0" y="93"/>
                    </a:lnTo>
                    <a:lnTo>
                      <a:pt x="0" y="80"/>
                    </a:lnTo>
                    <a:lnTo>
                      <a:pt x="3" y="69"/>
                    </a:lnTo>
                    <a:lnTo>
                      <a:pt x="6" y="58"/>
                    </a:lnTo>
                    <a:lnTo>
                      <a:pt x="10" y="50"/>
                    </a:lnTo>
                    <a:lnTo>
                      <a:pt x="16" y="41"/>
                    </a:lnTo>
                    <a:lnTo>
                      <a:pt x="21" y="37"/>
                    </a:lnTo>
                    <a:lnTo>
                      <a:pt x="131" y="0"/>
                    </a:lnTo>
                    <a:close/>
                  </a:path>
                </a:pathLst>
              </a:custGeom>
              <a:solidFill>
                <a:srgbClr val="FFFF00"/>
              </a:solidFill>
              <a:ln w="9525" cap="flat" cmpd="sng">
                <a:solidFill>
                  <a:srgbClr val="333300"/>
                </a:solidFill>
                <a:prstDash val="solid"/>
                <a:headEnd type="none" w="med" len="med"/>
                <a:tailEnd type="none" w="med" len="med"/>
              </a:ln>
            </p:spPr>
            <p:txBody>
              <a:bodyPr/>
              <a:p>
                <a:endParaRPr lang="zh-CN" altLang="en-US"/>
              </a:p>
            </p:txBody>
          </p:sp>
          <p:sp>
            <p:nvSpPr>
              <p:cNvPr id="476222" name="任意多边形 476221"/>
              <p:cNvSpPr/>
              <p:nvPr/>
            </p:nvSpPr>
            <p:spPr>
              <a:xfrm>
                <a:off x="4663" y="2925"/>
                <a:ext cx="62" cy="108"/>
              </a:xfrm>
              <a:custGeom>
                <a:avLst/>
                <a:gdLst/>
                <a:ahLst/>
                <a:cxnLst/>
                <a:pathLst>
                  <a:path w="62" h="108">
                    <a:moveTo>
                      <a:pt x="41" y="0"/>
                    </a:moveTo>
                    <a:lnTo>
                      <a:pt x="34" y="15"/>
                    </a:lnTo>
                    <a:lnTo>
                      <a:pt x="28" y="27"/>
                    </a:lnTo>
                    <a:lnTo>
                      <a:pt x="23" y="41"/>
                    </a:lnTo>
                    <a:lnTo>
                      <a:pt x="20" y="55"/>
                    </a:lnTo>
                    <a:lnTo>
                      <a:pt x="23" y="70"/>
                    </a:lnTo>
                    <a:lnTo>
                      <a:pt x="29" y="80"/>
                    </a:lnTo>
                    <a:lnTo>
                      <a:pt x="38" y="88"/>
                    </a:lnTo>
                    <a:lnTo>
                      <a:pt x="47" y="96"/>
                    </a:lnTo>
                    <a:lnTo>
                      <a:pt x="62" y="106"/>
                    </a:lnTo>
                    <a:lnTo>
                      <a:pt x="41" y="108"/>
                    </a:lnTo>
                    <a:lnTo>
                      <a:pt x="32" y="105"/>
                    </a:lnTo>
                    <a:lnTo>
                      <a:pt x="23" y="100"/>
                    </a:lnTo>
                    <a:lnTo>
                      <a:pt x="14" y="93"/>
                    </a:lnTo>
                    <a:lnTo>
                      <a:pt x="8" y="85"/>
                    </a:lnTo>
                    <a:lnTo>
                      <a:pt x="3" y="77"/>
                    </a:lnTo>
                    <a:lnTo>
                      <a:pt x="0" y="66"/>
                    </a:lnTo>
                    <a:lnTo>
                      <a:pt x="0" y="54"/>
                    </a:lnTo>
                    <a:lnTo>
                      <a:pt x="3" y="42"/>
                    </a:lnTo>
                    <a:lnTo>
                      <a:pt x="7" y="31"/>
                    </a:lnTo>
                    <a:lnTo>
                      <a:pt x="11" y="24"/>
                    </a:lnTo>
                    <a:lnTo>
                      <a:pt x="16" y="16"/>
                    </a:lnTo>
                    <a:lnTo>
                      <a:pt x="22" y="7"/>
                    </a:lnTo>
                    <a:lnTo>
                      <a:pt x="41" y="0"/>
                    </a:lnTo>
                    <a:close/>
                  </a:path>
                </a:pathLst>
              </a:custGeom>
              <a:solidFill>
                <a:srgbClr val="FF0000"/>
              </a:solidFill>
              <a:ln w="9525" cap="flat" cmpd="sng">
                <a:solidFill>
                  <a:srgbClr val="333300"/>
                </a:solidFill>
                <a:prstDash val="solid"/>
                <a:headEnd type="none" w="med" len="med"/>
                <a:tailEnd type="none" w="med" len="med"/>
              </a:ln>
            </p:spPr>
            <p:txBody>
              <a:bodyPr/>
              <a:p>
                <a:endParaRPr lang="zh-CN" altLang="en-US"/>
              </a:p>
            </p:txBody>
          </p:sp>
        </p:grpSp>
      </p:grpSp>
      <p:pic>
        <p:nvPicPr>
          <p:cNvPr id="476223" name="图片 476222" descr="DART"/>
          <p:cNvPicPr>
            <a:picLocks noChangeAspect="1"/>
          </p:cNvPicPr>
          <p:nvPr/>
        </p:nvPicPr>
        <p:blipFill>
          <a:blip r:embed="rId1"/>
          <a:stretch>
            <a:fillRect/>
          </a:stretch>
        </p:blipFill>
        <p:spPr>
          <a:xfrm>
            <a:off x="2411413" y="3060700"/>
            <a:ext cx="1676400" cy="609600"/>
          </a:xfrm>
          <a:prstGeom prst="rect">
            <a:avLst/>
          </a:prstGeom>
          <a:noFill/>
          <a:ln w="9525">
            <a:noFill/>
          </a:ln>
        </p:spPr>
      </p:pic>
      <p:sp>
        <p:nvSpPr>
          <p:cNvPr id="476224" name="矩形 476223"/>
          <p:cNvSpPr/>
          <p:nvPr/>
        </p:nvSpPr>
        <p:spPr>
          <a:xfrm>
            <a:off x="2339975" y="2276475"/>
            <a:ext cx="1295400" cy="652463"/>
          </a:xfrm>
          <a:prstGeom prst="rect">
            <a:avLst/>
          </a:prstGeom>
          <a:noFill/>
          <a:ln w="9525">
            <a:noFill/>
          </a:ln>
        </p:spPr>
        <p:txBody>
          <a:bodyPr lIns="92075" tIns="46038" rIns="92075" bIns="46038" anchor="ctr" anchorCtr="0"/>
          <a:lstStyle>
            <a:lvl1pPr marL="0" lvl="0" indent="0" algn="l" defTabSz="914400" rtl="0" eaLnBrk="1" fontAlgn="base" latinLnBrk="0" hangingPunct="1">
              <a:lnSpc>
                <a:spcPct val="100000"/>
              </a:lnSpc>
              <a:spcBef>
                <a:spcPct val="0"/>
              </a:spcBef>
              <a:spcAft>
                <a:spcPct val="0"/>
              </a:spcAft>
              <a:buClrTx/>
              <a:buSzTx/>
              <a:buFontTx/>
              <a:buNone/>
              <a:defRPr sz="4800" u="none" kern="1200" baseline="0">
                <a:solidFill>
                  <a:schemeClr val="tx2"/>
                </a:solidFill>
                <a:latin typeface="Times New Roman" panose="02020603050405020304" pitchFamily="18" charset="0"/>
                <a:ea typeface="宋体" panose="02010600030101010101" pitchFamily="2" charset="-122"/>
              </a:defRPr>
            </a:lvl1pPr>
          </a:lstStyle>
          <a:p>
            <a:pPr lvl="0"/>
            <a:r>
              <a:rPr lang="en-US" altLang="zh-CN" sz="2400" b="1">
                <a:effectLst>
                  <a:outerShdw blurRad="38100" dist="38100" dir="2700000">
                    <a:srgbClr val="FFFFFF"/>
                  </a:outerShdw>
                </a:effectLst>
              </a:rPr>
              <a:t>MBO</a:t>
            </a:r>
            <a:endParaRPr lang="en-US" altLang="zh-CN" sz="2400" b="1">
              <a:effectLst>
                <a:outerShdw blurRad="38100" dist="38100" dir="2700000">
                  <a:srgbClr val="FFFFFF"/>
                </a:outerShdw>
              </a:effectLst>
            </a:endParaRPr>
          </a:p>
        </p:txBody>
      </p:sp>
      <p:sp>
        <p:nvSpPr>
          <p:cNvPr id="476225" name="文本框 476224"/>
          <p:cNvSpPr txBox="1"/>
          <p:nvPr/>
        </p:nvSpPr>
        <p:spPr>
          <a:xfrm>
            <a:off x="973455" y="473234"/>
            <a:ext cx="3856990" cy="829945"/>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zh-CN" altLang="en-US" sz="4800" b="1" dirty="0">
                <a:effectLst>
                  <a:outerShdw blurRad="38100" dist="38100" dir="2700000">
                    <a:srgbClr val="FFFFFF"/>
                  </a:outerShdw>
                </a:effectLst>
                <a:latin typeface="Times New Roman" panose="02020603050405020304" pitchFamily="18" charset="0"/>
                <a:ea typeface="宋体" panose="02010600030101010101" pitchFamily="2" charset="-122"/>
              </a:rPr>
              <a:t>五）目标管理</a:t>
            </a:r>
            <a:endParaRPr lang="zh-CN" altLang="en-US" sz="4800" b="1">
              <a:effectLst>
                <a:outerShdw blurRad="38100" dist="38100" dir="2700000">
                  <a:srgbClr val="FFFFFF"/>
                </a:outerShdw>
              </a:effectLst>
              <a:latin typeface="Times New Roman" panose="02020603050405020304" pitchFamily="18" charset="0"/>
              <a:ea typeface="宋体" panose="02010600030101010101" pitchFamily="2" charset="-122"/>
            </a:endParaRPr>
          </a:p>
        </p:txBody>
      </p:sp>
      <p:sp>
        <p:nvSpPr>
          <p:cNvPr id="476226" name="矩形 476225"/>
          <p:cNvSpPr/>
          <p:nvPr/>
        </p:nvSpPr>
        <p:spPr>
          <a:xfrm>
            <a:off x="3951288" y="4786313"/>
            <a:ext cx="1676400" cy="685800"/>
          </a:xfrm>
          <a:prstGeom prst="rect">
            <a:avLst/>
          </a:prstGeom>
          <a:noFill/>
          <a:ln w="9525">
            <a:noFill/>
          </a:ln>
        </p:spPr>
        <p:txBody>
          <a:bodyPr anchor="ctr"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r>
              <a:rPr lang="en-US" altLang="zh-CN" sz="4600" b="1">
                <a:effectLst>
                  <a:outerShdw blurRad="38100" dist="38100" dir="2700000">
                    <a:srgbClr val="FFFFFF"/>
                  </a:outerShdw>
                </a:effectLst>
              </a:rPr>
              <a:t>MBO</a:t>
            </a:r>
            <a:endParaRPr lang="en-US" altLang="zh-CN" sz="4600" b="1">
              <a:effectLst>
                <a:outerShdw blurRad="38100" dist="38100" dir="2700000">
                  <a:srgbClr val="FFFFFF"/>
                </a:outerShdw>
              </a:effectLst>
            </a:endParaRPr>
          </a:p>
        </p:txBody>
      </p:sp>
      <p:sp>
        <p:nvSpPr>
          <p:cNvPr id="476227" name="文本框 476226"/>
          <p:cNvSpPr txBox="1"/>
          <p:nvPr/>
        </p:nvSpPr>
        <p:spPr>
          <a:xfrm>
            <a:off x="2787968" y="5439887"/>
            <a:ext cx="4590415" cy="583565"/>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en-US" altLang="zh-CN" sz="2800" b="1">
                <a:latin typeface="Times New Roman" panose="02020603050405020304" pitchFamily="18" charset="0"/>
                <a:ea typeface="宋体" panose="02010600030101010101" pitchFamily="2" charset="-122"/>
              </a:rPr>
              <a:t>(</a:t>
            </a:r>
            <a:r>
              <a:rPr lang="en-US" altLang="zh-CN" sz="3200" b="1">
                <a:solidFill>
                  <a:srgbClr val="FF00FF"/>
                </a:solidFill>
                <a:latin typeface="Times New Roman" panose="02020603050405020304" pitchFamily="18" charset="0"/>
                <a:ea typeface="宋体" panose="02010600030101010101" pitchFamily="2" charset="-122"/>
              </a:rPr>
              <a:t>M</a:t>
            </a:r>
            <a:r>
              <a:rPr lang="en-US" altLang="zh-CN" sz="2800" b="1">
                <a:latin typeface="Times New Roman" panose="02020603050405020304" pitchFamily="18" charset="0"/>
                <a:ea typeface="宋体" panose="02010600030101010101" pitchFamily="2" charset="-122"/>
              </a:rPr>
              <a:t>anagement </a:t>
            </a:r>
            <a:r>
              <a:rPr lang="en-US" altLang="zh-CN" sz="3200" b="1">
                <a:solidFill>
                  <a:srgbClr val="FF00FF"/>
                </a:solidFill>
                <a:latin typeface="Times New Roman" panose="02020603050405020304" pitchFamily="18" charset="0"/>
                <a:ea typeface="宋体" panose="02010600030101010101" pitchFamily="2" charset="-122"/>
              </a:rPr>
              <a:t>B</a:t>
            </a:r>
            <a:r>
              <a:rPr lang="en-US" altLang="zh-CN" sz="2800" b="1">
                <a:latin typeface="Times New Roman" panose="02020603050405020304" pitchFamily="18" charset="0"/>
                <a:ea typeface="宋体" panose="02010600030101010101" pitchFamily="2" charset="-122"/>
              </a:rPr>
              <a:t>y </a:t>
            </a:r>
            <a:r>
              <a:rPr lang="en-US" altLang="zh-CN" sz="3200" b="1">
                <a:solidFill>
                  <a:srgbClr val="FF00FF"/>
                </a:solidFill>
                <a:latin typeface="Times New Roman" panose="02020603050405020304" pitchFamily="18" charset="0"/>
                <a:ea typeface="宋体" panose="02010600030101010101" pitchFamily="2" charset="-122"/>
              </a:rPr>
              <a:t>O</a:t>
            </a:r>
            <a:r>
              <a:rPr lang="en-US" altLang="zh-CN" sz="2800" b="1">
                <a:latin typeface="Times New Roman" panose="02020603050405020304" pitchFamily="18" charset="0"/>
                <a:ea typeface="宋体" panose="02010600030101010101" pitchFamily="2" charset="-122"/>
              </a:rPr>
              <a:t>bjective)</a:t>
            </a:r>
            <a:endParaRPr lang="en-US" altLang="zh-CN" sz="2800" b="1">
              <a:latin typeface="Times New Roman" panose="02020603050405020304" pitchFamily="18" charset="0"/>
              <a:ea typeface="宋体" panose="02010600030101010101" pitchFamily="2" charset="-122"/>
            </a:endParaRPr>
          </a:p>
        </p:txBody>
      </p:sp>
    </p:spTree>
  </p:cSld>
  <p:clrMapOvr>
    <a:masterClrMapping/>
  </p:clrMapOvr>
  <p:transition spd="med">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89474" name="文本框 489473"/>
          <p:cNvSpPr txBox="1"/>
          <p:nvPr/>
        </p:nvSpPr>
        <p:spPr>
          <a:xfrm>
            <a:off x="468313" y="517525"/>
            <a:ext cx="6096000" cy="829945"/>
          </a:xfrm>
          <a:prstGeom prst="rect">
            <a:avLst/>
          </a:prstGeom>
          <a:noFill/>
          <a:ln w="9525">
            <a:noFill/>
          </a:ln>
        </p:spPr>
        <p:txBody>
          <a:bodyPr>
            <a:spAutoFit/>
          </a:bodyPr>
          <a:p>
            <a:pPr algn="ctr">
              <a:spcBef>
                <a:spcPct val="50000"/>
              </a:spcBef>
            </a:pPr>
            <a:r>
              <a:rPr lang="en-US" altLang="zh-CN" sz="4800">
                <a:solidFill>
                  <a:srgbClr val="0066CC"/>
                </a:solidFill>
                <a:latin typeface="魏碑体" pitchFamily="2" charset="-122"/>
                <a:ea typeface="魏碑体" pitchFamily="2" charset="-122"/>
              </a:rPr>
              <a:t>MBO</a:t>
            </a:r>
            <a:r>
              <a:rPr lang="zh-CN" altLang="zh-CN" sz="4800" dirty="0">
                <a:solidFill>
                  <a:srgbClr val="0066CC"/>
                </a:solidFill>
                <a:latin typeface="魏碑体" pitchFamily="2" charset="-122"/>
                <a:ea typeface="魏碑体" pitchFamily="2" charset="-122"/>
              </a:rPr>
              <a:t>计划的典型步骤</a:t>
            </a:r>
            <a:endParaRPr lang="zh-CN" altLang="en-US" sz="4800">
              <a:solidFill>
                <a:srgbClr val="0066CC"/>
              </a:solidFill>
              <a:latin typeface="魏碑体" pitchFamily="2" charset="-122"/>
              <a:ea typeface="魏碑体" pitchFamily="2" charset="-122"/>
            </a:endParaRPr>
          </a:p>
        </p:txBody>
      </p:sp>
      <p:sp>
        <p:nvSpPr>
          <p:cNvPr id="489475" name="文本框 489474"/>
          <p:cNvSpPr txBox="1"/>
          <p:nvPr/>
        </p:nvSpPr>
        <p:spPr>
          <a:xfrm>
            <a:off x="895350" y="1658938"/>
            <a:ext cx="7924800" cy="4707890"/>
          </a:xfrm>
          <a:prstGeom prst="rect">
            <a:avLst/>
          </a:prstGeom>
          <a:noFill/>
          <a:ln w="9525">
            <a:noFill/>
          </a:ln>
        </p:spPr>
        <p:txBody>
          <a:bodyPr>
            <a:spAutoFit/>
          </a:bodyPr>
          <a:p>
            <a:pPr>
              <a:spcBef>
                <a:spcPct val="50000"/>
              </a:spcBef>
              <a:buChar char="•"/>
            </a:pPr>
            <a:r>
              <a:rPr lang="zh-CN" altLang="en-US" sz="2400" dirty="0">
                <a:latin typeface="楷体" panose="02010609060101010101" pitchFamily="2" charset="-122"/>
                <a:ea typeface="楷体" panose="02010609060101010101" pitchFamily="2" charset="-122"/>
              </a:rPr>
              <a:t>制定组织的整体目标和战略</a:t>
            </a:r>
            <a:endParaRPr lang="zh-CN" altLang="en-US" sz="2400" dirty="0">
              <a:latin typeface="楷体" panose="02010609060101010101" pitchFamily="2" charset="-122"/>
              <a:ea typeface="楷体" panose="02010609060101010101" pitchFamily="2" charset="-122"/>
            </a:endParaRPr>
          </a:p>
          <a:p>
            <a:pPr>
              <a:spcBef>
                <a:spcPct val="50000"/>
              </a:spcBef>
              <a:buChar char="•"/>
            </a:pPr>
            <a:r>
              <a:rPr lang="zh-CN" altLang="en-US" sz="2400" dirty="0">
                <a:latin typeface="楷体" panose="02010609060101010101" pitchFamily="2" charset="-122"/>
                <a:ea typeface="楷体" panose="02010609060101010101" pitchFamily="2" charset="-122"/>
              </a:rPr>
              <a:t>在经营单位和部门之间分配主要的目标</a:t>
            </a:r>
            <a:endParaRPr lang="zh-CN" altLang="en-US" sz="2400" dirty="0">
              <a:latin typeface="楷体" panose="02010609060101010101" pitchFamily="2" charset="-122"/>
              <a:ea typeface="楷体" panose="02010609060101010101" pitchFamily="2" charset="-122"/>
            </a:endParaRPr>
          </a:p>
          <a:p>
            <a:pPr>
              <a:spcBef>
                <a:spcPct val="50000"/>
              </a:spcBef>
              <a:buChar char="•"/>
            </a:pPr>
            <a:r>
              <a:rPr lang="zh-CN" altLang="en-US" sz="2400" dirty="0">
                <a:latin typeface="楷体" panose="02010609060101010101" pitchFamily="2" charset="-122"/>
                <a:ea typeface="楷体" panose="02010609060101010101" pitchFamily="2" charset="-122"/>
              </a:rPr>
              <a:t>各单位的管理者和他们的上级一起设定本部门的具体目标</a:t>
            </a:r>
            <a:endParaRPr lang="zh-CN" altLang="en-US" sz="2400" dirty="0">
              <a:latin typeface="楷体" panose="02010609060101010101" pitchFamily="2" charset="-122"/>
              <a:ea typeface="楷体" panose="02010609060101010101" pitchFamily="2" charset="-122"/>
            </a:endParaRPr>
          </a:p>
          <a:p>
            <a:pPr>
              <a:spcBef>
                <a:spcPct val="50000"/>
              </a:spcBef>
              <a:buChar char="•"/>
            </a:pPr>
            <a:r>
              <a:rPr lang="zh-CN" altLang="en-US" sz="2400" dirty="0">
                <a:latin typeface="楷体" panose="02010609060101010101" pitchFamily="2" charset="-122"/>
                <a:ea typeface="楷体" panose="02010609060101010101" pitchFamily="2" charset="-122"/>
              </a:rPr>
              <a:t>部门的所有成员参与设定自己的具体目标</a:t>
            </a:r>
            <a:endParaRPr lang="zh-CN" altLang="en-US" sz="2400" dirty="0">
              <a:latin typeface="楷体" panose="02010609060101010101" pitchFamily="2" charset="-122"/>
              <a:ea typeface="楷体" panose="02010609060101010101" pitchFamily="2" charset="-122"/>
            </a:endParaRPr>
          </a:p>
          <a:p>
            <a:pPr>
              <a:spcBef>
                <a:spcPct val="50000"/>
              </a:spcBef>
              <a:buChar char="•"/>
            </a:pPr>
            <a:r>
              <a:rPr lang="zh-CN" altLang="en-US" sz="2400" dirty="0">
                <a:latin typeface="楷体" panose="02010609060101010101" pitchFamily="2" charset="-122"/>
                <a:ea typeface="楷体" panose="02010609060101010101" pitchFamily="2" charset="-122"/>
              </a:rPr>
              <a:t>管理者与下级共同商定如何实现目标的行动计划</a:t>
            </a:r>
            <a:endParaRPr lang="zh-CN" altLang="en-US" sz="2400" dirty="0">
              <a:latin typeface="楷体" panose="02010609060101010101" pitchFamily="2" charset="-122"/>
              <a:ea typeface="楷体" panose="02010609060101010101" pitchFamily="2" charset="-122"/>
            </a:endParaRPr>
          </a:p>
          <a:p>
            <a:pPr>
              <a:spcBef>
                <a:spcPct val="50000"/>
              </a:spcBef>
              <a:buChar char="•"/>
            </a:pPr>
            <a:r>
              <a:rPr lang="zh-CN" altLang="en-US" sz="2400" dirty="0">
                <a:latin typeface="楷体" panose="02010609060101010101" pitchFamily="2" charset="-122"/>
                <a:ea typeface="楷体" panose="02010609060101010101" pitchFamily="2" charset="-122"/>
              </a:rPr>
              <a:t>实施行动计划</a:t>
            </a:r>
            <a:endParaRPr lang="zh-CN" altLang="en-US" sz="2400" dirty="0">
              <a:latin typeface="楷体" panose="02010609060101010101" pitchFamily="2" charset="-122"/>
              <a:ea typeface="楷体" panose="02010609060101010101" pitchFamily="2" charset="-122"/>
            </a:endParaRPr>
          </a:p>
          <a:p>
            <a:pPr>
              <a:spcBef>
                <a:spcPct val="50000"/>
              </a:spcBef>
              <a:buChar char="•"/>
            </a:pPr>
            <a:r>
              <a:rPr lang="zh-CN" altLang="en-US" sz="2400" dirty="0">
                <a:latin typeface="楷体" panose="02010609060101010101" pitchFamily="2" charset="-122"/>
                <a:ea typeface="楷体" panose="02010609060101010101" pitchFamily="2" charset="-122"/>
              </a:rPr>
              <a:t>定期检查实现目标的进展情况，并 有关单位和个人反馈</a:t>
            </a:r>
            <a:endParaRPr lang="zh-CN" altLang="en-US" sz="2400" dirty="0">
              <a:latin typeface="楷体" panose="02010609060101010101" pitchFamily="2" charset="-122"/>
              <a:ea typeface="楷体" panose="02010609060101010101" pitchFamily="2" charset="-122"/>
            </a:endParaRPr>
          </a:p>
          <a:p>
            <a:pPr>
              <a:spcBef>
                <a:spcPct val="50000"/>
              </a:spcBef>
              <a:buChar char="•"/>
            </a:pPr>
            <a:r>
              <a:rPr lang="zh-CN" altLang="en-US" sz="2400" dirty="0">
                <a:latin typeface="楷体" panose="02010609060101010101" pitchFamily="2" charset="-122"/>
                <a:ea typeface="楷体" panose="02010609060101010101" pitchFamily="2" charset="-122"/>
              </a:rPr>
              <a:t>基于绩效的奖励将促进目标的成功实现</a:t>
            </a:r>
            <a:endParaRPr lang="zh-CN" altLang="en-US" sz="2400">
              <a:latin typeface="楷体" panose="02010609060101010101" pitchFamily="2" charset="-122"/>
              <a:ea typeface="楷体" panose="02010609060101010101" pitchFamily="2" charset="-122"/>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7" name="标题 143376"/>
          <p:cNvSpPr>
            <a:spLocks noGrp="1"/>
          </p:cNvSpPr>
          <p:nvPr>
            <p:ph type="title"/>
          </p:nvPr>
        </p:nvSpPr>
        <p:spPr>
          <a:xfrm>
            <a:off x="914400" y="476250"/>
            <a:ext cx="3586163" cy="944563"/>
          </a:xfrm>
          <a:ln/>
        </p:spPr>
        <p:txBody>
          <a:bodyPr anchor="ctr" anchorCtr="0"/>
          <a:p>
            <a:r>
              <a:rPr lang="zh-CN" altLang="en-US" dirty="0"/>
              <a:t>组织阶层</a:t>
            </a:r>
            <a:r>
              <a:rPr lang="en-US" altLang="zh-CN"/>
              <a:t>(2)</a:t>
            </a:r>
            <a:endParaRPr lang="en-US" altLang="zh-CN"/>
          </a:p>
        </p:txBody>
      </p:sp>
      <p:grpSp>
        <p:nvGrpSpPr>
          <p:cNvPr id="143363" name="组合 143362"/>
          <p:cNvGrpSpPr/>
          <p:nvPr/>
        </p:nvGrpSpPr>
        <p:grpSpPr>
          <a:xfrm>
            <a:off x="1111250" y="1508125"/>
            <a:ext cx="6629400" cy="4800600"/>
            <a:chOff x="816" y="912"/>
            <a:chExt cx="4176" cy="3024"/>
          </a:xfrm>
        </p:grpSpPr>
        <p:sp>
          <p:nvSpPr>
            <p:cNvPr id="143364" name="等腰三角形 143363"/>
            <p:cNvSpPr/>
            <p:nvPr/>
          </p:nvSpPr>
          <p:spPr>
            <a:xfrm>
              <a:off x="816" y="912"/>
              <a:ext cx="4176" cy="3024"/>
            </a:xfrm>
            <a:prstGeom prst="triangle">
              <a:avLst>
                <a:gd name="adj" fmla="val 49995"/>
              </a:avLst>
            </a:prstGeom>
            <a:solidFill>
              <a:srgbClr val="FCFEB9"/>
            </a:solidFill>
            <a:ln w="12700" cap="flat" cmpd="sng">
              <a:solidFill>
                <a:srgbClr val="414141"/>
              </a:solidFill>
              <a:prstDash val="solid"/>
              <a:miter/>
              <a:headEnd type="none" w="med" len="med"/>
              <a:tailEnd type="none" w="med" len="med"/>
            </a:ln>
          </p:spPr>
          <p:txBody>
            <a:bodyPr/>
            <a:p>
              <a:endParaRPr lang="zh-CN" altLang="en-US"/>
            </a:p>
          </p:txBody>
        </p:sp>
        <p:sp>
          <p:nvSpPr>
            <p:cNvPr id="143365" name="直接连接符 143364"/>
            <p:cNvSpPr/>
            <p:nvPr/>
          </p:nvSpPr>
          <p:spPr>
            <a:xfrm>
              <a:off x="1680" y="2688"/>
              <a:ext cx="2448" cy="0"/>
            </a:xfrm>
            <a:prstGeom prst="line">
              <a:avLst/>
            </a:prstGeom>
            <a:ln w="12700" cap="flat" cmpd="sng">
              <a:solidFill>
                <a:srgbClr val="414141"/>
              </a:solidFill>
              <a:prstDash val="solid"/>
              <a:headEnd type="none" w="sm" len="sm"/>
              <a:tailEnd type="none" w="sm" len="sm"/>
            </a:ln>
          </p:spPr>
        </p:sp>
        <p:sp>
          <p:nvSpPr>
            <p:cNvPr id="143366" name="直接连接符 143365"/>
            <p:cNvSpPr/>
            <p:nvPr/>
          </p:nvSpPr>
          <p:spPr>
            <a:xfrm>
              <a:off x="2208" y="1968"/>
              <a:ext cx="1440" cy="0"/>
            </a:xfrm>
            <a:prstGeom prst="line">
              <a:avLst/>
            </a:prstGeom>
            <a:ln w="12700" cap="flat" cmpd="sng">
              <a:solidFill>
                <a:srgbClr val="414141"/>
              </a:solidFill>
              <a:prstDash val="solid"/>
              <a:headEnd type="none" w="sm" len="sm"/>
              <a:tailEnd type="none" w="sm" len="sm"/>
            </a:ln>
          </p:spPr>
        </p:sp>
        <p:sp>
          <p:nvSpPr>
            <p:cNvPr id="143367" name="直接连接符 143366"/>
            <p:cNvSpPr/>
            <p:nvPr/>
          </p:nvSpPr>
          <p:spPr>
            <a:xfrm>
              <a:off x="1280" y="3312"/>
              <a:ext cx="3280" cy="0"/>
            </a:xfrm>
            <a:prstGeom prst="line">
              <a:avLst/>
            </a:prstGeom>
            <a:ln w="12700" cap="flat" cmpd="sng">
              <a:solidFill>
                <a:srgbClr val="414141"/>
              </a:solidFill>
              <a:prstDash val="solid"/>
              <a:headEnd type="none" w="sm" len="sm"/>
              <a:tailEnd type="none" w="sm" len="sm"/>
            </a:ln>
          </p:spPr>
        </p:sp>
        <p:sp>
          <p:nvSpPr>
            <p:cNvPr id="143368" name="矩形 143367"/>
            <p:cNvSpPr/>
            <p:nvPr/>
          </p:nvSpPr>
          <p:spPr>
            <a:xfrm>
              <a:off x="2448" y="1344"/>
              <a:ext cx="937" cy="523"/>
            </a:xfrm>
            <a:prstGeom prst="rect">
              <a:avLst/>
            </a:prstGeom>
            <a:noFill/>
            <a:ln w="9525">
              <a:noFill/>
            </a:ln>
          </p:spPr>
          <p:txBody>
            <a:bodyPr wrap="none" lIns="92075" tIns="46038" rIns="92075" bIns="46038">
              <a:spAutoFit/>
            </a:bodyPr>
            <a:p>
              <a:pPr algn="ctr" eaLnBrk="0" hangingPunct="0"/>
              <a:r>
                <a:rPr lang="en-US" altLang="zh-TW" sz="2400" b="1">
                  <a:solidFill>
                    <a:srgbClr val="414141"/>
                  </a:solidFill>
                  <a:latin typeface="Times New Roman" panose="02020603050405020304" pitchFamily="18" charset="0"/>
                  <a:ea typeface="PMingLiU" panose="02020500000000000000" pitchFamily="18" charset="-120"/>
                </a:rPr>
                <a:t>Top</a:t>
              </a:r>
              <a:endParaRPr lang="en-US" altLang="zh-TW" sz="2400" b="1">
                <a:solidFill>
                  <a:srgbClr val="414141"/>
                </a:solidFill>
                <a:latin typeface="Times New Roman" panose="02020603050405020304" pitchFamily="18" charset="0"/>
                <a:ea typeface="PMingLiU" panose="02020500000000000000" pitchFamily="18" charset="-120"/>
              </a:endParaRPr>
            </a:p>
            <a:p>
              <a:pPr algn="ctr" eaLnBrk="0" hangingPunct="0"/>
              <a:r>
                <a:rPr lang="en-US" altLang="zh-TW" sz="2400" b="1">
                  <a:solidFill>
                    <a:srgbClr val="414141"/>
                  </a:solidFill>
                  <a:latin typeface="Times New Roman" panose="02020603050405020304" pitchFamily="18" charset="0"/>
                  <a:ea typeface="PMingLiU" panose="02020500000000000000" pitchFamily="18" charset="-120"/>
                </a:rPr>
                <a:t>Managers</a:t>
              </a:r>
              <a:endParaRPr lang="en-US" altLang="zh-TW" sz="2400" b="1">
                <a:solidFill>
                  <a:srgbClr val="414141"/>
                </a:solidFill>
                <a:latin typeface="Times New Roman" panose="02020603050405020304" pitchFamily="18" charset="0"/>
                <a:ea typeface="PMingLiU" panose="02020500000000000000" pitchFamily="18" charset="-120"/>
              </a:endParaRPr>
            </a:p>
          </p:txBody>
        </p:sp>
        <p:sp>
          <p:nvSpPr>
            <p:cNvPr id="143369" name="矩形 143368"/>
            <p:cNvSpPr/>
            <p:nvPr/>
          </p:nvSpPr>
          <p:spPr>
            <a:xfrm>
              <a:off x="2437" y="2064"/>
              <a:ext cx="937" cy="523"/>
            </a:xfrm>
            <a:prstGeom prst="rect">
              <a:avLst/>
            </a:prstGeom>
            <a:noFill/>
            <a:ln w="9525">
              <a:noFill/>
            </a:ln>
          </p:spPr>
          <p:txBody>
            <a:bodyPr wrap="none" lIns="92075" tIns="46038" rIns="92075" bIns="46038">
              <a:spAutoFit/>
            </a:bodyPr>
            <a:p>
              <a:pPr algn="ctr" eaLnBrk="0" hangingPunct="0"/>
              <a:r>
                <a:rPr lang="en-US" altLang="zh-TW" sz="2400" b="1">
                  <a:solidFill>
                    <a:srgbClr val="414141"/>
                  </a:solidFill>
                  <a:latin typeface="Times New Roman" panose="02020603050405020304" pitchFamily="18" charset="0"/>
                  <a:ea typeface="PMingLiU" panose="02020500000000000000" pitchFamily="18" charset="-120"/>
                </a:rPr>
                <a:t>Middle</a:t>
              </a:r>
              <a:endParaRPr lang="en-US" altLang="zh-TW" sz="2400" b="1">
                <a:solidFill>
                  <a:srgbClr val="414141"/>
                </a:solidFill>
                <a:latin typeface="Times New Roman" panose="02020603050405020304" pitchFamily="18" charset="0"/>
                <a:ea typeface="PMingLiU" panose="02020500000000000000" pitchFamily="18" charset="-120"/>
              </a:endParaRPr>
            </a:p>
            <a:p>
              <a:pPr algn="ctr" eaLnBrk="0" hangingPunct="0"/>
              <a:r>
                <a:rPr lang="en-US" altLang="zh-TW" sz="2400" b="1">
                  <a:solidFill>
                    <a:srgbClr val="414141"/>
                  </a:solidFill>
                  <a:latin typeface="Times New Roman" panose="02020603050405020304" pitchFamily="18" charset="0"/>
                  <a:ea typeface="PMingLiU" panose="02020500000000000000" pitchFamily="18" charset="-120"/>
                </a:rPr>
                <a:t>Managers</a:t>
              </a:r>
              <a:endParaRPr lang="en-US" altLang="zh-TW" sz="2400" b="1">
                <a:solidFill>
                  <a:srgbClr val="414141"/>
                </a:solidFill>
                <a:latin typeface="Times New Roman" panose="02020603050405020304" pitchFamily="18" charset="0"/>
                <a:ea typeface="PMingLiU" panose="02020500000000000000" pitchFamily="18" charset="-120"/>
              </a:endParaRPr>
            </a:p>
          </p:txBody>
        </p:sp>
        <p:sp>
          <p:nvSpPr>
            <p:cNvPr id="143370" name="矩形 143369"/>
            <p:cNvSpPr/>
            <p:nvPr/>
          </p:nvSpPr>
          <p:spPr>
            <a:xfrm>
              <a:off x="2433" y="2736"/>
              <a:ext cx="948" cy="523"/>
            </a:xfrm>
            <a:prstGeom prst="rect">
              <a:avLst/>
            </a:prstGeom>
            <a:noFill/>
            <a:ln w="9525">
              <a:noFill/>
            </a:ln>
          </p:spPr>
          <p:txBody>
            <a:bodyPr wrap="none" lIns="92075" tIns="46038" rIns="92075" bIns="46038">
              <a:spAutoFit/>
            </a:bodyPr>
            <a:p>
              <a:pPr algn="ctr" eaLnBrk="0" hangingPunct="0"/>
              <a:r>
                <a:rPr lang="en-US" altLang="zh-TW" sz="2400" b="1">
                  <a:solidFill>
                    <a:srgbClr val="414141"/>
                  </a:solidFill>
                  <a:latin typeface="Times New Roman" panose="02020603050405020304" pitchFamily="18" charset="0"/>
                  <a:ea typeface="PMingLiU" panose="02020500000000000000" pitchFamily="18" charset="-120"/>
                </a:rPr>
                <a:t>First-Line</a:t>
              </a:r>
              <a:endParaRPr lang="en-US" altLang="zh-TW" sz="2400" b="1">
                <a:solidFill>
                  <a:srgbClr val="414141"/>
                </a:solidFill>
                <a:latin typeface="Times New Roman" panose="02020603050405020304" pitchFamily="18" charset="0"/>
                <a:ea typeface="PMingLiU" panose="02020500000000000000" pitchFamily="18" charset="-120"/>
              </a:endParaRPr>
            </a:p>
            <a:p>
              <a:pPr algn="ctr" eaLnBrk="0" hangingPunct="0"/>
              <a:r>
                <a:rPr lang="en-US" altLang="zh-TW" sz="2400" b="1">
                  <a:solidFill>
                    <a:srgbClr val="414141"/>
                  </a:solidFill>
                  <a:latin typeface="Times New Roman" panose="02020603050405020304" pitchFamily="18" charset="0"/>
                  <a:ea typeface="PMingLiU" panose="02020500000000000000" pitchFamily="18" charset="-120"/>
                </a:rPr>
                <a:t>Managers</a:t>
              </a:r>
              <a:endParaRPr lang="en-US" altLang="zh-TW" sz="2400" b="1">
                <a:solidFill>
                  <a:srgbClr val="414141"/>
                </a:solidFill>
                <a:latin typeface="Times New Roman" panose="02020603050405020304" pitchFamily="18" charset="0"/>
                <a:ea typeface="PMingLiU" panose="02020500000000000000" pitchFamily="18" charset="-120"/>
              </a:endParaRPr>
            </a:p>
          </p:txBody>
        </p:sp>
        <p:sp>
          <p:nvSpPr>
            <p:cNvPr id="143371" name="矩形 143370"/>
            <p:cNvSpPr/>
            <p:nvPr/>
          </p:nvSpPr>
          <p:spPr>
            <a:xfrm>
              <a:off x="2252" y="3456"/>
              <a:ext cx="1310" cy="368"/>
            </a:xfrm>
            <a:prstGeom prst="rect">
              <a:avLst/>
            </a:prstGeom>
            <a:noFill/>
            <a:ln w="9525">
              <a:noFill/>
            </a:ln>
          </p:spPr>
          <p:txBody>
            <a:bodyPr wrap="none" lIns="92075" tIns="46038" rIns="92075" bIns="46038">
              <a:spAutoFit/>
            </a:bodyPr>
            <a:p>
              <a:pPr algn="ctr" eaLnBrk="0" hangingPunct="0"/>
              <a:r>
                <a:rPr lang="en-US" altLang="zh-TW" sz="3200" b="1">
                  <a:solidFill>
                    <a:schemeClr val="bg2"/>
                  </a:solidFill>
                  <a:latin typeface="Times New Roman" panose="02020603050405020304" pitchFamily="18" charset="0"/>
                  <a:ea typeface="PMingLiU" panose="02020500000000000000" pitchFamily="18" charset="-120"/>
                </a:rPr>
                <a:t>Operatives</a:t>
              </a:r>
              <a:endParaRPr lang="en-US" altLang="zh-TW" sz="3200" b="1">
                <a:solidFill>
                  <a:schemeClr val="bg2"/>
                </a:solidFill>
                <a:latin typeface="Times New Roman" panose="02020603050405020304" pitchFamily="18" charset="0"/>
                <a:ea typeface="PMingLiU" panose="02020500000000000000" pitchFamily="18" charset="-120"/>
              </a:endParaRPr>
            </a:p>
          </p:txBody>
        </p:sp>
        <p:sp>
          <p:nvSpPr>
            <p:cNvPr id="143372" name="文本框 143371"/>
            <p:cNvSpPr txBox="1"/>
            <p:nvPr/>
          </p:nvSpPr>
          <p:spPr>
            <a:xfrm rot="18243210">
              <a:off x="863" y="1873"/>
              <a:ext cx="1654" cy="406"/>
            </a:xfrm>
            <a:prstGeom prst="rect">
              <a:avLst/>
            </a:prstGeom>
            <a:noFill/>
            <a:ln w="12700">
              <a:noFill/>
            </a:ln>
          </p:spPr>
          <p:txBody>
            <a:bodyPr>
              <a:spAutoFit/>
            </a:bodyPr>
            <a:p>
              <a:pPr eaLnBrk="0" hangingPunct="0">
                <a:spcBef>
                  <a:spcPct val="50000"/>
                </a:spcBef>
              </a:pPr>
              <a:r>
                <a:rPr lang="en-US" altLang="zh-TW" sz="3600" b="1">
                  <a:solidFill>
                    <a:schemeClr val="tx2"/>
                  </a:solidFill>
                  <a:latin typeface="Times New Roman" panose="02020603050405020304" pitchFamily="18" charset="0"/>
                  <a:ea typeface="PMingLiU" panose="02020500000000000000" pitchFamily="18" charset="-120"/>
                </a:rPr>
                <a:t>Managers</a:t>
              </a:r>
              <a:endParaRPr lang="en-US" altLang="zh-TW" sz="2800" b="1">
                <a:solidFill>
                  <a:schemeClr val="tx2"/>
                </a:solidFill>
                <a:latin typeface="Times New Roman" panose="02020603050405020304" pitchFamily="18" charset="0"/>
                <a:ea typeface="PMingLiU" panose="02020500000000000000" pitchFamily="18" charset="-120"/>
              </a:endParaRPr>
            </a:p>
          </p:txBody>
        </p:sp>
      </p:grpSp>
      <p:sp>
        <p:nvSpPr>
          <p:cNvPr id="143373" name="文本框 143372"/>
          <p:cNvSpPr txBox="1"/>
          <p:nvPr/>
        </p:nvSpPr>
        <p:spPr>
          <a:xfrm>
            <a:off x="5291138" y="1989138"/>
            <a:ext cx="1728787" cy="938530"/>
          </a:xfrm>
          <a:prstGeom prst="rect">
            <a:avLst/>
          </a:prstGeom>
          <a:noFill/>
          <a:ln w="12700">
            <a:noFill/>
          </a:ln>
        </p:spPr>
        <p:txBody>
          <a:bodyPr>
            <a:spAutoFit/>
          </a:bodyPr>
          <a:p>
            <a:pPr eaLnBrk="0" hangingPunct="0">
              <a:lnSpc>
                <a:spcPct val="90000"/>
              </a:lnSpc>
              <a:spcBef>
                <a:spcPct val="30000"/>
              </a:spcBef>
            </a:pPr>
            <a:r>
              <a:rPr lang="zh-CN" altLang="en-US" sz="1600" b="1" dirty="0">
                <a:solidFill>
                  <a:schemeClr val="tx2"/>
                </a:solidFill>
                <a:latin typeface="Times New Roman" panose="02020603050405020304" pitchFamily="18" charset="0"/>
                <a:ea typeface="全真楷書" charset="-120"/>
              </a:rPr>
              <a:t>董事会成员</a:t>
            </a:r>
            <a:endParaRPr lang="zh-CN" altLang="en-US" sz="1600" b="1" dirty="0">
              <a:solidFill>
                <a:schemeClr val="tx2"/>
              </a:solidFill>
              <a:latin typeface="Times New Roman" panose="02020603050405020304" pitchFamily="18" charset="0"/>
              <a:ea typeface="全真楷書" charset="-120"/>
            </a:endParaRPr>
          </a:p>
          <a:p>
            <a:pPr eaLnBrk="0" hangingPunct="0">
              <a:lnSpc>
                <a:spcPct val="90000"/>
              </a:lnSpc>
              <a:spcBef>
                <a:spcPct val="30000"/>
              </a:spcBef>
            </a:pPr>
            <a:r>
              <a:rPr lang="zh-CN" altLang="en-US" sz="1600" b="1" dirty="0">
                <a:solidFill>
                  <a:schemeClr val="tx2"/>
                </a:solidFill>
                <a:latin typeface="Times New Roman" panose="02020603050405020304" pitchFamily="18" charset="0"/>
                <a:ea typeface="全真楷書" charset="-120"/>
              </a:rPr>
              <a:t>总裁、总经理</a:t>
            </a:r>
            <a:endParaRPr lang="zh-CN" altLang="en-US" sz="1600" b="1" dirty="0">
              <a:solidFill>
                <a:schemeClr val="tx2"/>
              </a:solidFill>
              <a:latin typeface="Times New Roman" panose="02020603050405020304" pitchFamily="18" charset="0"/>
              <a:ea typeface="全真楷書" charset="-120"/>
            </a:endParaRPr>
          </a:p>
          <a:p>
            <a:pPr eaLnBrk="0" hangingPunct="0">
              <a:lnSpc>
                <a:spcPct val="90000"/>
              </a:lnSpc>
              <a:spcBef>
                <a:spcPct val="30000"/>
              </a:spcBef>
            </a:pPr>
            <a:r>
              <a:rPr lang="zh-CN" altLang="en-US" dirty="0">
                <a:solidFill>
                  <a:schemeClr val="tx2"/>
                </a:solidFill>
                <a:latin typeface="Times New Roman" panose="02020603050405020304" pitchFamily="18" charset="0"/>
                <a:ea typeface="宋体" panose="02010600030101010101" pitchFamily="2" charset="-122"/>
              </a:rPr>
              <a:t>（决策层）</a:t>
            </a:r>
            <a:endParaRPr lang="zh-CN" altLang="en-US" dirty="0">
              <a:solidFill>
                <a:schemeClr val="tx2"/>
              </a:solidFill>
              <a:latin typeface="Times New Roman" panose="02020603050405020304" pitchFamily="18" charset="0"/>
              <a:ea typeface="宋体" panose="02010600030101010101" pitchFamily="2" charset="-122"/>
            </a:endParaRPr>
          </a:p>
        </p:txBody>
      </p:sp>
      <p:sp>
        <p:nvSpPr>
          <p:cNvPr id="143374" name="文本框 143373"/>
          <p:cNvSpPr txBox="1"/>
          <p:nvPr/>
        </p:nvSpPr>
        <p:spPr>
          <a:xfrm>
            <a:off x="6227763" y="3357563"/>
            <a:ext cx="1584325" cy="681355"/>
          </a:xfrm>
          <a:prstGeom prst="rect">
            <a:avLst/>
          </a:prstGeom>
          <a:noFill/>
          <a:ln w="12700">
            <a:noFill/>
          </a:ln>
        </p:spPr>
        <p:txBody>
          <a:bodyPr>
            <a:spAutoFit/>
          </a:bodyPr>
          <a:p>
            <a:pPr eaLnBrk="0" hangingPunct="0">
              <a:lnSpc>
                <a:spcPct val="60000"/>
              </a:lnSpc>
              <a:spcBef>
                <a:spcPct val="30000"/>
              </a:spcBef>
            </a:pPr>
            <a:r>
              <a:rPr lang="zh-CN" altLang="en-US" sz="1600" b="1" dirty="0">
                <a:solidFill>
                  <a:schemeClr val="tx2"/>
                </a:solidFill>
                <a:latin typeface="Times New Roman" panose="02020603050405020304" pitchFamily="18" charset="0"/>
                <a:ea typeface="全真楷書" charset="-120"/>
              </a:rPr>
              <a:t>厂</a:t>
            </a:r>
            <a:r>
              <a:rPr lang="zh-TW" altLang="en-US" sz="1600" b="1" dirty="0">
                <a:solidFill>
                  <a:schemeClr val="tx2"/>
                </a:solidFill>
                <a:latin typeface="Times New Roman" panose="02020603050405020304" pitchFamily="18" charset="0"/>
                <a:ea typeface="全真楷書" charset="-120"/>
              </a:rPr>
              <a:t>长</a:t>
            </a:r>
            <a:endParaRPr lang="zh-TW" altLang="zh-CN" sz="1600" b="1" dirty="0">
              <a:solidFill>
                <a:schemeClr val="tx2"/>
              </a:solidFill>
              <a:latin typeface="Times New Roman" panose="02020603050405020304" pitchFamily="18" charset="0"/>
              <a:ea typeface="全真楷書" charset="-120"/>
            </a:endParaRPr>
          </a:p>
          <a:p>
            <a:pPr eaLnBrk="0" hangingPunct="0">
              <a:lnSpc>
                <a:spcPct val="60000"/>
              </a:lnSpc>
              <a:spcBef>
                <a:spcPct val="30000"/>
              </a:spcBef>
            </a:pPr>
            <a:r>
              <a:rPr lang="zh-CN" altLang="en-US" sz="1600" b="1" dirty="0">
                <a:solidFill>
                  <a:schemeClr val="tx2"/>
                </a:solidFill>
                <a:latin typeface="Times New Roman" panose="02020603050405020304" pitchFamily="18" charset="0"/>
                <a:ea typeface="全真楷書" charset="-120"/>
              </a:rPr>
              <a:t>经理</a:t>
            </a:r>
            <a:endParaRPr lang="zh-CN" altLang="en-US" sz="1600" b="1" dirty="0">
              <a:solidFill>
                <a:schemeClr val="tx2"/>
              </a:solidFill>
              <a:latin typeface="Times New Roman" panose="02020603050405020304" pitchFamily="18" charset="0"/>
              <a:ea typeface="全真楷書" charset="-120"/>
            </a:endParaRPr>
          </a:p>
          <a:p>
            <a:pPr eaLnBrk="0" hangingPunct="0">
              <a:lnSpc>
                <a:spcPct val="60000"/>
              </a:lnSpc>
              <a:spcBef>
                <a:spcPct val="30000"/>
              </a:spcBef>
            </a:pPr>
            <a:r>
              <a:rPr lang="zh-CN" altLang="en-US" sz="1600" dirty="0">
                <a:solidFill>
                  <a:schemeClr val="tx2"/>
                </a:solidFill>
                <a:latin typeface="Times New Roman" panose="02020603050405020304" pitchFamily="18" charset="0"/>
                <a:ea typeface="全真楷書" charset="-120"/>
              </a:rPr>
              <a:t>（领导层）</a:t>
            </a:r>
            <a:endParaRPr lang="zh-CN" altLang="en-US" sz="1600" dirty="0">
              <a:solidFill>
                <a:schemeClr val="tx2"/>
              </a:solidFill>
              <a:latin typeface="Times New Roman" panose="02020603050405020304" pitchFamily="18" charset="0"/>
              <a:ea typeface="全真楷書" charset="-120"/>
            </a:endParaRPr>
          </a:p>
        </p:txBody>
      </p:sp>
      <p:sp>
        <p:nvSpPr>
          <p:cNvPr id="143375" name="文本框 143374"/>
          <p:cNvSpPr txBox="1"/>
          <p:nvPr/>
        </p:nvSpPr>
        <p:spPr>
          <a:xfrm>
            <a:off x="6948488" y="4405313"/>
            <a:ext cx="1223962" cy="902335"/>
          </a:xfrm>
          <a:prstGeom prst="rect">
            <a:avLst/>
          </a:prstGeom>
          <a:noFill/>
          <a:ln w="12700">
            <a:noFill/>
          </a:ln>
        </p:spPr>
        <p:txBody>
          <a:bodyPr>
            <a:spAutoFit/>
          </a:bodyPr>
          <a:p>
            <a:pPr eaLnBrk="0" hangingPunct="0">
              <a:lnSpc>
                <a:spcPct val="60000"/>
              </a:lnSpc>
              <a:spcBef>
                <a:spcPct val="30000"/>
              </a:spcBef>
            </a:pPr>
            <a:r>
              <a:rPr lang="zh-CN" altLang="en-US" sz="1600" b="1" dirty="0">
                <a:solidFill>
                  <a:schemeClr val="tx2"/>
                </a:solidFill>
                <a:latin typeface="Times New Roman" panose="02020603050405020304" pitchFamily="18" charset="0"/>
                <a:ea typeface="全真楷書" charset="-120"/>
              </a:rPr>
              <a:t>主管</a:t>
            </a:r>
            <a:endParaRPr lang="zh-CN" altLang="en-US" sz="1600" b="1" dirty="0">
              <a:solidFill>
                <a:schemeClr val="tx2"/>
              </a:solidFill>
              <a:latin typeface="Times New Roman" panose="02020603050405020304" pitchFamily="18" charset="0"/>
              <a:ea typeface="全真楷書" charset="-120"/>
            </a:endParaRPr>
          </a:p>
          <a:p>
            <a:pPr eaLnBrk="0" hangingPunct="0">
              <a:lnSpc>
                <a:spcPct val="60000"/>
              </a:lnSpc>
              <a:spcBef>
                <a:spcPct val="30000"/>
              </a:spcBef>
            </a:pPr>
            <a:r>
              <a:rPr lang="zh-CN" altLang="en-US" sz="1600" b="1" dirty="0">
                <a:solidFill>
                  <a:schemeClr val="tx2"/>
                </a:solidFill>
                <a:latin typeface="Times New Roman" panose="02020603050405020304" pitchFamily="18" charset="0"/>
                <a:ea typeface="全真楷書" charset="-120"/>
              </a:rPr>
              <a:t>科</a:t>
            </a:r>
            <a:r>
              <a:rPr lang="zh-TW" altLang="en-US" sz="1600" b="1" dirty="0">
                <a:solidFill>
                  <a:schemeClr val="tx2"/>
                </a:solidFill>
                <a:latin typeface="Times New Roman" panose="02020603050405020304" pitchFamily="18" charset="0"/>
                <a:ea typeface="全真楷書" charset="-120"/>
              </a:rPr>
              <a:t>长</a:t>
            </a:r>
            <a:endParaRPr lang="zh-TW" altLang="zh-CN" sz="1600" b="1" dirty="0">
              <a:solidFill>
                <a:schemeClr val="tx2"/>
              </a:solidFill>
              <a:latin typeface="Times New Roman" panose="02020603050405020304" pitchFamily="18" charset="0"/>
              <a:ea typeface="全真楷書" charset="-120"/>
            </a:endParaRPr>
          </a:p>
          <a:p>
            <a:pPr eaLnBrk="0" hangingPunct="0">
              <a:lnSpc>
                <a:spcPct val="60000"/>
              </a:lnSpc>
              <a:spcBef>
                <a:spcPct val="30000"/>
              </a:spcBef>
            </a:pPr>
            <a:r>
              <a:rPr lang="zh-TW" altLang="en-US" sz="1600" dirty="0">
                <a:solidFill>
                  <a:schemeClr val="tx2"/>
                </a:solidFill>
                <a:latin typeface="Times New Roman" panose="02020603050405020304" pitchFamily="18" charset="0"/>
                <a:ea typeface="全真楷書" charset="-120"/>
              </a:rPr>
              <a:t>（</a:t>
            </a:r>
            <a:r>
              <a:rPr lang="zh-CN" altLang="en-US" sz="1600" dirty="0">
                <a:solidFill>
                  <a:schemeClr val="tx2"/>
                </a:solidFill>
                <a:latin typeface="Times New Roman" panose="02020603050405020304" pitchFamily="18" charset="0"/>
                <a:ea typeface="全真楷書" charset="-120"/>
              </a:rPr>
              <a:t>管理层）</a:t>
            </a:r>
            <a:endParaRPr lang="zh-TW" altLang="en-US" sz="1600">
              <a:solidFill>
                <a:schemeClr val="tx2"/>
              </a:solidFill>
              <a:latin typeface="Times New Roman" panose="02020603050405020304" pitchFamily="18" charset="0"/>
              <a:ea typeface="全真楷書" charset="-120"/>
            </a:endParaRPr>
          </a:p>
          <a:p>
            <a:pPr eaLnBrk="0" hangingPunct="0">
              <a:lnSpc>
                <a:spcPct val="60000"/>
              </a:lnSpc>
              <a:spcBef>
                <a:spcPct val="30000"/>
              </a:spcBef>
            </a:pPr>
            <a:endParaRPr lang="zh-TW" altLang="en-US" sz="1600">
              <a:solidFill>
                <a:schemeClr val="tx2"/>
              </a:solidFill>
              <a:latin typeface="Times New Roman" panose="02020603050405020304" pitchFamily="18" charset="0"/>
              <a:ea typeface="全真楷書" charset="-120"/>
            </a:endParaRPr>
          </a:p>
        </p:txBody>
      </p:sp>
      <p:sp>
        <p:nvSpPr>
          <p:cNvPr id="143376" name="文本框 143375"/>
          <p:cNvSpPr txBox="1"/>
          <p:nvPr/>
        </p:nvSpPr>
        <p:spPr>
          <a:xfrm>
            <a:off x="7596188" y="5635625"/>
            <a:ext cx="863600" cy="459740"/>
          </a:xfrm>
          <a:prstGeom prst="rect">
            <a:avLst/>
          </a:prstGeom>
          <a:noFill/>
          <a:ln w="12700">
            <a:noFill/>
          </a:ln>
        </p:spPr>
        <p:txBody>
          <a:bodyPr>
            <a:spAutoFit/>
          </a:bodyPr>
          <a:p>
            <a:pPr eaLnBrk="0" hangingPunct="0">
              <a:lnSpc>
                <a:spcPct val="60000"/>
              </a:lnSpc>
              <a:spcBef>
                <a:spcPct val="30000"/>
              </a:spcBef>
            </a:pPr>
            <a:r>
              <a:rPr lang="zh-CN" altLang="en-US" sz="1600" b="1" dirty="0">
                <a:solidFill>
                  <a:schemeClr val="tx2"/>
                </a:solidFill>
                <a:latin typeface="Times New Roman" panose="02020603050405020304" pitchFamily="18" charset="0"/>
                <a:ea typeface="全真楷書" charset="-120"/>
              </a:rPr>
              <a:t>作业员</a:t>
            </a:r>
            <a:endParaRPr lang="zh-CN" altLang="en-US" sz="1600" b="1" dirty="0">
              <a:solidFill>
                <a:schemeClr val="tx2"/>
              </a:solidFill>
              <a:latin typeface="Times New Roman" panose="02020603050405020304" pitchFamily="18" charset="0"/>
              <a:ea typeface="全真楷書" charset="-120"/>
            </a:endParaRPr>
          </a:p>
          <a:p>
            <a:pPr eaLnBrk="0" hangingPunct="0">
              <a:lnSpc>
                <a:spcPct val="60000"/>
              </a:lnSpc>
              <a:spcBef>
                <a:spcPct val="30000"/>
              </a:spcBef>
            </a:pPr>
            <a:r>
              <a:rPr lang="zh-CN" altLang="en-US" sz="1600" b="1" dirty="0">
                <a:solidFill>
                  <a:schemeClr val="tx2"/>
                </a:solidFill>
                <a:latin typeface="Times New Roman" panose="02020603050405020304" pitchFamily="18" charset="0"/>
                <a:ea typeface="全真楷書" charset="-120"/>
              </a:rPr>
              <a:t>操作员</a:t>
            </a:r>
            <a:endParaRPr lang="zh-CN" altLang="en-US" sz="1600" b="1" dirty="0">
              <a:solidFill>
                <a:schemeClr val="tx2"/>
              </a:solidFill>
              <a:latin typeface="Times New Roman" panose="02020603050405020304" pitchFamily="18" charset="0"/>
              <a:ea typeface="全真楷書" charset="-120"/>
            </a:endParaRPr>
          </a:p>
        </p:txBody>
      </p:sp>
    </p:spTree>
  </p:cSld>
  <p:clrMapOvr>
    <a:masterClrMapping/>
  </p:clrMapOvr>
  <p:transition spd="med" advClick="0">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96642" name="标题 496641"/>
          <p:cNvSpPr>
            <a:spLocks noGrp="1"/>
          </p:cNvSpPr>
          <p:nvPr>
            <p:ph type="title"/>
          </p:nvPr>
        </p:nvSpPr>
        <p:spPr>
          <a:ln/>
        </p:spPr>
        <p:txBody>
          <a:bodyPr anchor="ctr" anchorCtr="0"/>
          <a:p>
            <a:r>
              <a:rPr lang="zh-CN" altLang="en-US" sz="3800" dirty="0">
                <a:latin typeface="宋体" panose="02010600030101010101" pitchFamily="2" charset="-122"/>
              </a:rPr>
              <a:t>目标与指标（１）</a:t>
            </a:r>
            <a:endParaRPr lang="zh-CN" altLang="en-US" sz="3800">
              <a:latin typeface="宋体" panose="02010600030101010101" pitchFamily="2" charset="-122"/>
            </a:endParaRPr>
          </a:p>
        </p:txBody>
      </p:sp>
      <p:sp>
        <p:nvSpPr>
          <p:cNvPr id="496643" name="文本占位符 496642"/>
          <p:cNvSpPr>
            <a:spLocks noGrp="1"/>
          </p:cNvSpPr>
          <p:nvPr>
            <p:ph type="body" sz="half" idx="1"/>
          </p:nvPr>
        </p:nvSpPr>
        <p:spPr>
          <a:xfrm>
            <a:off x="827088" y="1773238"/>
            <a:ext cx="6897687" cy="3671887"/>
          </a:xfrm>
          <a:ln/>
        </p:spPr>
        <p:txBody>
          <a:bodyPr/>
          <a:p>
            <a:pPr>
              <a:buClr>
                <a:schemeClr val="folHlink"/>
              </a:buClr>
              <a:buSzPct val="90000"/>
              <a:buFont typeface="Wingdings" panose="05000000000000000000" pitchFamily="2" charset="2"/>
              <a:buChar char="Ø"/>
            </a:pPr>
            <a:r>
              <a:rPr lang="zh-CN" altLang="en-US" sz="2400" b="1" dirty="0">
                <a:latin typeface="宋体" panose="02010600030101010101" pitchFamily="2" charset="-122"/>
              </a:rPr>
              <a:t>为什么总是事与愿违</a:t>
            </a:r>
            <a:r>
              <a:rPr lang="en-US" altLang="zh-CN" sz="2400" b="1">
                <a:latin typeface="宋体" panose="02010600030101010101" pitchFamily="2" charset="-122"/>
              </a:rPr>
              <a:t>?</a:t>
            </a:r>
            <a:r>
              <a:rPr lang="en-US" altLang="zh-CN" sz="2400" b="1">
                <a:latin typeface="Arial" panose="020B0604020202020204" pitchFamily="34" charset="0"/>
              </a:rPr>
              <a:t>—</a:t>
            </a:r>
            <a:r>
              <a:rPr lang="zh-CN" altLang="en-US" sz="2400" b="1" dirty="0">
                <a:latin typeface="宋体" panose="02010600030101010101" pitchFamily="2" charset="-122"/>
              </a:rPr>
              <a:t>我们往往无的放矢。</a:t>
            </a:r>
            <a:endParaRPr lang="zh-CN" altLang="en-US" sz="2400" b="1" dirty="0">
              <a:latin typeface="宋体" panose="02010600030101010101" pitchFamily="2" charset="-122"/>
            </a:endParaRPr>
          </a:p>
          <a:p>
            <a:pPr>
              <a:buClr>
                <a:schemeClr val="folHlink"/>
              </a:buClr>
              <a:buSzPct val="90000"/>
              <a:buFont typeface="Wingdings" panose="05000000000000000000" pitchFamily="2" charset="2"/>
              <a:buChar char="Ø"/>
            </a:pPr>
            <a:r>
              <a:rPr lang="zh-CN" altLang="en-US" sz="2400" b="1" dirty="0">
                <a:latin typeface="宋体" panose="02010600030101010101" pitchFamily="2" charset="-122"/>
              </a:rPr>
              <a:t>凡事之前，要问自己“我要做什么？”，“我为什么要这样做？”（</a:t>
            </a:r>
            <a:r>
              <a:rPr lang="en-US" altLang="zh-CN" sz="2400" b="1">
                <a:latin typeface="宋体" panose="02010600030101010101" pitchFamily="2" charset="-122"/>
              </a:rPr>
              <a:t>what,why)</a:t>
            </a:r>
            <a:endParaRPr lang="en-US" altLang="zh-CN" sz="2400" b="1">
              <a:latin typeface="宋体" panose="02010600030101010101" pitchFamily="2" charset="-122"/>
            </a:endParaRPr>
          </a:p>
          <a:p>
            <a:pPr>
              <a:buClr>
                <a:schemeClr val="folHlink"/>
              </a:buClr>
              <a:buSzPct val="90000"/>
              <a:buFont typeface="Wingdings" panose="05000000000000000000" pitchFamily="2" charset="2"/>
              <a:buChar char="Ø"/>
            </a:pPr>
            <a:r>
              <a:rPr lang="zh-CN" altLang="en-US" sz="2400" b="1" dirty="0">
                <a:latin typeface="宋体" panose="02010600030101010101" pitchFamily="2" charset="-122"/>
              </a:rPr>
              <a:t>设定正确的目标是成功的第一步。</a:t>
            </a:r>
            <a:endParaRPr lang="zh-CN" altLang="en-US" sz="2400" b="1" dirty="0">
              <a:latin typeface="宋体" panose="02010600030101010101" pitchFamily="2" charset="-122"/>
            </a:endParaRPr>
          </a:p>
          <a:p>
            <a:pPr>
              <a:buClr>
                <a:schemeClr val="folHlink"/>
              </a:buClr>
              <a:buSzPct val="90000"/>
              <a:buFont typeface="Wingdings" panose="05000000000000000000" pitchFamily="2" charset="2"/>
              <a:buChar char="Ø"/>
            </a:pPr>
            <a:r>
              <a:rPr lang="zh-CN" altLang="en-US" sz="2400" b="1" dirty="0">
                <a:latin typeface="宋体" panose="02010600030101010101" pitchFamily="2" charset="-122"/>
              </a:rPr>
              <a:t>愿望较模糊，其范围较广；目标比较明确具体。</a:t>
            </a:r>
            <a:endParaRPr lang="zh-CN" altLang="en-US" sz="2400" b="1" dirty="0">
              <a:latin typeface="宋体" panose="02010600030101010101" pitchFamily="2" charset="-122"/>
            </a:endParaRPr>
          </a:p>
          <a:p>
            <a:pPr>
              <a:buClr>
                <a:schemeClr val="folHlink"/>
              </a:buClr>
              <a:buSzPct val="90000"/>
              <a:buFont typeface="Wingdings" panose="05000000000000000000" pitchFamily="2" charset="2"/>
              <a:buChar char="Ø"/>
            </a:pPr>
            <a:r>
              <a:rPr lang="zh-CN" altLang="en-US" sz="2400" b="1" dirty="0">
                <a:latin typeface="宋体" panose="02010600030101010101" pitchFamily="2" charset="-122"/>
              </a:rPr>
              <a:t>对于同一对象，愿望包含目标，目标是对愿望的更准确的定义。</a:t>
            </a:r>
            <a:endParaRPr lang="zh-CN" altLang="en-US" sz="2400" b="1">
              <a:latin typeface="宋体" panose="02010600030101010101" pitchFamily="2" charset="-122"/>
            </a:endParaRPr>
          </a:p>
        </p:txBody>
      </p:sp>
      <p:graphicFrame>
        <p:nvGraphicFramePr>
          <p:cNvPr id="496644" name="内容占位符 496643"/>
          <p:cNvGraphicFramePr/>
          <p:nvPr>
            <p:ph sz="half" idx="2"/>
          </p:nvPr>
        </p:nvGraphicFramePr>
        <p:xfrm>
          <a:off x="6911975" y="0"/>
          <a:ext cx="2232025" cy="1700213"/>
        </p:xfrm>
        <a:graphic>
          <a:graphicData uri="http://schemas.openxmlformats.org/presentationml/2006/ole">
            <mc:AlternateContent xmlns:mc="http://schemas.openxmlformats.org/markup-compatibility/2006">
              <mc:Choice xmlns:v="urn:schemas-microsoft-com:vml" Requires="v">
                <p:oleObj spid="_x0000_s3111" name="" r:id="rId1" imgW="1824990" imgH="1604010" progId="MS_ClipArt_Gallery.2">
                  <p:embed/>
                </p:oleObj>
              </mc:Choice>
              <mc:Fallback>
                <p:oleObj name="" r:id="rId1" imgW="1824990" imgH="1604010" progId="MS_ClipArt_Gallery.2">
                  <p:embed/>
                  <p:pic>
                    <p:nvPicPr>
                      <p:cNvPr id="0" name="图片 3110"/>
                      <p:cNvPicPr/>
                      <p:nvPr/>
                    </p:nvPicPr>
                    <p:blipFill>
                      <a:blip r:embed="rId2"/>
                      <a:stretch>
                        <a:fillRect/>
                      </a:stretch>
                    </p:blipFill>
                    <p:spPr>
                      <a:xfrm>
                        <a:off x="6911975" y="0"/>
                        <a:ext cx="2232025" cy="1700213"/>
                      </a:xfrm>
                      <a:prstGeom prst="rect">
                        <a:avLst/>
                      </a:prstGeom>
                      <a:noFill/>
                      <a:ln w="38100">
                        <a:miter/>
                      </a:ln>
                    </p:spPr>
                  </p:pic>
                </p:oleObj>
              </mc:Fallback>
            </mc:AlternateContent>
          </a:graphicData>
        </a:graphic>
      </p:graphicFrame>
    </p:spTree>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98690" name="标题 498689"/>
          <p:cNvSpPr>
            <a:spLocks noGrp="1"/>
          </p:cNvSpPr>
          <p:nvPr>
            <p:ph type="title"/>
          </p:nvPr>
        </p:nvSpPr>
        <p:spPr>
          <a:ln/>
        </p:spPr>
        <p:txBody>
          <a:bodyPr anchor="ctr" anchorCtr="0"/>
          <a:p>
            <a:r>
              <a:rPr lang="zh-CN" altLang="en-US" dirty="0">
                <a:latin typeface="宋体" panose="02010600030101010101" pitchFamily="2" charset="-122"/>
              </a:rPr>
              <a:t>目标与指标（２）</a:t>
            </a:r>
            <a:endParaRPr lang="zh-CN" altLang="en-US" dirty="0">
              <a:latin typeface="宋体" panose="02010600030101010101" pitchFamily="2" charset="-122"/>
            </a:endParaRPr>
          </a:p>
        </p:txBody>
      </p:sp>
      <p:sp>
        <p:nvSpPr>
          <p:cNvPr id="498691" name="文本占位符 498690"/>
          <p:cNvSpPr>
            <a:spLocks noGrp="1"/>
          </p:cNvSpPr>
          <p:nvPr>
            <p:ph type="body" sz="half" idx="1"/>
          </p:nvPr>
        </p:nvSpPr>
        <p:spPr>
          <a:xfrm>
            <a:off x="914400" y="1600200"/>
            <a:ext cx="6105525" cy="4530725"/>
          </a:xfrm>
          <a:ln/>
        </p:spPr>
        <p:txBody>
          <a:bodyPr/>
          <a:p>
            <a:pPr>
              <a:lnSpc>
                <a:spcPct val="80000"/>
              </a:lnSpc>
              <a:buClr>
                <a:schemeClr val="folHlink"/>
              </a:buClr>
              <a:buSzPct val="90000"/>
              <a:buFont typeface="Wingdings" panose="05000000000000000000" pitchFamily="2" charset="2"/>
              <a:buNone/>
            </a:pPr>
            <a:r>
              <a:rPr lang="zh-CN" altLang="en-US" sz="2000" b="1" dirty="0"/>
              <a:t>目标体系</a:t>
            </a:r>
            <a:endParaRPr lang="zh-CN" altLang="en-US" sz="2000" b="1" dirty="0"/>
          </a:p>
          <a:p>
            <a:pPr>
              <a:lnSpc>
                <a:spcPct val="80000"/>
              </a:lnSpc>
              <a:buClr>
                <a:schemeClr val="folHlink"/>
              </a:buClr>
              <a:buSzPct val="90000"/>
              <a:buFont typeface="Wingdings" panose="05000000000000000000" pitchFamily="2" charset="2"/>
            </a:pPr>
            <a:r>
              <a:rPr lang="zh-CN" altLang="en-US" sz="2000" b="1" dirty="0"/>
              <a:t>公司总目标的设立</a:t>
            </a:r>
            <a:endParaRPr lang="zh-CN" altLang="en-US" sz="2000" b="1" dirty="0"/>
          </a:p>
          <a:p>
            <a:pPr lvl="1">
              <a:lnSpc>
                <a:spcPct val="80000"/>
              </a:lnSpc>
              <a:buClr>
                <a:schemeClr val="accent1"/>
              </a:buClr>
              <a:buSzPct val="75000"/>
              <a:buFont typeface="Wingdings" panose="05000000000000000000" pitchFamily="2" charset="2"/>
            </a:pPr>
            <a:r>
              <a:rPr lang="zh-CN" altLang="en-US" sz="2000" b="1" dirty="0"/>
              <a:t>选择订立方法</a:t>
            </a:r>
            <a:endParaRPr lang="zh-CN" altLang="en-US" sz="2000" b="1" dirty="0"/>
          </a:p>
          <a:p>
            <a:pPr lvl="1">
              <a:lnSpc>
                <a:spcPct val="80000"/>
              </a:lnSpc>
              <a:buClr>
                <a:schemeClr val="accent1"/>
              </a:buClr>
              <a:buSzPct val="75000"/>
              <a:buFont typeface="Wingdings" panose="05000000000000000000" pitchFamily="2" charset="2"/>
            </a:pPr>
            <a:r>
              <a:rPr lang="en-US" altLang="zh-CN" sz="2000" b="1"/>
              <a:t>SWOT</a:t>
            </a:r>
            <a:r>
              <a:rPr lang="zh-CN" altLang="en-US" sz="2000" b="1"/>
              <a:t>（</a:t>
            </a:r>
            <a:r>
              <a:rPr lang="zh-CN" altLang="en-US" sz="2000" b="1" dirty="0"/>
              <a:t>优势，劣势，机会，威胁）</a:t>
            </a:r>
            <a:endParaRPr lang="zh-CN" altLang="en-US" sz="2000" b="1" dirty="0"/>
          </a:p>
          <a:p>
            <a:pPr lvl="1">
              <a:lnSpc>
                <a:spcPct val="80000"/>
              </a:lnSpc>
              <a:buClr>
                <a:schemeClr val="accent1"/>
              </a:buClr>
              <a:buSzPct val="75000"/>
              <a:buFont typeface="Wingdings" panose="05000000000000000000" pitchFamily="2" charset="2"/>
            </a:pPr>
            <a:r>
              <a:rPr lang="en-US" altLang="zh-CN" sz="2000" b="1"/>
              <a:t>PEST</a:t>
            </a:r>
            <a:r>
              <a:rPr lang="zh-CN" altLang="en-US" sz="2000" b="1"/>
              <a:t>（</a:t>
            </a:r>
            <a:r>
              <a:rPr lang="zh-CN" altLang="en-US" sz="2000" b="1" dirty="0"/>
              <a:t>政治，经济，社会，技术）</a:t>
            </a:r>
            <a:endParaRPr lang="zh-CN" altLang="en-US" sz="2000" b="1" dirty="0"/>
          </a:p>
          <a:p>
            <a:pPr>
              <a:lnSpc>
                <a:spcPct val="80000"/>
              </a:lnSpc>
              <a:buClr>
                <a:schemeClr val="folHlink"/>
              </a:buClr>
              <a:buSzPct val="90000"/>
              <a:buFont typeface="Wingdings" panose="05000000000000000000" pitchFamily="2" charset="2"/>
            </a:pPr>
            <a:r>
              <a:rPr lang="zh-CN" altLang="en-US" sz="2000" b="1" dirty="0"/>
              <a:t>部门目标的设立</a:t>
            </a:r>
            <a:endParaRPr lang="zh-CN" altLang="en-US" sz="2000" b="1" dirty="0"/>
          </a:p>
          <a:p>
            <a:pPr lvl="1">
              <a:lnSpc>
                <a:spcPct val="80000"/>
              </a:lnSpc>
              <a:buClr>
                <a:schemeClr val="accent1"/>
              </a:buClr>
              <a:buSzPct val="75000"/>
              <a:buFont typeface="Wingdings" panose="05000000000000000000" pitchFamily="2" charset="2"/>
            </a:pPr>
            <a:r>
              <a:rPr lang="zh-CN" altLang="en-US" sz="2000" b="1" dirty="0"/>
              <a:t>从上至下</a:t>
            </a:r>
            <a:endParaRPr lang="zh-CN" altLang="en-US" sz="2000" b="1" dirty="0"/>
          </a:p>
          <a:p>
            <a:pPr lvl="1">
              <a:lnSpc>
                <a:spcPct val="80000"/>
              </a:lnSpc>
              <a:buClr>
                <a:schemeClr val="accent1"/>
              </a:buClr>
              <a:buSzPct val="75000"/>
              <a:buFont typeface="Wingdings" panose="05000000000000000000" pitchFamily="2" charset="2"/>
            </a:pPr>
            <a:r>
              <a:rPr lang="zh-CN" altLang="en-US" sz="2000" b="1" dirty="0"/>
              <a:t>由下而上</a:t>
            </a:r>
            <a:endParaRPr lang="zh-CN" altLang="en-US" sz="2000" b="1" dirty="0"/>
          </a:p>
          <a:p>
            <a:pPr lvl="1">
              <a:lnSpc>
                <a:spcPct val="80000"/>
              </a:lnSpc>
              <a:buClr>
                <a:schemeClr val="accent1"/>
              </a:buClr>
              <a:buSzPct val="75000"/>
              <a:buFont typeface="Wingdings" panose="05000000000000000000" pitchFamily="2" charset="2"/>
            </a:pPr>
            <a:r>
              <a:rPr lang="zh-CN" altLang="en-US" sz="2000" b="1" dirty="0"/>
              <a:t>协商定案</a:t>
            </a:r>
            <a:endParaRPr lang="zh-CN" altLang="en-US" sz="2000" b="1"/>
          </a:p>
          <a:p>
            <a:pPr>
              <a:lnSpc>
                <a:spcPct val="80000"/>
              </a:lnSpc>
              <a:buClr>
                <a:schemeClr val="folHlink"/>
              </a:buClr>
              <a:buSzPct val="90000"/>
              <a:buFont typeface="Wingdings" panose="05000000000000000000" pitchFamily="2" charset="2"/>
            </a:pPr>
            <a:r>
              <a:rPr lang="zh-CN" altLang="en-US" sz="2000" b="1" dirty="0"/>
              <a:t>个人目标的设立（把工作目标与岗位职责、</a:t>
            </a:r>
            <a:endParaRPr lang="zh-CN" altLang="en-US" sz="2000" b="1" dirty="0"/>
          </a:p>
          <a:p>
            <a:pPr>
              <a:lnSpc>
                <a:spcPct val="80000"/>
              </a:lnSpc>
              <a:buClr>
                <a:schemeClr val="folHlink"/>
              </a:buClr>
              <a:buSzPct val="90000"/>
              <a:buFont typeface="Wingdings" panose="05000000000000000000" pitchFamily="2" charset="2"/>
              <a:buNone/>
            </a:pPr>
            <a:r>
              <a:rPr lang="zh-CN" altLang="en-US" sz="2000" b="1" dirty="0"/>
              <a:t>     个人成长结合在一起）</a:t>
            </a:r>
            <a:endParaRPr lang="zh-CN" altLang="en-US" sz="2000" b="1" dirty="0"/>
          </a:p>
          <a:p>
            <a:pPr lvl="1">
              <a:lnSpc>
                <a:spcPct val="80000"/>
              </a:lnSpc>
              <a:buClr>
                <a:schemeClr val="accent1"/>
              </a:buClr>
              <a:buSzPct val="75000"/>
              <a:buFont typeface="Wingdings" panose="05000000000000000000" pitchFamily="2" charset="2"/>
            </a:pPr>
            <a:endParaRPr lang="zh-CN" altLang="en-US" sz="2000" dirty="0"/>
          </a:p>
        </p:txBody>
      </p:sp>
      <p:graphicFrame>
        <p:nvGraphicFramePr>
          <p:cNvPr id="498692" name="内容占位符 498691"/>
          <p:cNvGraphicFramePr/>
          <p:nvPr>
            <p:ph sz="half" idx="2"/>
          </p:nvPr>
        </p:nvGraphicFramePr>
        <p:xfrm>
          <a:off x="6211888" y="1628775"/>
          <a:ext cx="2690812" cy="4459288"/>
        </p:xfrm>
        <a:graphic>
          <a:graphicData uri="http://schemas.openxmlformats.org/presentationml/2006/ole">
            <mc:AlternateContent xmlns:mc="http://schemas.openxmlformats.org/markup-compatibility/2006">
              <mc:Choice xmlns:v="urn:schemas-microsoft-com:vml" Requires="v">
                <p:oleObj spid="_x0000_s3112" name="" r:id="rId1" imgW="3154680" imgH="4708525" progId="MS_ClipArt_Gallery.2">
                  <p:embed/>
                </p:oleObj>
              </mc:Choice>
              <mc:Fallback>
                <p:oleObj name="" r:id="rId1" imgW="3154680" imgH="4708525" progId="MS_ClipArt_Gallery.2">
                  <p:embed/>
                  <p:pic>
                    <p:nvPicPr>
                      <p:cNvPr id="0" name="图片 3111"/>
                      <p:cNvPicPr/>
                      <p:nvPr/>
                    </p:nvPicPr>
                    <p:blipFill>
                      <a:blip r:embed="rId2"/>
                      <a:stretch>
                        <a:fillRect/>
                      </a:stretch>
                    </p:blipFill>
                    <p:spPr>
                      <a:xfrm>
                        <a:off x="6211888" y="1628775"/>
                        <a:ext cx="2690812" cy="4459288"/>
                      </a:xfrm>
                      <a:prstGeom prst="rect">
                        <a:avLst/>
                      </a:prstGeom>
                      <a:noFill/>
                      <a:ln w="38100">
                        <a:miter/>
                      </a:ln>
                    </p:spPr>
                  </p:pic>
                </p:oleObj>
              </mc:Fallback>
            </mc:AlternateContent>
          </a:graphicData>
        </a:graphic>
      </p:graphicFrame>
    </p:spTree>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99714" name="标题 499713"/>
          <p:cNvSpPr>
            <a:spLocks noGrp="1"/>
          </p:cNvSpPr>
          <p:nvPr>
            <p:ph type="title"/>
          </p:nvPr>
        </p:nvSpPr>
        <p:spPr>
          <a:xfrm>
            <a:off x="684213" y="260350"/>
            <a:ext cx="7772400" cy="936625"/>
          </a:xfrm>
          <a:ln/>
        </p:spPr>
        <p:txBody>
          <a:bodyPr anchor="ctr" anchorCtr="0"/>
          <a:p>
            <a:r>
              <a:rPr lang="zh-CN" altLang="en-US" dirty="0">
                <a:latin typeface="宋体" panose="02010600030101010101" pitchFamily="2" charset="-122"/>
              </a:rPr>
              <a:t>目标与指标（３）</a:t>
            </a:r>
            <a:endParaRPr lang="zh-CN" altLang="en-US" dirty="0">
              <a:latin typeface="宋体" panose="02010600030101010101" pitchFamily="2" charset="-122"/>
            </a:endParaRPr>
          </a:p>
        </p:txBody>
      </p:sp>
      <p:sp>
        <p:nvSpPr>
          <p:cNvPr id="499715" name="直接连接符 499714"/>
          <p:cNvSpPr/>
          <p:nvPr/>
        </p:nvSpPr>
        <p:spPr>
          <a:xfrm>
            <a:off x="4645025" y="2946400"/>
            <a:ext cx="0" cy="823913"/>
          </a:xfrm>
          <a:prstGeom prst="line">
            <a:avLst/>
          </a:prstGeom>
          <a:ln w="28575" cap="flat" cmpd="sng">
            <a:solidFill>
              <a:schemeClr val="tx1"/>
            </a:solidFill>
            <a:prstDash val="solid"/>
            <a:headEnd type="none" w="med" len="med"/>
            <a:tailEnd type="none" w="med" len="med"/>
          </a:ln>
        </p:spPr>
      </p:sp>
      <p:sp>
        <p:nvSpPr>
          <p:cNvPr id="499716" name="文本框 499715"/>
          <p:cNvSpPr txBox="1"/>
          <p:nvPr/>
        </p:nvSpPr>
        <p:spPr>
          <a:xfrm>
            <a:off x="3636963" y="2405222"/>
            <a:ext cx="2087562" cy="521970"/>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zh-CN" altLang="zh-CN" sz="2800" dirty="0">
                <a:latin typeface="华文楷体" panose="02010600040101010101" pitchFamily="2" charset="-122"/>
                <a:ea typeface="华文楷体" panose="02010600040101010101" pitchFamily="2" charset="-122"/>
              </a:rPr>
              <a:t>企业总目标</a:t>
            </a:r>
            <a:endParaRPr lang="zh-TW" altLang="en-US" sz="2800">
              <a:latin typeface="华文楷体" panose="02010600040101010101" pitchFamily="2" charset="-122"/>
              <a:ea typeface="华文楷体" panose="02010600040101010101" pitchFamily="2" charset="-122"/>
            </a:endParaRPr>
          </a:p>
        </p:txBody>
      </p:sp>
      <p:sp>
        <p:nvSpPr>
          <p:cNvPr id="499717" name="文本框 499716"/>
          <p:cNvSpPr txBox="1"/>
          <p:nvPr/>
        </p:nvSpPr>
        <p:spPr>
          <a:xfrm>
            <a:off x="755650" y="3773646"/>
            <a:ext cx="1873250" cy="521970"/>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en-US" altLang="zh-CN" sz="2800">
                <a:latin typeface="华文楷体" panose="02010600040101010101" pitchFamily="2" charset="-122"/>
                <a:ea typeface="华文楷体" panose="02010600040101010101" pitchFamily="2" charset="-122"/>
              </a:rPr>
              <a:t>A</a:t>
            </a:r>
            <a:r>
              <a:rPr lang="zh-CN" altLang="en-US" sz="2800" dirty="0">
                <a:latin typeface="华文楷体" panose="02010600040101010101" pitchFamily="2" charset="-122"/>
                <a:ea typeface="华文楷体" panose="02010600040101010101" pitchFamily="2" charset="-122"/>
              </a:rPr>
              <a:t>部门目标</a:t>
            </a:r>
            <a:endParaRPr lang="zh-TW" altLang="en-US" sz="2800">
              <a:latin typeface="华文楷体" panose="02010600040101010101" pitchFamily="2" charset="-122"/>
              <a:ea typeface="华文楷体" panose="02010600040101010101" pitchFamily="2" charset="-122"/>
            </a:endParaRPr>
          </a:p>
        </p:txBody>
      </p:sp>
      <p:sp>
        <p:nvSpPr>
          <p:cNvPr id="499718" name="文本框 499717"/>
          <p:cNvSpPr txBox="1"/>
          <p:nvPr/>
        </p:nvSpPr>
        <p:spPr>
          <a:xfrm>
            <a:off x="684213" y="5498783"/>
            <a:ext cx="863600" cy="953135"/>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zh-TW" altLang="en-US" sz="2800" dirty="0">
                <a:latin typeface="华文楷体" panose="02010600040101010101" pitchFamily="2" charset="-122"/>
                <a:ea typeface="华文楷体" panose="02010600040101010101" pitchFamily="2" charset="-122"/>
              </a:rPr>
              <a:t>个人目标</a:t>
            </a:r>
            <a:endParaRPr lang="zh-TW" altLang="en-US" sz="2800">
              <a:latin typeface="华文楷体" panose="02010600040101010101" pitchFamily="2" charset="-122"/>
              <a:ea typeface="华文楷体" panose="02010600040101010101" pitchFamily="2" charset="-122"/>
            </a:endParaRPr>
          </a:p>
        </p:txBody>
      </p:sp>
      <p:sp>
        <p:nvSpPr>
          <p:cNvPr id="499719" name="文本框 499718"/>
          <p:cNvSpPr txBox="1"/>
          <p:nvPr/>
        </p:nvSpPr>
        <p:spPr>
          <a:xfrm>
            <a:off x="6516688" y="3773646"/>
            <a:ext cx="1873250" cy="521970"/>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en-US" altLang="zh-CN" sz="2800">
                <a:latin typeface="华文楷体" panose="02010600040101010101" pitchFamily="2" charset="-122"/>
                <a:ea typeface="华文楷体" panose="02010600040101010101" pitchFamily="2" charset="-122"/>
              </a:rPr>
              <a:t>C</a:t>
            </a:r>
            <a:r>
              <a:rPr lang="zh-CN" altLang="en-US" sz="2800" dirty="0">
                <a:latin typeface="华文楷体" panose="02010600040101010101" pitchFamily="2" charset="-122"/>
                <a:ea typeface="华文楷体" panose="02010600040101010101" pitchFamily="2" charset="-122"/>
              </a:rPr>
              <a:t>部门目标</a:t>
            </a:r>
            <a:endParaRPr lang="zh-TW" altLang="en-US" sz="2800">
              <a:latin typeface="华文楷体" panose="02010600040101010101" pitchFamily="2" charset="-122"/>
              <a:ea typeface="华文楷体" panose="02010600040101010101" pitchFamily="2" charset="-122"/>
            </a:endParaRPr>
          </a:p>
        </p:txBody>
      </p:sp>
      <p:sp>
        <p:nvSpPr>
          <p:cNvPr id="499720" name="文本框 499719"/>
          <p:cNvSpPr txBox="1"/>
          <p:nvPr/>
        </p:nvSpPr>
        <p:spPr>
          <a:xfrm>
            <a:off x="1763713" y="5498783"/>
            <a:ext cx="863600" cy="953135"/>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zh-TW" altLang="en-US" sz="2800" dirty="0">
                <a:latin typeface="华文楷体" panose="02010600040101010101" pitchFamily="2" charset="-122"/>
                <a:ea typeface="华文楷体" panose="02010600040101010101" pitchFamily="2" charset="-122"/>
              </a:rPr>
              <a:t>个人目标</a:t>
            </a:r>
            <a:endParaRPr lang="zh-TW" altLang="en-US" sz="2800">
              <a:latin typeface="华文楷体" panose="02010600040101010101" pitchFamily="2" charset="-122"/>
              <a:ea typeface="华文楷体" panose="02010600040101010101" pitchFamily="2" charset="-122"/>
            </a:endParaRPr>
          </a:p>
        </p:txBody>
      </p:sp>
      <p:sp>
        <p:nvSpPr>
          <p:cNvPr id="499721" name="文本框 499720"/>
          <p:cNvSpPr txBox="1"/>
          <p:nvPr/>
        </p:nvSpPr>
        <p:spPr>
          <a:xfrm>
            <a:off x="3636963" y="5498783"/>
            <a:ext cx="863600" cy="953135"/>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zh-TW" altLang="en-US" sz="2800" dirty="0">
                <a:latin typeface="华文楷体" panose="02010600040101010101" pitchFamily="2" charset="-122"/>
                <a:ea typeface="华文楷体" panose="02010600040101010101" pitchFamily="2" charset="-122"/>
              </a:rPr>
              <a:t>个人目标</a:t>
            </a:r>
            <a:endParaRPr lang="zh-TW" altLang="en-US" sz="2800">
              <a:latin typeface="华文楷体" panose="02010600040101010101" pitchFamily="2" charset="-122"/>
              <a:ea typeface="华文楷体" panose="02010600040101010101" pitchFamily="2" charset="-122"/>
            </a:endParaRPr>
          </a:p>
        </p:txBody>
      </p:sp>
      <p:sp>
        <p:nvSpPr>
          <p:cNvPr id="499722" name="文本框 499721"/>
          <p:cNvSpPr txBox="1"/>
          <p:nvPr/>
        </p:nvSpPr>
        <p:spPr>
          <a:xfrm>
            <a:off x="4716463" y="5498783"/>
            <a:ext cx="863600" cy="953135"/>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zh-TW" altLang="en-US" sz="2800" dirty="0">
                <a:latin typeface="华文楷体" panose="02010600040101010101" pitchFamily="2" charset="-122"/>
                <a:ea typeface="华文楷体" panose="02010600040101010101" pitchFamily="2" charset="-122"/>
              </a:rPr>
              <a:t>个人目标</a:t>
            </a:r>
            <a:endParaRPr lang="zh-TW" altLang="en-US" sz="2800">
              <a:latin typeface="华文楷体" panose="02010600040101010101" pitchFamily="2" charset="-122"/>
              <a:ea typeface="华文楷体" panose="02010600040101010101" pitchFamily="2" charset="-122"/>
            </a:endParaRPr>
          </a:p>
        </p:txBody>
      </p:sp>
      <p:sp>
        <p:nvSpPr>
          <p:cNvPr id="499723" name="文本框 499722"/>
          <p:cNvSpPr txBox="1"/>
          <p:nvPr/>
        </p:nvSpPr>
        <p:spPr>
          <a:xfrm>
            <a:off x="6516688" y="5498783"/>
            <a:ext cx="863600" cy="953135"/>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zh-TW" altLang="en-US" sz="2800" dirty="0">
                <a:latin typeface="华文楷体" panose="02010600040101010101" pitchFamily="2" charset="-122"/>
                <a:ea typeface="华文楷体" panose="02010600040101010101" pitchFamily="2" charset="-122"/>
              </a:rPr>
              <a:t>个人目标</a:t>
            </a:r>
            <a:endParaRPr lang="zh-TW" altLang="en-US" sz="2800">
              <a:latin typeface="华文楷体" panose="02010600040101010101" pitchFamily="2" charset="-122"/>
              <a:ea typeface="华文楷体" panose="02010600040101010101" pitchFamily="2" charset="-122"/>
            </a:endParaRPr>
          </a:p>
        </p:txBody>
      </p:sp>
      <p:sp>
        <p:nvSpPr>
          <p:cNvPr id="499724" name="文本框 499723"/>
          <p:cNvSpPr txBox="1"/>
          <p:nvPr/>
        </p:nvSpPr>
        <p:spPr>
          <a:xfrm>
            <a:off x="7596188" y="5498783"/>
            <a:ext cx="863600" cy="953135"/>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zh-TW" altLang="en-US" sz="2800" dirty="0">
                <a:latin typeface="华文楷体" panose="02010600040101010101" pitchFamily="2" charset="-122"/>
                <a:ea typeface="华文楷体" panose="02010600040101010101" pitchFamily="2" charset="-122"/>
              </a:rPr>
              <a:t>个人目标</a:t>
            </a:r>
            <a:endParaRPr lang="zh-TW" altLang="en-US" sz="2800">
              <a:latin typeface="华文楷体" panose="02010600040101010101" pitchFamily="2" charset="-122"/>
              <a:ea typeface="华文楷体" panose="02010600040101010101" pitchFamily="2" charset="-122"/>
            </a:endParaRPr>
          </a:p>
        </p:txBody>
      </p:sp>
      <p:sp>
        <p:nvSpPr>
          <p:cNvPr id="499725" name="文本框 499724"/>
          <p:cNvSpPr txBox="1"/>
          <p:nvPr/>
        </p:nvSpPr>
        <p:spPr>
          <a:xfrm>
            <a:off x="3708400" y="3773646"/>
            <a:ext cx="1873250" cy="521970"/>
          </a:xfrm>
          <a:prstGeom prst="rect">
            <a:avLst/>
          </a:prstGeom>
          <a:noFill/>
          <a:ln w="9525" cap="flat" cmpd="sng">
            <a:solidFill>
              <a:schemeClr val="accent2"/>
            </a:solidFill>
            <a:prstDash val="solid"/>
            <a:miter/>
            <a:headEnd type="none" w="med" len="med"/>
            <a:tailEnd type="none" w="med" len="med"/>
          </a:ln>
        </p:spPr>
        <p:txBody>
          <a:bodyPr lIns="0" rIns="0" anchor="ctr" anchorCtr="0">
            <a:spAutoFit/>
          </a:bodyPr>
          <a:p>
            <a:pPr algn="ctr">
              <a:spcBef>
                <a:spcPct val="50000"/>
              </a:spcBef>
            </a:pPr>
            <a:r>
              <a:rPr lang="en-US" altLang="zh-CN" sz="2800">
                <a:latin typeface="华文楷体" panose="02010600040101010101" pitchFamily="2" charset="-122"/>
                <a:ea typeface="华文楷体" panose="02010600040101010101" pitchFamily="2" charset="-122"/>
              </a:rPr>
              <a:t>B</a:t>
            </a:r>
            <a:r>
              <a:rPr lang="zh-CN" altLang="en-US" sz="2800" dirty="0">
                <a:latin typeface="华文楷体" panose="02010600040101010101" pitchFamily="2" charset="-122"/>
                <a:ea typeface="华文楷体" panose="02010600040101010101" pitchFamily="2" charset="-122"/>
              </a:rPr>
              <a:t>部门目标</a:t>
            </a:r>
            <a:endParaRPr lang="zh-TW" altLang="en-US" sz="2800">
              <a:latin typeface="华文楷体" panose="02010600040101010101" pitchFamily="2" charset="-122"/>
              <a:ea typeface="华文楷体" panose="02010600040101010101" pitchFamily="2" charset="-122"/>
            </a:endParaRPr>
          </a:p>
        </p:txBody>
      </p:sp>
      <p:sp>
        <p:nvSpPr>
          <p:cNvPr id="499726" name="直接连接符 499725"/>
          <p:cNvSpPr/>
          <p:nvPr/>
        </p:nvSpPr>
        <p:spPr>
          <a:xfrm>
            <a:off x="4645025" y="4292600"/>
            <a:ext cx="0" cy="823913"/>
          </a:xfrm>
          <a:prstGeom prst="line">
            <a:avLst/>
          </a:prstGeom>
          <a:ln w="28575" cap="flat" cmpd="sng">
            <a:solidFill>
              <a:schemeClr val="tx1"/>
            </a:solidFill>
            <a:prstDash val="solid"/>
            <a:headEnd type="none" w="med" len="med"/>
            <a:tailEnd type="none" w="med" len="med"/>
          </a:ln>
        </p:spPr>
      </p:sp>
      <p:cxnSp>
        <p:nvCxnSpPr>
          <p:cNvPr id="499727" name="肘形连接符 499726"/>
          <p:cNvCxnSpPr>
            <a:stCxn id="499721" idx="0"/>
            <a:endCxn id="499722" idx="0"/>
          </p:cNvCxnSpPr>
          <p:nvPr/>
        </p:nvCxnSpPr>
        <p:spPr>
          <a:xfrm rot="16200000" flipH="1">
            <a:off x="4608830" y="4959350"/>
            <a:ext cx="3175" cy="1079500"/>
          </a:xfrm>
          <a:prstGeom prst="bentConnector3">
            <a:avLst>
              <a:gd name="adj1" fmla="val -7450000"/>
            </a:avLst>
          </a:prstGeom>
          <a:ln w="28575" cap="flat" cmpd="sng">
            <a:solidFill>
              <a:schemeClr val="tx1"/>
            </a:solidFill>
            <a:prstDash val="solid"/>
            <a:miter/>
            <a:headEnd type="none" w="med" len="med"/>
            <a:tailEnd type="none" w="med" len="med"/>
          </a:ln>
        </p:spPr>
      </p:cxnSp>
      <p:sp>
        <p:nvSpPr>
          <p:cNvPr id="499728" name="直接连接符 499727"/>
          <p:cNvSpPr/>
          <p:nvPr/>
        </p:nvSpPr>
        <p:spPr>
          <a:xfrm>
            <a:off x="1651000" y="4292600"/>
            <a:ext cx="0" cy="823913"/>
          </a:xfrm>
          <a:prstGeom prst="line">
            <a:avLst/>
          </a:prstGeom>
          <a:ln w="28575" cap="flat" cmpd="sng">
            <a:solidFill>
              <a:schemeClr val="tx1"/>
            </a:solidFill>
            <a:prstDash val="solid"/>
            <a:headEnd type="none" w="med" len="med"/>
            <a:tailEnd type="none" w="med" len="med"/>
          </a:ln>
        </p:spPr>
      </p:sp>
      <p:cxnSp>
        <p:nvCxnSpPr>
          <p:cNvPr id="499729" name="肘形连接符 499728"/>
          <p:cNvCxnSpPr/>
          <p:nvPr/>
        </p:nvCxnSpPr>
        <p:spPr>
          <a:xfrm rot="-16200000" flipV="1">
            <a:off x="1654175" y="4976813"/>
            <a:ext cx="1588" cy="1079500"/>
          </a:xfrm>
          <a:prstGeom prst="bentConnector3">
            <a:avLst>
              <a:gd name="adj1" fmla="val -24300000"/>
            </a:avLst>
          </a:prstGeom>
          <a:ln w="28575" cap="flat" cmpd="sng">
            <a:solidFill>
              <a:schemeClr val="tx1"/>
            </a:solidFill>
            <a:prstDash val="solid"/>
            <a:miter/>
            <a:headEnd type="none" w="med" len="med"/>
            <a:tailEnd type="none" w="med" len="med"/>
          </a:ln>
        </p:spPr>
      </p:cxnSp>
      <p:sp>
        <p:nvSpPr>
          <p:cNvPr id="499730" name="直接连接符 499729"/>
          <p:cNvSpPr/>
          <p:nvPr/>
        </p:nvSpPr>
        <p:spPr>
          <a:xfrm>
            <a:off x="7453313" y="4292600"/>
            <a:ext cx="0" cy="823913"/>
          </a:xfrm>
          <a:prstGeom prst="line">
            <a:avLst/>
          </a:prstGeom>
          <a:ln w="28575" cap="flat" cmpd="sng">
            <a:solidFill>
              <a:schemeClr val="tx1"/>
            </a:solidFill>
            <a:prstDash val="solid"/>
            <a:headEnd type="none" w="med" len="med"/>
            <a:tailEnd type="none" w="med" len="med"/>
          </a:ln>
        </p:spPr>
      </p:sp>
      <p:cxnSp>
        <p:nvCxnSpPr>
          <p:cNvPr id="499731" name="肘形连接符 499730"/>
          <p:cNvCxnSpPr/>
          <p:nvPr/>
        </p:nvCxnSpPr>
        <p:spPr>
          <a:xfrm rot="-16200000" flipV="1">
            <a:off x="7456488" y="4976813"/>
            <a:ext cx="1587" cy="1079500"/>
          </a:xfrm>
          <a:prstGeom prst="bentConnector3">
            <a:avLst>
              <a:gd name="adj1" fmla="val -24300000"/>
            </a:avLst>
          </a:prstGeom>
          <a:ln w="28575" cap="flat" cmpd="sng">
            <a:solidFill>
              <a:schemeClr val="tx1"/>
            </a:solidFill>
            <a:prstDash val="solid"/>
            <a:miter/>
            <a:headEnd type="none" w="med" len="med"/>
            <a:tailEnd type="none" w="med" len="med"/>
          </a:ln>
        </p:spPr>
      </p:cxnSp>
      <p:cxnSp>
        <p:nvCxnSpPr>
          <p:cNvPr id="499732" name="肘形连接符 499731"/>
          <p:cNvCxnSpPr>
            <a:stCxn id="499717" idx="0"/>
            <a:endCxn id="499719" idx="0"/>
          </p:cNvCxnSpPr>
          <p:nvPr/>
        </p:nvCxnSpPr>
        <p:spPr>
          <a:xfrm rot="16200000" flipH="1">
            <a:off x="4572953" y="893128"/>
            <a:ext cx="3175" cy="5761355"/>
          </a:xfrm>
          <a:prstGeom prst="bentConnector3">
            <a:avLst>
              <a:gd name="adj1" fmla="val -7460000"/>
            </a:avLst>
          </a:prstGeom>
          <a:ln w="28575" cap="flat" cmpd="sng">
            <a:solidFill>
              <a:schemeClr val="tx1"/>
            </a:solidFill>
            <a:prstDash val="solid"/>
            <a:miter/>
            <a:headEnd type="none" w="med" len="med"/>
            <a:tailEnd type="none" w="med" len="med"/>
          </a:ln>
        </p:spPr>
      </p:cxnSp>
      <p:sp>
        <p:nvSpPr>
          <p:cNvPr id="499733" name="文本框 499732"/>
          <p:cNvSpPr txBox="1"/>
          <p:nvPr/>
        </p:nvSpPr>
        <p:spPr>
          <a:xfrm>
            <a:off x="611188" y="1341438"/>
            <a:ext cx="7921625" cy="457200"/>
          </a:xfrm>
          <a:prstGeom prst="rect">
            <a:avLst/>
          </a:prstGeom>
          <a:noFill/>
          <a:ln w="12700">
            <a:noFill/>
          </a:ln>
        </p:spPr>
        <p:txBody>
          <a:bodyPr>
            <a:spAutoFit/>
          </a:bodyPr>
          <a:p>
            <a:pPr>
              <a:spcBef>
                <a:spcPct val="50000"/>
              </a:spcBef>
            </a:pPr>
            <a:endParaRPr lang="zh-CN" altLang="en-US" sz="2400" dirty="0">
              <a:latin typeface="Times New Roman" panose="02020603050405020304" pitchFamily="18" charset="0"/>
              <a:ea typeface="宋体" panose="02010600030101010101" pitchFamily="2" charset="-122"/>
            </a:endParaRPr>
          </a:p>
        </p:txBody>
      </p:sp>
      <p:sp>
        <p:nvSpPr>
          <p:cNvPr id="499734" name="文本框 499733"/>
          <p:cNvSpPr txBox="1"/>
          <p:nvPr/>
        </p:nvSpPr>
        <p:spPr>
          <a:xfrm>
            <a:off x="611188" y="1598613"/>
            <a:ext cx="8353425" cy="829945"/>
          </a:xfrm>
          <a:prstGeom prst="rect">
            <a:avLst/>
          </a:prstGeom>
          <a:noFill/>
          <a:ln w="12700">
            <a:noFill/>
          </a:ln>
        </p:spPr>
        <p:txBody>
          <a:bodyPr>
            <a:spAutoFit/>
          </a:bodyPr>
          <a:p>
            <a:pPr>
              <a:spcBef>
                <a:spcPct val="50000"/>
              </a:spcBef>
            </a:pPr>
            <a:r>
              <a:rPr lang="zh-CN" altLang="en-US" sz="2400" dirty="0">
                <a:latin typeface="Times New Roman" panose="02020603050405020304" pitchFamily="18" charset="0"/>
                <a:ea typeface="宋体" panose="02010600030101010101" pitchFamily="2" charset="-122"/>
              </a:rPr>
              <a:t>建立目标体系可以将企业的目标进行细化、系统化，有利于目标管理的展开</a:t>
            </a:r>
            <a:endParaRPr lang="zh-CN" altLang="en-US" sz="2400" dirty="0">
              <a:latin typeface="Times New Roman" panose="02020603050405020304" pitchFamily="18" charset="0"/>
              <a:ea typeface="宋体" panose="02010600030101010101" pitchFamily="2" charset="-122"/>
            </a:endParaRPr>
          </a:p>
        </p:txBody>
      </p:sp>
    </p:spTree>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00738" name="标题 500737"/>
          <p:cNvSpPr>
            <a:spLocks noGrp="1"/>
          </p:cNvSpPr>
          <p:nvPr>
            <p:ph type="title"/>
          </p:nvPr>
        </p:nvSpPr>
        <p:spPr>
          <a:xfrm>
            <a:off x="684213" y="333375"/>
            <a:ext cx="7772400" cy="1008063"/>
          </a:xfrm>
          <a:ln/>
        </p:spPr>
        <p:txBody>
          <a:bodyPr anchor="ctr" anchorCtr="0"/>
          <a:p>
            <a:r>
              <a:rPr lang="zh-CN" altLang="en-US" dirty="0">
                <a:latin typeface="宋体" panose="02010600030101010101" pitchFamily="2" charset="-122"/>
              </a:rPr>
              <a:t>目标与指标（４）</a:t>
            </a:r>
            <a:endParaRPr lang="zh-CN" altLang="en-US">
              <a:latin typeface="宋体" panose="02010600030101010101" pitchFamily="2" charset="-122"/>
            </a:endParaRPr>
          </a:p>
        </p:txBody>
      </p:sp>
      <p:sp>
        <p:nvSpPr>
          <p:cNvPr id="500739" name="文本占位符 500738"/>
          <p:cNvSpPr>
            <a:spLocks noGrp="1"/>
          </p:cNvSpPr>
          <p:nvPr>
            <p:ph type="body" idx="1"/>
          </p:nvPr>
        </p:nvSpPr>
        <p:spPr>
          <a:xfrm>
            <a:off x="827088" y="1700213"/>
            <a:ext cx="8137525" cy="4248150"/>
          </a:xfrm>
          <a:ln/>
        </p:spPr>
        <p:txBody>
          <a:bodyPr/>
          <a:p>
            <a:pPr>
              <a:lnSpc>
                <a:spcPct val="90000"/>
              </a:lnSpc>
              <a:buNone/>
            </a:pPr>
            <a:r>
              <a:rPr lang="zh-CN" altLang="en-US" b="1" dirty="0"/>
              <a:t>目标设定的</a:t>
            </a:r>
            <a:r>
              <a:rPr lang="en-US" altLang="zh-CN" b="1"/>
              <a:t>SMART</a:t>
            </a:r>
            <a:r>
              <a:rPr lang="zh-CN" altLang="en-US" b="1" dirty="0"/>
              <a:t>原则</a:t>
            </a:r>
            <a:endParaRPr lang="zh-CN" altLang="en-US" b="1" dirty="0"/>
          </a:p>
          <a:p>
            <a:pPr>
              <a:lnSpc>
                <a:spcPct val="30000"/>
              </a:lnSpc>
              <a:buNone/>
            </a:pPr>
            <a:endParaRPr lang="zh-CN" altLang="en-US" b="1" dirty="0"/>
          </a:p>
          <a:p>
            <a:pPr>
              <a:lnSpc>
                <a:spcPct val="90000"/>
              </a:lnSpc>
            </a:pPr>
            <a:r>
              <a:rPr lang="en-US" altLang="zh-CN" b="1">
                <a:solidFill>
                  <a:srgbClr val="FFFF00"/>
                </a:solidFill>
              </a:rPr>
              <a:t>S</a:t>
            </a:r>
            <a:r>
              <a:rPr lang="en-US" altLang="zh-CN" b="1"/>
              <a:t>pecific</a:t>
            </a:r>
            <a:r>
              <a:rPr lang="zh-CN" altLang="en-US" b="1"/>
              <a:t>：</a:t>
            </a:r>
            <a:r>
              <a:rPr lang="zh-CN" altLang="en-US" b="1" dirty="0"/>
              <a:t>目标必须明确具体</a:t>
            </a:r>
            <a:r>
              <a:rPr lang="en-US" altLang="zh-CN" b="1"/>
              <a:t>;</a:t>
            </a:r>
            <a:endParaRPr lang="en-US" altLang="zh-CN" b="1"/>
          </a:p>
          <a:p>
            <a:pPr>
              <a:lnSpc>
                <a:spcPct val="90000"/>
              </a:lnSpc>
            </a:pPr>
            <a:r>
              <a:rPr lang="en-US" altLang="zh-CN" b="1">
                <a:solidFill>
                  <a:srgbClr val="FFFF00"/>
                </a:solidFill>
              </a:rPr>
              <a:t>M</a:t>
            </a:r>
            <a:r>
              <a:rPr lang="en-US" altLang="zh-CN" b="1"/>
              <a:t>easurable</a:t>
            </a:r>
            <a:r>
              <a:rPr lang="zh-CN" altLang="en-US" b="1"/>
              <a:t>：</a:t>
            </a:r>
            <a:r>
              <a:rPr lang="zh-CN" altLang="en-US" b="1" dirty="0"/>
              <a:t>目标必须可衡量；</a:t>
            </a:r>
            <a:endParaRPr lang="zh-CN" altLang="en-US" b="1" dirty="0"/>
          </a:p>
          <a:p>
            <a:pPr>
              <a:lnSpc>
                <a:spcPct val="90000"/>
              </a:lnSpc>
            </a:pPr>
            <a:r>
              <a:rPr lang="en-US" altLang="zh-CN" b="1">
                <a:solidFill>
                  <a:srgbClr val="FFFF00"/>
                </a:solidFill>
              </a:rPr>
              <a:t>A</a:t>
            </a:r>
            <a:r>
              <a:rPr lang="en-US" altLang="zh-CN" b="1"/>
              <a:t>cceptable</a:t>
            </a:r>
            <a:r>
              <a:rPr lang="zh-CN" altLang="en-US" b="1"/>
              <a:t>：</a:t>
            </a:r>
            <a:r>
              <a:rPr lang="zh-CN" altLang="en-US" b="1" dirty="0"/>
              <a:t>目标必须被目标执行人所接受；</a:t>
            </a:r>
            <a:endParaRPr lang="zh-CN" altLang="en-US" b="1" dirty="0"/>
          </a:p>
          <a:p>
            <a:pPr>
              <a:lnSpc>
                <a:spcPct val="90000"/>
              </a:lnSpc>
            </a:pPr>
            <a:r>
              <a:rPr lang="en-US" altLang="zh-CN" b="1">
                <a:solidFill>
                  <a:srgbClr val="FFFF00"/>
                </a:solidFill>
              </a:rPr>
              <a:t>R</a:t>
            </a:r>
            <a:r>
              <a:rPr lang="en-US" altLang="zh-CN" b="1"/>
              <a:t>ealistic</a:t>
            </a:r>
            <a:r>
              <a:rPr lang="zh-CN" altLang="en-US" b="1"/>
              <a:t>：</a:t>
            </a:r>
            <a:r>
              <a:rPr lang="zh-CN" altLang="en-US" b="1" dirty="0"/>
              <a:t>目标要求必须高但又可行；</a:t>
            </a:r>
            <a:endParaRPr lang="zh-CN" altLang="en-US" b="1" dirty="0"/>
          </a:p>
          <a:p>
            <a:pPr>
              <a:lnSpc>
                <a:spcPct val="90000"/>
              </a:lnSpc>
            </a:pPr>
            <a:r>
              <a:rPr lang="en-US" altLang="zh-CN" b="1">
                <a:solidFill>
                  <a:srgbClr val="FFFF00"/>
                </a:solidFill>
              </a:rPr>
              <a:t>T</a:t>
            </a:r>
            <a:r>
              <a:rPr lang="en-US" altLang="zh-CN" b="1"/>
              <a:t>ime Indication</a:t>
            </a:r>
            <a:r>
              <a:rPr lang="zh-CN" altLang="en-US" b="1"/>
              <a:t>：</a:t>
            </a:r>
            <a:r>
              <a:rPr lang="zh-CN" altLang="en-US" b="1" dirty="0"/>
              <a:t>目标的实现必须有时间限制。</a:t>
            </a:r>
            <a:endParaRPr lang="zh-CN" altLang="en-US" b="1" dirty="0"/>
          </a:p>
          <a:p>
            <a:pPr>
              <a:lnSpc>
                <a:spcPct val="90000"/>
              </a:lnSpc>
            </a:pPr>
            <a:endParaRPr lang="zh-CN" altLang="en-US" b="1"/>
          </a:p>
          <a:p>
            <a:pPr>
              <a:lnSpc>
                <a:spcPct val="90000"/>
              </a:lnSpc>
              <a:buNone/>
            </a:pPr>
            <a:r>
              <a:rPr lang="zh-CN" altLang="en-US"/>
              <a:t>	</a:t>
            </a:r>
            <a:endParaRPr lang="zh-CN" altLang="en-US">
              <a:latin typeface="华文楷体" panose="02010600040101010101" pitchFamily="2" charset="-122"/>
              <a:ea typeface="华文楷体" panose="02010600040101010101" pitchFamily="2" charset="-122"/>
            </a:endParaRPr>
          </a:p>
        </p:txBody>
      </p:sp>
    </p:spTree>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90498" name="文本框 490497"/>
          <p:cNvSpPr txBox="1"/>
          <p:nvPr/>
        </p:nvSpPr>
        <p:spPr>
          <a:xfrm>
            <a:off x="1042988" y="1557338"/>
            <a:ext cx="6553200" cy="3707765"/>
          </a:xfrm>
          <a:prstGeom prst="rect">
            <a:avLst/>
          </a:prstGeom>
          <a:noFill/>
          <a:ln w="9525">
            <a:noFill/>
          </a:ln>
        </p:spPr>
        <p:txBody>
          <a:bodyPr>
            <a:spAutoFit/>
          </a:bodyPr>
          <a:p>
            <a:pPr>
              <a:lnSpc>
                <a:spcPct val="130000"/>
              </a:lnSpc>
              <a:spcBef>
                <a:spcPct val="50000"/>
              </a:spcBef>
            </a:pPr>
            <a:r>
              <a:rPr lang="zh-CN" altLang="en-US" sz="2400" b="1">
                <a:latin typeface="楷体" panose="02010609060101010101" pitchFamily="2" charset="-122"/>
                <a:ea typeface="楷体" panose="02010609060101010101" pitchFamily="2" charset="-122"/>
                <a:sym typeface="Monotype Sorts" pitchFamily="2" charset="2"/>
              </a:rPr>
              <a:t> </a:t>
            </a:r>
            <a:r>
              <a:rPr lang="zh-CN" altLang="en-US" sz="2400" b="1" dirty="0">
                <a:latin typeface="Times New Roman" panose="02020603050405020304" pitchFamily="18" charset="0"/>
                <a:ea typeface="楷体" panose="02010609060101010101" pitchFamily="2" charset="-122"/>
              </a:rPr>
              <a:t>由重“应该怎样做”转向“应该做什么”</a:t>
            </a:r>
            <a:r>
              <a:rPr lang="en-US" altLang="zh-CN" sz="2400" b="1">
                <a:latin typeface="Times New Roman" panose="02020603050405020304" pitchFamily="18" charset="0"/>
                <a:ea typeface="楷体" panose="02010609060101010101" pitchFamily="2" charset="-122"/>
              </a:rPr>
              <a:t>(</a:t>
            </a:r>
            <a:r>
              <a:rPr lang="zh-CN" altLang="en-US" sz="2400" b="1" dirty="0">
                <a:latin typeface="Times New Roman" panose="02020603050405020304" pitchFamily="18" charset="0"/>
                <a:ea typeface="楷体" panose="02010609060101010101" pitchFamily="2" charset="-122"/>
              </a:rPr>
              <a:t>绩效导向</a:t>
            </a:r>
            <a:r>
              <a:rPr lang="en-US" altLang="zh-CN" sz="2400" b="1">
                <a:latin typeface="Times New Roman" panose="02020603050405020304" pitchFamily="18" charset="0"/>
                <a:ea typeface="楷体" panose="02010609060101010101" pitchFamily="2" charset="-122"/>
              </a:rPr>
              <a:t>)</a:t>
            </a:r>
            <a:endParaRPr lang="en-US" altLang="zh-CN" sz="2400" b="1">
              <a:latin typeface="Times New Roman" panose="02020603050405020304" pitchFamily="18" charset="0"/>
              <a:ea typeface="楷体" panose="02010609060101010101" pitchFamily="2" charset="-122"/>
            </a:endParaRPr>
          </a:p>
          <a:p>
            <a:pPr>
              <a:lnSpc>
                <a:spcPct val="130000"/>
              </a:lnSpc>
              <a:spcBef>
                <a:spcPct val="50000"/>
              </a:spcBef>
            </a:pPr>
            <a:endParaRPr lang="en-US" altLang="zh-CN" sz="2400" b="1">
              <a:latin typeface="Times New Roman" panose="02020603050405020304" pitchFamily="18" charset="0"/>
              <a:ea typeface="楷体" panose="02010609060101010101" pitchFamily="2" charset="-122"/>
            </a:endParaRPr>
          </a:p>
          <a:p>
            <a:pPr>
              <a:lnSpc>
                <a:spcPct val="130000"/>
              </a:lnSpc>
              <a:spcBef>
                <a:spcPct val="50000"/>
              </a:spcBef>
            </a:pPr>
            <a:r>
              <a:rPr lang="en-US" altLang="zh-CN" sz="2400" b="1">
                <a:latin typeface="楷体" panose="02010609060101010101" pitchFamily="2" charset="-122"/>
                <a:ea typeface="楷体" panose="02010609060101010101" pitchFamily="2" charset="-122"/>
                <a:sym typeface="Monotype Sorts" pitchFamily="2" charset="2"/>
              </a:rPr>
              <a:t></a:t>
            </a:r>
            <a:r>
              <a:rPr lang="en-US" altLang="zh-CN" sz="2400" b="1">
                <a:latin typeface="Times New Roman" panose="02020603050405020304" pitchFamily="18" charset="0"/>
                <a:ea typeface="楷体" panose="02010609060101010101" pitchFamily="2" charset="-122"/>
              </a:rPr>
              <a:t> </a:t>
            </a:r>
            <a:r>
              <a:rPr lang="zh-CN" altLang="en-US" sz="2400" b="1" dirty="0">
                <a:latin typeface="Times New Roman" panose="02020603050405020304" pitchFamily="18" charset="0"/>
                <a:ea typeface="楷体" panose="02010609060101010101" pitchFamily="2" charset="-122"/>
              </a:rPr>
              <a:t>由实行“监督”转向“赋权”</a:t>
            </a:r>
            <a:endParaRPr lang="zh-CN" altLang="en-US" sz="2400" b="1" dirty="0">
              <a:latin typeface="Times New Roman" panose="02020603050405020304" pitchFamily="18" charset="0"/>
              <a:ea typeface="楷体" panose="02010609060101010101" pitchFamily="2" charset="-122"/>
            </a:endParaRPr>
          </a:p>
          <a:p>
            <a:pPr>
              <a:lnSpc>
                <a:spcPct val="130000"/>
              </a:lnSpc>
              <a:spcBef>
                <a:spcPct val="50000"/>
              </a:spcBef>
            </a:pPr>
            <a:endParaRPr lang="zh-CN" altLang="en-US" sz="2400" b="1" dirty="0">
              <a:latin typeface="Times New Roman" panose="02020603050405020304" pitchFamily="18" charset="0"/>
              <a:ea typeface="楷体" panose="02010609060101010101" pitchFamily="2" charset="-122"/>
            </a:endParaRPr>
          </a:p>
          <a:p>
            <a:pPr>
              <a:lnSpc>
                <a:spcPct val="130000"/>
              </a:lnSpc>
              <a:spcBef>
                <a:spcPct val="50000"/>
              </a:spcBef>
            </a:pPr>
            <a:r>
              <a:rPr lang="zh-CN" altLang="en-US" sz="2400" b="1" dirty="0">
                <a:latin typeface="楷体" panose="02010609060101010101" pitchFamily="2" charset="-122"/>
                <a:ea typeface="楷体" panose="02010609060101010101" pitchFamily="2" charset="-122"/>
                <a:sym typeface="Monotype Sorts" pitchFamily="2" charset="2"/>
              </a:rPr>
              <a:t> 由推动式管理</a:t>
            </a:r>
            <a:r>
              <a:rPr lang="en-US" altLang="zh-CN" sz="2400" b="1">
                <a:latin typeface="楷体" panose="02010609060101010101" pitchFamily="2" charset="-122"/>
                <a:ea typeface="楷体" panose="02010609060101010101" pitchFamily="2" charset="-122"/>
                <a:sym typeface="Monotype Sorts" pitchFamily="2" charset="2"/>
              </a:rPr>
              <a:t>--&gt;</a:t>
            </a:r>
            <a:r>
              <a:rPr lang="zh-CN" altLang="en-US" sz="2400" b="1" dirty="0">
                <a:latin typeface="楷体" panose="02010609060101010101" pitchFamily="2" charset="-122"/>
                <a:ea typeface="楷体" panose="02010609060101010101" pitchFamily="2" charset="-122"/>
                <a:sym typeface="Monotype Sorts" pitchFamily="2" charset="2"/>
              </a:rPr>
              <a:t>拉动式管理</a:t>
            </a:r>
            <a:r>
              <a:rPr lang="en-US" altLang="zh-CN" sz="2400" b="1">
                <a:latin typeface="楷体" panose="02010609060101010101" pitchFamily="2" charset="-122"/>
                <a:ea typeface="楷体" panose="02010609060101010101" pitchFamily="2" charset="-122"/>
                <a:sym typeface="Monotype Sorts" pitchFamily="2" charset="2"/>
              </a:rPr>
              <a:t>--&gt;</a:t>
            </a:r>
            <a:r>
              <a:rPr lang="zh-CN" altLang="en-US" sz="2400" b="1" dirty="0">
                <a:latin typeface="楷体" panose="02010609060101010101" pitchFamily="2" charset="-122"/>
                <a:ea typeface="楷体" panose="02010609060101010101" pitchFamily="2" charset="-122"/>
                <a:sym typeface="Monotype Sorts" pitchFamily="2" charset="2"/>
              </a:rPr>
              <a:t>自我管理</a:t>
            </a:r>
            <a:endParaRPr lang="zh-CN" altLang="en-US" sz="2400" b="1" dirty="0">
              <a:latin typeface="楷体" panose="02010609060101010101" pitchFamily="2" charset="-122"/>
              <a:ea typeface="楷体" panose="02010609060101010101" pitchFamily="2" charset="-122"/>
              <a:sym typeface="Monotype Sorts" pitchFamily="2" charset="2"/>
            </a:endParaRPr>
          </a:p>
        </p:txBody>
      </p:sp>
      <p:sp>
        <p:nvSpPr>
          <p:cNvPr id="490499" name="文本框 490498"/>
          <p:cNvSpPr txBox="1"/>
          <p:nvPr/>
        </p:nvSpPr>
        <p:spPr>
          <a:xfrm>
            <a:off x="1447800" y="2590800"/>
            <a:ext cx="7696200" cy="521970"/>
          </a:xfrm>
          <a:prstGeom prst="rect">
            <a:avLst/>
          </a:prstGeom>
          <a:noFill/>
          <a:ln w="9525">
            <a:noFill/>
          </a:ln>
        </p:spPr>
        <p:txBody>
          <a:bodyPr>
            <a:spAutoFit/>
          </a:bodyPr>
          <a:p>
            <a:pPr>
              <a:spcBef>
                <a:spcPct val="50000"/>
              </a:spcBef>
            </a:pPr>
            <a:r>
              <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rPr>
              <a:t>From </a:t>
            </a:r>
            <a:r>
              <a:rPr lang="en-US" altLang="zh-CN" sz="2800" b="1">
                <a:solidFill>
                  <a:srgbClr val="FF0000"/>
                </a:solidFill>
                <a:effectLst>
                  <a:outerShdw blurRad="38100" dist="38100" dir="2700000">
                    <a:srgbClr val="000000"/>
                  </a:outerShdw>
                </a:effectLst>
                <a:latin typeface="Times New Roman" panose="02020603050405020304" pitchFamily="18" charset="0"/>
                <a:ea typeface="宋体" panose="02010600030101010101" pitchFamily="2" charset="-122"/>
              </a:rPr>
              <a:t>How</a:t>
            </a:r>
            <a:r>
              <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rPr>
              <a:t> to do       </a:t>
            </a:r>
            <a:r>
              <a:rPr lang="en-US" altLang="zh-CN" sz="2800" b="1">
                <a:solidFill>
                  <a:srgbClr val="FF0000"/>
                </a:solidFill>
                <a:effectLst>
                  <a:outerShdw blurRad="38100" dist="38100" dir="2700000">
                    <a:srgbClr val="000000"/>
                  </a:outerShdw>
                </a:effectLst>
                <a:latin typeface="Times New Roman" panose="02020603050405020304" pitchFamily="18" charset="0"/>
                <a:ea typeface="宋体" panose="02010600030101010101" pitchFamily="2" charset="-122"/>
              </a:rPr>
              <a:t>What</a:t>
            </a:r>
            <a:r>
              <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rPr>
              <a:t> to do(result oriented)</a:t>
            </a:r>
            <a:endPar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90500" name="文本框 490499"/>
          <p:cNvSpPr txBox="1"/>
          <p:nvPr/>
        </p:nvSpPr>
        <p:spPr>
          <a:xfrm>
            <a:off x="1476375" y="3917950"/>
            <a:ext cx="6553200" cy="521970"/>
          </a:xfrm>
          <a:prstGeom prst="rect">
            <a:avLst/>
          </a:prstGeom>
          <a:noFill/>
          <a:ln w="9525">
            <a:noFill/>
          </a:ln>
        </p:spPr>
        <p:txBody>
          <a:bodyPr>
            <a:spAutoFit/>
          </a:bodyPr>
          <a:p>
            <a:pPr>
              <a:spcBef>
                <a:spcPct val="50000"/>
              </a:spcBef>
            </a:pPr>
            <a:r>
              <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rPr>
              <a:t>From monitoring       empowerment</a:t>
            </a:r>
            <a:endPar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90501" name="文本框 490500"/>
          <p:cNvSpPr txBox="1"/>
          <p:nvPr/>
        </p:nvSpPr>
        <p:spPr>
          <a:xfrm>
            <a:off x="1143000" y="533400"/>
            <a:ext cx="4149725" cy="706755"/>
          </a:xfrm>
          <a:prstGeom prst="rect">
            <a:avLst/>
          </a:prstGeom>
          <a:noFill/>
          <a:ln w="9525">
            <a:noFill/>
          </a:ln>
          <a:effectLst>
            <a:outerShdw dist="35921" dir="2699999" algn="ctr" rotWithShape="0">
              <a:schemeClr val="tx1"/>
            </a:outerShdw>
          </a:effectLst>
        </p:spPr>
        <p:txBody>
          <a:bodyPr>
            <a:spAutoFit/>
          </a:bodyPr>
          <a:p>
            <a:pPr algn="ctr">
              <a:spcBef>
                <a:spcPct val="50000"/>
              </a:spcBef>
            </a:pPr>
            <a:r>
              <a:rPr lang="en-US" altLang="zh-CN" sz="40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MBO </a:t>
            </a:r>
            <a:r>
              <a:rPr lang="zh-CN" altLang="en-US" sz="4000" b="1" dirty="0">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的理念</a:t>
            </a:r>
            <a:endParaRPr lang="zh-CN" altLang="en-US" sz="4000" b="1" dirty="0">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90502" name="直接连接符 490501"/>
          <p:cNvSpPr/>
          <p:nvPr/>
        </p:nvSpPr>
        <p:spPr>
          <a:xfrm>
            <a:off x="4284663" y="4221163"/>
            <a:ext cx="457200" cy="0"/>
          </a:xfrm>
          <a:prstGeom prst="line">
            <a:avLst/>
          </a:prstGeom>
          <a:ln w="9525" cap="flat" cmpd="sng">
            <a:solidFill>
              <a:schemeClr val="tx1"/>
            </a:solidFill>
            <a:prstDash val="solid"/>
            <a:miter/>
            <a:headEnd type="none" w="med" len="med"/>
            <a:tailEnd type="triangle" w="med" len="med"/>
          </a:ln>
          <a:effectLst>
            <a:outerShdw dist="17961" dir="2699999" algn="ctr" rotWithShape="0">
              <a:schemeClr val="bg2"/>
            </a:outerShdw>
          </a:effectLst>
        </p:spPr>
      </p:sp>
      <p:sp>
        <p:nvSpPr>
          <p:cNvPr id="490503" name="直接连接符 490502"/>
          <p:cNvSpPr/>
          <p:nvPr/>
        </p:nvSpPr>
        <p:spPr>
          <a:xfrm>
            <a:off x="4191000" y="2895600"/>
            <a:ext cx="457200" cy="0"/>
          </a:xfrm>
          <a:prstGeom prst="line">
            <a:avLst/>
          </a:prstGeom>
          <a:ln w="9525" cap="flat" cmpd="sng">
            <a:solidFill>
              <a:schemeClr val="tx1"/>
            </a:solidFill>
            <a:prstDash val="solid"/>
            <a:miter/>
            <a:headEnd type="none" w="med" len="med"/>
            <a:tailEnd type="triangle" w="med" len="med"/>
          </a:ln>
          <a:effectLst>
            <a:outerShdw dist="17961" dir="2699999" algn="ctr" rotWithShape="0">
              <a:schemeClr val="bg2"/>
            </a:outerShdw>
          </a:effectLst>
        </p:spPr>
      </p:sp>
      <p:sp>
        <p:nvSpPr>
          <p:cNvPr id="490504" name="文本框 490503"/>
          <p:cNvSpPr txBox="1"/>
          <p:nvPr/>
        </p:nvSpPr>
        <p:spPr>
          <a:xfrm>
            <a:off x="8763000" y="6399213"/>
            <a:ext cx="336550" cy="460375"/>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en-US" altLang="zh-CN" sz="2400">
                <a:latin typeface="Times New Roman" panose="02020603050405020304" pitchFamily="18" charset="0"/>
                <a:ea typeface="宋体" panose="02010600030101010101" pitchFamily="2" charset="-122"/>
              </a:rPr>
              <a:t>2</a:t>
            </a:r>
            <a:endParaRPr lang="en-US" altLang="zh-CN" sz="2400">
              <a:latin typeface="Times New Roman" panose="02020603050405020304" pitchFamily="18" charset="0"/>
              <a:ea typeface="宋体" panose="02010600030101010101" pitchFamily="2" charset="-122"/>
            </a:endParaRPr>
          </a:p>
        </p:txBody>
      </p:sp>
      <p:sp>
        <p:nvSpPr>
          <p:cNvPr id="490505" name="文本框 490504"/>
          <p:cNvSpPr txBox="1"/>
          <p:nvPr/>
        </p:nvSpPr>
        <p:spPr>
          <a:xfrm>
            <a:off x="1476375" y="5148263"/>
            <a:ext cx="7315200" cy="1168400"/>
          </a:xfrm>
          <a:prstGeom prst="rect">
            <a:avLst/>
          </a:prstGeom>
          <a:noFill/>
          <a:ln w="9525">
            <a:noFill/>
          </a:ln>
        </p:spPr>
        <p:txBody>
          <a:bodyPr>
            <a:spAutoFit/>
          </a:bodyPr>
          <a:p>
            <a:pPr>
              <a:spcBef>
                <a:spcPct val="50000"/>
              </a:spcBef>
            </a:pPr>
            <a:r>
              <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rPr>
              <a:t>From </a:t>
            </a:r>
            <a:r>
              <a:rPr lang="en-US" altLang="zh-CN" sz="2800" b="1">
                <a:solidFill>
                  <a:srgbClr val="FF0000"/>
                </a:solidFill>
                <a:effectLst>
                  <a:outerShdw blurRad="38100" dist="38100" dir="2700000">
                    <a:srgbClr val="000000"/>
                  </a:outerShdw>
                </a:effectLst>
                <a:latin typeface="Times New Roman" panose="02020603050405020304" pitchFamily="18" charset="0"/>
                <a:ea typeface="宋体" panose="02010600030101010101" pitchFamily="2" charset="-122"/>
              </a:rPr>
              <a:t>push</a:t>
            </a:r>
            <a:r>
              <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rPr>
              <a:t> management       </a:t>
            </a:r>
            <a:r>
              <a:rPr lang="en-US" altLang="zh-CN" sz="2800" b="1">
                <a:solidFill>
                  <a:srgbClr val="FF0000"/>
                </a:solidFill>
                <a:effectLst>
                  <a:outerShdw blurRad="38100" dist="38100" dir="2700000">
                    <a:srgbClr val="000000"/>
                  </a:outerShdw>
                </a:effectLst>
                <a:latin typeface="Times New Roman" panose="02020603050405020304" pitchFamily="18" charset="0"/>
                <a:ea typeface="宋体" panose="02010600030101010101" pitchFamily="2" charset="-122"/>
              </a:rPr>
              <a:t>Pull</a:t>
            </a:r>
            <a:r>
              <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rPr>
              <a:t> management </a:t>
            </a:r>
            <a:endPar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a:spcBef>
                <a:spcPct val="50000"/>
              </a:spcBef>
            </a:pPr>
            <a:r>
              <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rPr>
              <a:t>      </a:t>
            </a:r>
            <a:r>
              <a:rPr lang="en-US" altLang="zh-CN" sz="2800" b="1">
                <a:solidFill>
                  <a:srgbClr val="FF0000"/>
                </a:solidFill>
                <a:effectLst>
                  <a:outerShdw blurRad="38100" dist="38100" dir="2700000">
                    <a:srgbClr val="000000"/>
                  </a:outerShdw>
                </a:effectLst>
                <a:latin typeface="Times New Roman" panose="02020603050405020304" pitchFamily="18" charset="0"/>
                <a:ea typeface="宋体" panose="02010600030101010101" pitchFamily="2" charset="-122"/>
              </a:rPr>
              <a:t>Self</a:t>
            </a:r>
            <a:r>
              <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rPr>
              <a:t> management</a:t>
            </a:r>
            <a:endParaRPr lang="en-US" altLang="zh-CN" sz="2800" b="1">
              <a:solidFill>
                <a:srgbClr val="009900"/>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90506" name="直接连接符 490505"/>
          <p:cNvSpPr/>
          <p:nvPr/>
        </p:nvSpPr>
        <p:spPr>
          <a:xfrm>
            <a:off x="5364163" y="5445125"/>
            <a:ext cx="457200" cy="0"/>
          </a:xfrm>
          <a:prstGeom prst="line">
            <a:avLst/>
          </a:prstGeom>
          <a:ln w="9525" cap="flat" cmpd="sng">
            <a:solidFill>
              <a:schemeClr val="tx1"/>
            </a:solidFill>
            <a:prstDash val="solid"/>
            <a:miter/>
            <a:headEnd type="none" w="med" len="med"/>
            <a:tailEnd type="triangle" w="med" len="med"/>
          </a:ln>
          <a:effectLst>
            <a:outerShdw dist="17961" dir="2699999" algn="ctr" rotWithShape="0">
              <a:schemeClr val="bg2"/>
            </a:outerShdw>
          </a:effectLst>
        </p:spPr>
      </p:sp>
      <p:sp>
        <p:nvSpPr>
          <p:cNvPr id="490507" name="直接连接符 490506"/>
          <p:cNvSpPr/>
          <p:nvPr/>
        </p:nvSpPr>
        <p:spPr>
          <a:xfrm>
            <a:off x="1600200" y="6021388"/>
            <a:ext cx="457200" cy="0"/>
          </a:xfrm>
          <a:prstGeom prst="line">
            <a:avLst/>
          </a:prstGeom>
          <a:ln w="9525" cap="flat" cmpd="sng">
            <a:solidFill>
              <a:schemeClr val="tx1"/>
            </a:solidFill>
            <a:prstDash val="solid"/>
            <a:miter/>
            <a:headEnd type="none" w="med" len="med"/>
            <a:tailEnd type="triangle" w="med" len="med"/>
          </a:ln>
          <a:effectLst>
            <a:outerShdw dist="17961" dir="2699999" algn="ctr" rotWithShape="0">
              <a:schemeClr val="bg2"/>
            </a:outerShdw>
          </a:effectLst>
        </p:spPr>
      </p:sp>
    </p:spTree>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93570" name="文本框 493569"/>
          <p:cNvSpPr txBox="1"/>
          <p:nvPr/>
        </p:nvSpPr>
        <p:spPr>
          <a:xfrm>
            <a:off x="179388" y="639763"/>
            <a:ext cx="5181600" cy="706755"/>
          </a:xfrm>
          <a:prstGeom prst="rect">
            <a:avLst/>
          </a:prstGeom>
          <a:noFill/>
          <a:ln w="9525">
            <a:noFill/>
          </a:ln>
          <a:effectLst>
            <a:outerShdw dist="35921" dir="2699999" algn="ctr" rotWithShape="0">
              <a:schemeClr val="tx1"/>
            </a:outerShdw>
          </a:effectLst>
        </p:spPr>
        <p:txBody>
          <a:bodyPr>
            <a:spAutoFit/>
          </a:bodyPr>
          <a:p>
            <a:pPr algn="ctr">
              <a:spcBef>
                <a:spcPct val="50000"/>
              </a:spcBef>
            </a:pPr>
            <a:r>
              <a:rPr lang="en-US" altLang="zh-CN" sz="40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MBO </a:t>
            </a:r>
            <a:r>
              <a:rPr lang="zh-CN" altLang="en-US" sz="4000" b="1" dirty="0">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方针－１</a:t>
            </a:r>
            <a:endParaRPr lang="zh-CN" altLang="en-US" sz="4000" b="1" dirty="0">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93578" name="文本框 493577"/>
          <p:cNvSpPr txBox="1"/>
          <p:nvPr/>
        </p:nvSpPr>
        <p:spPr>
          <a:xfrm>
            <a:off x="8763000" y="6399213"/>
            <a:ext cx="336550" cy="460375"/>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en-US" altLang="zh-CN" sz="2400">
                <a:latin typeface="Times New Roman" panose="02020603050405020304" pitchFamily="18" charset="0"/>
                <a:ea typeface="宋体" panose="02010600030101010101" pitchFamily="2" charset="-122"/>
              </a:rPr>
              <a:t>5</a:t>
            </a:r>
            <a:endParaRPr lang="en-US" altLang="zh-CN" sz="2400">
              <a:latin typeface="Times New Roman" panose="02020603050405020304" pitchFamily="18" charset="0"/>
              <a:ea typeface="宋体" panose="02010600030101010101" pitchFamily="2" charset="-122"/>
            </a:endParaRPr>
          </a:p>
        </p:txBody>
      </p:sp>
      <p:graphicFrame>
        <p:nvGraphicFramePr>
          <p:cNvPr id="493579" name="对象 493578"/>
          <p:cNvGraphicFramePr/>
          <p:nvPr/>
        </p:nvGraphicFramePr>
        <p:xfrm>
          <a:off x="5940425" y="4313238"/>
          <a:ext cx="2895600" cy="2544762"/>
        </p:xfrm>
        <a:graphic>
          <a:graphicData uri="http://schemas.openxmlformats.org/presentationml/2006/ole">
            <mc:AlternateContent xmlns:mc="http://schemas.openxmlformats.org/markup-compatibility/2006">
              <mc:Choice xmlns:v="urn:schemas-microsoft-com:vml" Requires="v">
                <p:oleObj spid="_x0000_s3113" name="" r:id="rId1" imgW="1824990" imgH="1604010" progId="MS_ClipArt_Gallery.2">
                  <p:embed/>
                </p:oleObj>
              </mc:Choice>
              <mc:Fallback>
                <p:oleObj name="" r:id="rId1" imgW="1824990" imgH="1604010" progId="MS_ClipArt_Gallery.2">
                  <p:embed/>
                  <p:pic>
                    <p:nvPicPr>
                      <p:cNvPr id="0" name="图片 3112"/>
                      <p:cNvPicPr/>
                      <p:nvPr/>
                    </p:nvPicPr>
                    <p:blipFill>
                      <a:blip r:embed="rId2"/>
                      <a:stretch>
                        <a:fillRect/>
                      </a:stretch>
                    </p:blipFill>
                    <p:spPr>
                      <a:xfrm>
                        <a:off x="5940425" y="4313238"/>
                        <a:ext cx="2895600" cy="2544762"/>
                      </a:xfrm>
                      <a:prstGeom prst="rect">
                        <a:avLst/>
                      </a:prstGeom>
                      <a:noFill/>
                      <a:ln w="38100">
                        <a:noFill/>
                        <a:miter/>
                      </a:ln>
                    </p:spPr>
                  </p:pic>
                </p:oleObj>
              </mc:Fallback>
            </mc:AlternateContent>
          </a:graphicData>
        </a:graphic>
      </p:graphicFrame>
      <p:sp>
        <p:nvSpPr>
          <p:cNvPr id="493580" name="文本框 493579"/>
          <p:cNvSpPr txBox="1"/>
          <p:nvPr/>
        </p:nvSpPr>
        <p:spPr>
          <a:xfrm>
            <a:off x="1042988" y="1916113"/>
            <a:ext cx="6337300" cy="521970"/>
          </a:xfrm>
          <a:prstGeom prst="rect">
            <a:avLst/>
          </a:prstGeom>
          <a:noFill/>
          <a:ln w="9525">
            <a:noFill/>
          </a:ln>
        </p:spPr>
        <p:txBody>
          <a:bodyPr>
            <a:spAutoFit/>
          </a:bodyPr>
          <a:p>
            <a:pPr>
              <a:spcBef>
                <a:spcPct val="50000"/>
              </a:spcBef>
              <a:buFont typeface="Wingdings" panose="05000000000000000000" pitchFamily="2" charset="2"/>
              <a:buChar char="p"/>
            </a:pPr>
            <a:r>
              <a:rPr lang="zh-CN" altLang="en-US" sz="2800" b="1" dirty="0">
                <a:latin typeface="Arial" panose="020B0604020202020204" pitchFamily="34" charset="0"/>
                <a:ea typeface="宋体" panose="02010600030101010101" pitchFamily="2" charset="-122"/>
              </a:rPr>
              <a:t>主动提出合适目标争取上级认可</a:t>
            </a:r>
            <a:endParaRPr lang="zh-CN" altLang="en-US" sz="2800" b="1" dirty="0">
              <a:latin typeface="Arial" panose="020B0604020202020204" pitchFamily="34" charset="0"/>
              <a:ea typeface="宋体" panose="02010600030101010101" pitchFamily="2" charset="-122"/>
            </a:endParaRPr>
          </a:p>
        </p:txBody>
      </p:sp>
      <p:sp>
        <p:nvSpPr>
          <p:cNvPr id="493581" name="文本框 493580"/>
          <p:cNvSpPr txBox="1"/>
          <p:nvPr/>
        </p:nvSpPr>
        <p:spPr>
          <a:xfrm>
            <a:off x="1403350" y="2492375"/>
            <a:ext cx="5688013" cy="521970"/>
          </a:xfrm>
          <a:prstGeom prst="rect">
            <a:avLst/>
          </a:prstGeom>
          <a:noFill/>
          <a:ln w="9525">
            <a:noFill/>
          </a:ln>
        </p:spPr>
        <p:txBody>
          <a:bodyPr>
            <a:spAutoFit/>
          </a:bodyPr>
          <a:p>
            <a:pPr>
              <a:spcBef>
                <a:spcPct val="50000"/>
              </a:spcBef>
            </a:pPr>
            <a:r>
              <a:rPr lang="en-US" altLang="zh-CN" sz="2800" b="1">
                <a:solidFill>
                  <a:srgbClr val="008000"/>
                </a:solidFill>
                <a:latin typeface="Arial" panose="020B0604020202020204" pitchFamily="34" charset="0"/>
                <a:ea typeface="宋体" panose="02010600030101010101" pitchFamily="2" charset="-122"/>
              </a:rPr>
              <a:t>Initiate challenging objective</a:t>
            </a:r>
            <a:endParaRPr lang="en-US" altLang="zh-CN" sz="2800" b="1">
              <a:solidFill>
                <a:srgbClr val="008000"/>
              </a:solidFill>
              <a:latin typeface="Arial" panose="020B0604020202020204" pitchFamily="34" charset="0"/>
              <a:ea typeface="宋体" panose="02010600030101010101" pitchFamily="2" charset="-122"/>
            </a:endParaRPr>
          </a:p>
        </p:txBody>
      </p:sp>
      <p:sp>
        <p:nvSpPr>
          <p:cNvPr id="493582" name="文本框 493581"/>
          <p:cNvSpPr txBox="1"/>
          <p:nvPr/>
        </p:nvSpPr>
        <p:spPr>
          <a:xfrm>
            <a:off x="1042988" y="3197225"/>
            <a:ext cx="6337300" cy="521970"/>
          </a:xfrm>
          <a:prstGeom prst="rect">
            <a:avLst/>
          </a:prstGeom>
          <a:noFill/>
          <a:ln w="9525">
            <a:noFill/>
          </a:ln>
        </p:spPr>
        <p:txBody>
          <a:bodyPr>
            <a:spAutoFit/>
          </a:bodyPr>
          <a:p>
            <a:pPr>
              <a:spcBef>
                <a:spcPct val="50000"/>
              </a:spcBef>
              <a:buFont typeface="Wingdings" panose="05000000000000000000" pitchFamily="2" charset="2"/>
              <a:buChar char="p"/>
            </a:pPr>
            <a:r>
              <a:rPr lang="zh-CN" altLang="en-US" sz="2800" b="1" dirty="0">
                <a:latin typeface="Arial" panose="020B0604020202020204" pitchFamily="34" charset="0"/>
                <a:ea typeface="宋体" panose="02010600030101010101" pitchFamily="2" charset="-122"/>
              </a:rPr>
              <a:t>自我控制与自我激励</a:t>
            </a:r>
            <a:endParaRPr lang="zh-CN" altLang="en-US" sz="2800" b="1" dirty="0">
              <a:latin typeface="Arial" panose="020B0604020202020204" pitchFamily="34" charset="0"/>
              <a:ea typeface="宋体" panose="02010600030101010101" pitchFamily="2" charset="-122"/>
            </a:endParaRPr>
          </a:p>
        </p:txBody>
      </p:sp>
      <p:sp>
        <p:nvSpPr>
          <p:cNvPr id="493583" name="文本框 493582"/>
          <p:cNvSpPr txBox="1"/>
          <p:nvPr/>
        </p:nvSpPr>
        <p:spPr>
          <a:xfrm>
            <a:off x="1403350" y="3773488"/>
            <a:ext cx="5688013" cy="521970"/>
          </a:xfrm>
          <a:prstGeom prst="rect">
            <a:avLst/>
          </a:prstGeom>
          <a:noFill/>
          <a:ln w="9525">
            <a:noFill/>
          </a:ln>
        </p:spPr>
        <p:txBody>
          <a:bodyPr>
            <a:spAutoFit/>
          </a:bodyPr>
          <a:p>
            <a:pPr>
              <a:spcBef>
                <a:spcPct val="50000"/>
              </a:spcBef>
            </a:pPr>
            <a:r>
              <a:rPr lang="en-US" altLang="zh-CN" sz="2800" b="1">
                <a:solidFill>
                  <a:srgbClr val="008000"/>
                </a:solidFill>
                <a:latin typeface="Arial" panose="020B0604020202020204" pitchFamily="34" charset="0"/>
                <a:ea typeface="宋体" panose="02010600030101010101" pitchFamily="2" charset="-122"/>
              </a:rPr>
              <a:t>Self-control, self-inspired</a:t>
            </a:r>
            <a:endParaRPr lang="en-US" altLang="zh-CN" sz="2800" b="1">
              <a:solidFill>
                <a:srgbClr val="008000"/>
              </a:solidFill>
              <a:latin typeface="Arial" panose="020B0604020202020204" pitchFamily="34" charset="0"/>
              <a:ea typeface="宋体" panose="02010600030101010101" pitchFamily="2" charset="-122"/>
            </a:endParaRPr>
          </a:p>
        </p:txBody>
      </p:sp>
      <p:sp>
        <p:nvSpPr>
          <p:cNvPr id="493584" name="文本框 493583"/>
          <p:cNvSpPr txBox="1"/>
          <p:nvPr/>
        </p:nvSpPr>
        <p:spPr>
          <a:xfrm>
            <a:off x="1042988" y="4422775"/>
            <a:ext cx="6337300" cy="521970"/>
          </a:xfrm>
          <a:prstGeom prst="rect">
            <a:avLst/>
          </a:prstGeom>
          <a:noFill/>
          <a:ln w="9525">
            <a:noFill/>
          </a:ln>
        </p:spPr>
        <p:txBody>
          <a:bodyPr>
            <a:spAutoFit/>
          </a:bodyPr>
          <a:p>
            <a:pPr>
              <a:spcBef>
                <a:spcPct val="50000"/>
              </a:spcBef>
              <a:buFont typeface="Wingdings" panose="05000000000000000000" pitchFamily="2" charset="2"/>
              <a:buChar char="p"/>
            </a:pPr>
            <a:r>
              <a:rPr lang="zh-CN" altLang="en-US" sz="2800" b="1" dirty="0">
                <a:latin typeface="Arial" panose="020B0604020202020204" pitchFamily="34" charset="0"/>
                <a:ea typeface="宋体" panose="02010600030101010101" pitchFamily="2" charset="-122"/>
              </a:rPr>
              <a:t>持续质疑目标（挑战目标）</a:t>
            </a:r>
            <a:endParaRPr lang="zh-CN" altLang="en-US" sz="2800" b="1" dirty="0">
              <a:latin typeface="Arial" panose="020B0604020202020204" pitchFamily="34" charset="0"/>
              <a:ea typeface="宋体" panose="02010600030101010101" pitchFamily="2" charset="-122"/>
            </a:endParaRPr>
          </a:p>
        </p:txBody>
      </p:sp>
      <p:sp>
        <p:nvSpPr>
          <p:cNvPr id="493585" name="文本框 493584"/>
          <p:cNvSpPr txBox="1"/>
          <p:nvPr/>
        </p:nvSpPr>
        <p:spPr>
          <a:xfrm>
            <a:off x="1403350" y="4926013"/>
            <a:ext cx="5688013" cy="521970"/>
          </a:xfrm>
          <a:prstGeom prst="rect">
            <a:avLst/>
          </a:prstGeom>
          <a:noFill/>
          <a:ln w="9525">
            <a:noFill/>
          </a:ln>
        </p:spPr>
        <p:txBody>
          <a:bodyPr>
            <a:spAutoFit/>
          </a:bodyPr>
          <a:p>
            <a:pPr>
              <a:spcBef>
                <a:spcPct val="50000"/>
              </a:spcBef>
            </a:pPr>
            <a:r>
              <a:rPr lang="en-US" altLang="zh-CN" sz="2800" b="1">
                <a:solidFill>
                  <a:srgbClr val="008000"/>
                </a:solidFill>
                <a:latin typeface="Arial" panose="020B0604020202020204" pitchFamily="34" charset="0"/>
                <a:ea typeface="宋体" panose="02010600030101010101" pitchFamily="2" charset="-122"/>
              </a:rPr>
              <a:t>Stretch the objectives</a:t>
            </a:r>
            <a:endParaRPr lang="en-US" altLang="zh-CN" sz="2800" b="1">
              <a:solidFill>
                <a:srgbClr val="008000"/>
              </a:solidFill>
              <a:latin typeface="Arial" panose="020B0604020202020204" pitchFamily="34" charset="0"/>
              <a:ea typeface="宋体" panose="02010600030101010101" pitchFamily="2" charset="-122"/>
            </a:endParaRPr>
          </a:p>
        </p:txBody>
      </p:sp>
      <p:sp>
        <p:nvSpPr>
          <p:cNvPr id="493586" name="文本框 493585"/>
          <p:cNvSpPr txBox="1"/>
          <p:nvPr/>
        </p:nvSpPr>
        <p:spPr>
          <a:xfrm>
            <a:off x="4572000" y="1087438"/>
            <a:ext cx="3816350" cy="398780"/>
          </a:xfrm>
          <a:prstGeom prst="rect">
            <a:avLst/>
          </a:prstGeom>
          <a:noFill/>
          <a:ln w="9525">
            <a:noFill/>
          </a:ln>
        </p:spPr>
        <p:txBody>
          <a:bodyPr>
            <a:spAutoFit/>
          </a:bodyPr>
          <a:p>
            <a:pPr>
              <a:spcBef>
                <a:spcPct val="50000"/>
              </a:spcBef>
            </a:pPr>
            <a:r>
              <a:rPr lang="en-US" altLang="zh-CN" sz="2000" b="1">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宋体" panose="02010600030101010101" pitchFamily="2" charset="-122"/>
              </a:rPr>
              <a:t>对部属人员的建议</a:t>
            </a:r>
            <a:endParaRPr lang="zh-CN" altLang="en-US" sz="2000" b="1" dirty="0">
              <a:latin typeface="Arial" panose="020B0604020202020204" pitchFamily="34" charset="0"/>
              <a:ea typeface="宋体" panose="02010600030101010101" pitchFamily="2" charset="-122"/>
            </a:endParaRPr>
          </a:p>
        </p:txBody>
      </p:sp>
    </p:spTree>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94594" name="文本框 494593"/>
          <p:cNvSpPr txBox="1"/>
          <p:nvPr/>
        </p:nvSpPr>
        <p:spPr>
          <a:xfrm>
            <a:off x="179388" y="533400"/>
            <a:ext cx="5181600" cy="706755"/>
          </a:xfrm>
          <a:prstGeom prst="rect">
            <a:avLst/>
          </a:prstGeom>
          <a:noFill/>
          <a:ln w="9525">
            <a:noFill/>
          </a:ln>
          <a:effectLst>
            <a:outerShdw dist="35921" dir="2699999" algn="ctr" rotWithShape="0">
              <a:schemeClr val="tx1"/>
            </a:outerShdw>
          </a:effectLst>
        </p:spPr>
        <p:txBody>
          <a:bodyPr>
            <a:spAutoFit/>
          </a:bodyPr>
          <a:p>
            <a:pPr algn="ctr">
              <a:spcBef>
                <a:spcPct val="50000"/>
              </a:spcBef>
            </a:pPr>
            <a:r>
              <a:rPr lang="en-US" altLang="zh-CN" sz="40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MBO </a:t>
            </a:r>
            <a:r>
              <a:rPr lang="zh-CN" altLang="en-US" sz="4000" b="1" dirty="0">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方针－</a:t>
            </a:r>
            <a:r>
              <a:rPr lang="en-US" altLang="zh-CN" sz="40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2</a:t>
            </a:r>
            <a:endParaRPr lang="en-US" altLang="zh-CN" sz="40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94614" name="文本框 494613"/>
          <p:cNvSpPr txBox="1"/>
          <p:nvPr/>
        </p:nvSpPr>
        <p:spPr>
          <a:xfrm>
            <a:off x="8763000" y="6786563"/>
            <a:ext cx="336550" cy="460375"/>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en-US" altLang="zh-CN" sz="2400">
                <a:latin typeface="Times New Roman" panose="02020603050405020304" pitchFamily="18" charset="0"/>
                <a:ea typeface="宋体" panose="02010600030101010101" pitchFamily="2" charset="-122"/>
              </a:rPr>
              <a:t>6</a:t>
            </a:r>
            <a:endParaRPr lang="en-US" altLang="zh-CN" sz="2400">
              <a:latin typeface="Times New Roman" panose="02020603050405020304" pitchFamily="18" charset="0"/>
              <a:ea typeface="宋体" panose="02010600030101010101" pitchFamily="2" charset="-122"/>
            </a:endParaRPr>
          </a:p>
        </p:txBody>
      </p:sp>
      <p:sp>
        <p:nvSpPr>
          <p:cNvPr id="494615" name="文本框 494614"/>
          <p:cNvSpPr txBox="1"/>
          <p:nvPr/>
        </p:nvSpPr>
        <p:spPr>
          <a:xfrm>
            <a:off x="1187450" y="1746250"/>
            <a:ext cx="6337300" cy="460375"/>
          </a:xfrm>
          <a:prstGeom prst="rect">
            <a:avLst/>
          </a:prstGeom>
          <a:noFill/>
          <a:ln w="9525">
            <a:noFill/>
          </a:ln>
        </p:spPr>
        <p:txBody>
          <a:bodyPr>
            <a:spAutoFit/>
          </a:bodyPr>
          <a:p>
            <a:pPr>
              <a:spcBef>
                <a:spcPct val="50000"/>
              </a:spcBef>
              <a:buFont typeface="Wingdings" panose="05000000000000000000" pitchFamily="2" charset="2"/>
              <a:buChar char="p"/>
            </a:pPr>
            <a:r>
              <a:rPr lang="zh-CN" altLang="en-US" sz="2400" b="1" dirty="0">
                <a:latin typeface="Arial" panose="020B0604020202020204" pitchFamily="34" charset="0"/>
                <a:ea typeface="宋体" panose="02010600030101010101" pitchFamily="2" charset="-122"/>
              </a:rPr>
              <a:t>按照</a:t>
            </a:r>
            <a:r>
              <a:rPr lang="en-US" altLang="zh-CN" sz="2400" b="1">
                <a:latin typeface="Arial" panose="020B0604020202020204" pitchFamily="34" charset="0"/>
                <a:ea typeface="宋体" panose="02010600030101010101" pitchFamily="2" charset="-122"/>
              </a:rPr>
              <a:t>SMART</a:t>
            </a:r>
            <a:r>
              <a:rPr lang="zh-CN" altLang="en-US" sz="2400" b="1" dirty="0">
                <a:latin typeface="Arial" panose="020B0604020202020204" pitchFamily="34" charset="0"/>
                <a:ea typeface="宋体" panose="02010600030101010101" pitchFamily="2" charset="-122"/>
              </a:rPr>
              <a:t>原则拟定和分解部门目标</a:t>
            </a:r>
            <a:endParaRPr lang="zh-CN" altLang="en-US" sz="2400" b="1" dirty="0">
              <a:latin typeface="Arial" panose="020B0604020202020204" pitchFamily="34" charset="0"/>
              <a:ea typeface="宋体" panose="02010600030101010101" pitchFamily="2" charset="-122"/>
            </a:endParaRPr>
          </a:p>
        </p:txBody>
      </p:sp>
      <p:sp>
        <p:nvSpPr>
          <p:cNvPr id="494616" name="文本框 494615"/>
          <p:cNvSpPr txBox="1"/>
          <p:nvPr/>
        </p:nvSpPr>
        <p:spPr>
          <a:xfrm>
            <a:off x="1476375" y="2130425"/>
            <a:ext cx="7127875" cy="953135"/>
          </a:xfrm>
          <a:prstGeom prst="rect">
            <a:avLst/>
          </a:prstGeom>
          <a:noFill/>
          <a:ln w="9525">
            <a:noFill/>
          </a:ln>
        </p:spPr>
        <p:txBody>
          <a:bodyPr>
            <a:spAutoFit/>
          </a:bodyPr>
          <a:p>
            <a:pPr>
              <a:spcBef>
                <a:spcPct val="50000"/>
              </a:spcBef>
            </a:pPr>
            <a:r>
              <a:rPr lang="en-US" altLang="zh-CN" sz="2800" b="1">
                <a:solidFill>
                  <a:srgbClr val="008000"/>
                </a:solidFill>
                <a:latin typeface="Arial" panose="020B0604020202020204" pitchFamily="34" charset="0"/>
                <a:ea typeface="宋体" panose="02010600030101010101" pitchFamily="2" charset="-122"/>
              </a:rPr>
              <a:t>Goal setting by “</a:t>
            </a:r>
            <a:r>
              <a:rPr lang="en-US" altLang="zh-CN" sz="2800" b="1">
                <a:solidFill>
                  <a:schemeClr val="accent2"/>
                </a:solidFill>
                <a:latin typeface="Arial" panose="020B0604020202020204" pitchFamily="34" charset="0"/>
                <a:ea typeface="宋体" panose="02010600030101010101" pitchFamily="2" charset="-122"/>
              </a:rPr>
              <a:t>SMART</a:t>
            </a:r>
            <a:r>
              <a:rPr lang="en-US" altLang="zh-CN" sz="2800" b="1">
                <a:solidFill>
                  <a:srgbClr val="008000"/>
                </a:solidFill>
                <a:latin typeface="Arial" panose="020B0604020202020204" pitchFamily="34" charset="0"/>
                <a:ea typeface="宋体" panose="02010600030101010101" pitchFamily="2" charset="-122"/>
              </a:rPr>
              <a:t>” rule to align with Dept objectives</a:t>
            </a:r>
            <a:endParaRPr lang="en-US" altLang="zh-CN" sz="2800" b="1">
              <a:solidFill>
                <a:srgbClr val="008000"/>
              </a:solidFill>
              <a:latin typeface="Arial" panose="020B0604020202020204" pitchFamily="34" charset="0"/>
              <a:ea typeface="宋体" panose="02010600030101010101" pitchFamily="2" charset="-122"/>
            </a:endParaRPr>
          </a:p>
        </p:txBody>
      </p:sp>
      <p:sp>
        <p:nvSpPr>
          <p:cNvPr id="494617" name="文本框 494616"/>
          <p:cNvSpPr txBox="1"/>
          <p:nvPr/>
        </p:nvSpPr>
        <p:spPr>
          <a:xfrm>
            <a:off x="4932363" y="1016000"/>
            <a:ext cx="3816350" cy="398780"/>
          </a:xfrm>
          <a:prstGeom prst="rect">
            <a:avLst/>
          </a:prstGeom>
          <a:noFill/>
          <a:ln w="9525">
            <a:noFill/>
          </a:ln>
        </p:spPr>
        <p:txBody>
          <a:bodyPr>
            <a:spAutoFit/>
          </a:bodyPr>
          <a:p>
            <a:pPr>
              <a:spcBef>
                <a:spcPct val="50000"/>
              </a:spcBef>
            </a:pPr>
            <a:r>
              <a:rPr lang="en-US" altLang="zh-CN" sz="2000" b="1">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宋体" panose="02010600030101010101" pitchFamily="2" charset="-122"/>
              </a:rPr>
              <a:t>对主管人员的建议</a:t>
            </a:r>
            <a:endParaRPr lang="zh-CN" altLang="en-US" sz="2000" b="1" dirty="0">
              <a:latin typeface="Arial" panose="020B0604020202020204" pitchFamily="34" charset="0"/>
              <a:ea typeface="宋体" panose="02010600030101010101" pitchFamily="2" charset="-122"/>
            </a:endParaRPr>
          </a:p>
        </p:txBody>
      </p:sp>
      <p:grpSp>
        <p:nvGrpSpPr>
          <p:cNvPr id="494620" name="组合 494619"/>
          <p:cNvGrpSpPr/>
          <p:nvPr/>
        </p:nvGrpSpPr>
        <p:grpSpPr>
          <a:xfrm>
            <a:off x="1331913" y="3284538"/>
            <a:ext cx="1008062" cy="1009650"/>
            <a:chOff x="1020" y="1979"/>
            <a:chExt cx="635" cy="636"/>
          </a:xfrm>
        </p:grpSpPr>
        <p:sp>
          <p:nvSpPr>
            <p:cNvPr id="494618" name="矩形 494617"/>
            <p:cNvSpPr/>
            <p:nvPr/>
          </p:nvSpPr>
          <p:spPr>
            <a:xfrm>
              <a:off x="1202" y="1979"/>
              <a:ext cx="272" cy="272"/>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nchorCtr="0"/>
            <a:p>
              <a:pPr algn="ctr"/>
              <a:r>
                <a:rPr lang="en-US" altLang="zh-CN" sz="2000" b="1">
                  <a:effectLst>
                    <a:outerShdw blurRad="38100" dist="38100" dir="2700000">
                      <a:srgbClr val="FFFFFF"/>
                    </a:outerShdw>
                  </a:effectLst>
                  <a:latin typeface="Arial" panose="020B0604020202020204" pitchFamily="34" charset="0"/>
                  <a:ea typeface="宋体" panose="02010600030101010101" pitchFamily="2" charset="-122"/>
                </a:rPr>
                <a:t>S</a:t>
              </a:r>
              <a:endParaRPr lang="en-US" altLang="zh-CN" sz="2000" b="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494619" name="文本框 494618"/>
            <p:cNvSpPr txBox="1"/>
            <p:nvPr/>
          </p:nvSpPr>
          <p:spPr>
            <a:xfrm>
              <a:off x="1020" y="2296"/>
              <a:ext cx="635" cy="319"/>
            </a:xfrm>
            <a:prstGeom prst="rect">
              <a:avLst/>
            </a:prstGeom>
            <a:noFill/>
            <a:ln w="9525">
              <a:noFill/>
            </a:ln>
          </p:spPr>
          <p:txBody>
            <a:bodyPr>
              <a:spAutoFit/>
            </a:bodyPr>
            <a:p>
              <a:pPr algn="ctr">
                <a:lnSpc>
                  <a:spcPct val="50000"/>
                </a:lnSpc>
                <a:spcBef>
                  <a:spcPct val="50000"/>
                </a:spcBef>
              </a:pPr>
              <a:r>
                <a:rPr lang="en-US" altLang="zh-CN">
                  <a:effectLst>
                    <a:outerShdw blurRad="38100" dist="38100" dir="2700000">
                      <a:srgbClr val="FFFFFF"/>
                    </a:outerShdw>
                  </a:effectLst>
                  <a:latin typeface="Arial" panose="020B0604020202020204" pitchFamily="34" charset="0"/>
                  <a:ea typeface="宋体" panose="02010600030101010101" pitchFamily="2" charset="-122"/>
                </a:rPr>
                <a:t>Specific</a:t>
              </a:r>
              <a:endParaRPr lang="en-US" altLang="zh-CN">
                <a:effectLst>
                  <a:outerShdw blurRad="38100" dist="38100" dir="2700000">
                    <a:srgbClr val="FFFFFF"/>
                  </a:outerShdw>
                </a:effectLst>
                <a:latin typeface="Arial" panose="020B0604020202020204" pitchFamily="34" charset="0"/>
                <a:ea typeface="宋体" panose="02010600030101010101" pitchFamily="2" charset="-122"/>
              </a:endParaRPr>
            </a:p>
            <a:p>
              <a:pPr algn="ctr">
                <a:lnSpc>
                  <a:spcPct val="50000"/>
                </a:lnSpc>
                <a:spcBef>
                  <a:spcPct val="50000"/>
                </a:spcBef>
              </a:pPr>
              <a:r>
                <a:rPr lang="zh-CN" altLang="en-US" dirty="0">
                  <a:effectLst>
                    <a:outerShdw blurRad="38100" dist="38100" dir="2700000">
                      <a:srgbClr val="FFFFFF"/>
                    </a:outerShdw>
                  </a:effectLst>
                  <a:latin typeface="Arial" panose="020B0604020202020204" pitchFamily="34" charset="0"/>
                  <a:ea typeface="宋体" panose="02010600030101010101" pitchFamily="2" charset="-122"/>
                </a:rPr>
                <a:t>专门的</a:t>
              </a:r>
              <a:endParaRPr lang="zh-CN" altLang="en-US" dirty="0">
                <a:effectLst>
                  <a:outerShdw blurRad="38100" dist="38100" dir="2700000">
                    <a:srgbClr val="FFFFFF"/>
                  </a:outerShdw>
                </a:effectLst>
                <a:latin typeface="Arial" panose="020B0604020202020204" pitchFamily="34" charset="0"/>
                <a:ea typeface="宋体" panose="02010600030101010101" pitchFamily="2" charset="-122"/>
              </a:endParaRPr>
            </a:p>
          </p:txBody>
        </p:sp>
      </p:grpSp>
      <p:grpSp>
        <p:nvGrpSpPr>
          <p:cNvPr id="494624" name="组合 494623"/>
          <p:cNvGrpSpPr/>
          <p:nvPr/>
        </p:nvGrpSpPr>
        <p:grpSpPr>
          <a:xfrm>
            <a:off x="2484438" y="3284538"/>
            <a:ext cx="1511300" cy="1009650"/>
            <a:chOff x="68" y="1933"/>
            <a:chExt cx="952" cy="636"/>
          </a:xfrm>
        </p:grpSpPr>
        <p:sp>
          <p:nvSpPr>
            <p:cNvPr id="494622" name="矩形 494621"/>
            <p:cNvSpPr/>
            <p:nvPr/>
          </p:nvSpPr>
          <p:spPr>
            <a:xfrm>
              <a:off x="386" y="1933"/>
              <a:ext cx="272" cy="272"/>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nchorCtr="0"/>
            <a:p>
              <a:pPr algn="ctr"/>
              <a:r>
                <a:rPr lang="en-US" altLang="zh-CN" sz="2000" b="1">
                  <a:effectLst>
                    <a:outerShdw blurRad="38100" dist="38100" dir="2700000">
                      <a:srgbClr val="FFFFFF"/>
                    </a:outerShdw>
                  </a:effectLst>
                  <a:latin typeface="Arial" panose="020B0604020202020204" pitchFamily="34" charset="0"/>
                  <a:ea typeface="宋体" panose="02010600030101010101" pitchFamily="2" charset="-122"/>
                </a:rPr>
                <a:t>M</a:t>
              </a:r>
              <a:endParaRPr lang="en-US" altLang="zh-CN" sz="2000" b="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494623" name="文本框 494622"/>
            <p:cNvSpPr txBox="1"/>
            <p:nvPr/>
          </p:nvSpPr>
          <p:spPr>
            <a:xfrm>
              <a:off x="68" y="2250"/>
              <a:ext cx="952" cy="319"/>
            </a:xfrm>
            <a:prstGeom prst="rect">
              <a:avLst/>
            </a:prstGeom>
            <a:noFill/>
            <a:ln w="9525">
              <a:noFill/>
            </a:ln>
          </p:spPr>
          <p:txBody>
            <a:bodyPr>
              <a:spAutoFit/>
            </a:bodyPr>
            <a:p>
              <a:pPr algn="ctr">
                <a:lnSpc>
                  <a:spcPct val="50000"/>
                </a:lnSpc>
                <a:spcBef>
                  <a:spcPct val="50000"/>
                </a:spcBef>
              </a:pPr>
              <a:r>
                <a:rPr lang="en-US" altLang="zh-CN">
                  <a:effectLst>
                    <a:outerShdw blurRad="38100" dist="38100" dir="2700000">
                      <a:srgbClr val="FFFFFF"/>
                    </a:outerShdw>
                  </a:effectLst>
                  <a:latin typeface="Arial" panose="020B0604020202020204" pitchFamily="34" charset="0"/>
                  <a:ea typeface="宋体" panose="02010600030101010101" pitchFamily="2" charset="-122"/>
                </a:rPr>
                <a:t>Measurable</a:t>
              </a:r>
              <a:endParaRPr lang="en-US" altLang="zh-CN">
                <a:effectLst>
                  <a:outerShdw blurRad="38100" dist="38100" dir="2700000">
                    <a:srgbClr val="FFFFFF"/>
                  </a:outerShdw>
                </a:effectLst>
                <a:latin typeface="Arial" panose="020B0604020202020204" pitchFamily="34" charset="0"/>
                <a:ea typeface="宋体" panose="02010600030101010101" pitchFamily="2" charset="-122"/>
              </a:endParaRPr>
            </a:p>
            <a:p>
              <a:pPr algn="ctr">
                <a:lnSpc>
                  <a:spcPct val="50000"/>
                </a:lnSpc>
                <a:spcBef>
                  <a:spcPct val="50000"/>
                </a:spcBef>
              </a:pPr>
              <a:r>
                <a:rPr lang="zh-CN" altLang="en-US" dirty="0">
                  <a:effectLst>
                    <a:outerShdw blurRad="38100" dist="38100" dir="2700000">
                      <a:srgbClr val="FFFFFF"/>
                    </a:outerShdw>
                  </a:effectLst>
                  <a:latin typeface="Arial" panose="020B0604020202020204" pitchFamily="34" charset="0"/>
                  <a:ea typeface="宋体" panose="02010600030101010101" pitchFamily="2" charset="-122"/>
                </a:rPr>
                <a:t>可测量的</a:t>
              </a:r>
              <a:endParaRPr lang="zh-CN" altLang="en-US" dirty="0">
                <a:effectLst>
                  <a:outerShdw blurRad="38100" dist="38100" dir="2700000">
                    <a:srgbClr val="FFFFFF"/>
                  </a:outerShdw>
                </a:effectLst>
                <a:latin typeface="Arial" panose="020B0604020202020204" pitchFamily="34" charset="0"/>
                <a:ea typeface="宋体" panose="02010600030101010101" pitchFamily="2" charset="-122"/>
              </a:endParaRPr>
            </a:p>
          </p:txBody>
        </p:sp>
      </p:grpSp>
      <p:grpSp>
        <p:nvGrpSpPr>
          <p:cNvPr id="494625" name="组合 494624"/>
          <p:cNvGrpSpPr/>
          <p:nvPr/>
        </p:nvGrpSpPr>
        <p:grpSpPr>
          <a:xfrm>
            <a:off x="3852863" y="3284538"/>
            <a:ext cx="1511300" cy="1009650"/>
            <a:chOff x="68" y="1933"/>
            <a:chExt cx="952" cy="636"/>
          </a:xfrm>
        </p:grpSpPr>
        <p:sp>
          <p:nvSpPr>
            <p:cNvPr id="494626" name="矩形 494625"/>
            <p:cNvSpPr/>
            <p:nvPr/>
          </p:nvSpPr>
          <p:spPr>
            <a:xfrm>
              <a:off x="386" y="1933"/>
              <a:ext cx="272" cy="272"/>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nchorCtr="0"/>
            <a:p>
              <a:pPr algn="ctr"/>
              <a:r>
                <a:rPr lang="en-US" altLang="zh-CN" sz="2000" b="1">
                  <a:effectLst>
                    <a:outerShdw blurRad="38100" dist="38100" dir="2700000">
                      <a:srgbClr val="FFFFFF"/>
                    </a:outerShdw>
                  </a:effectLst>
                  <a:latin typeface="Arial" panose="020B0604020202020204" pitchFamily="34" charset="0"/>
                  <a:ea typeface="宋体" panose="02010600030101010101" pitchFamily="2" charset="-122"/>
                </a:rPr>
                <a:t>A</a:t>
              </a:r>
              <a:endParaRPr lang="en-US" altLang="zh-CN" sz="2000" b="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494627" name="文本框 494626"/>
            <p:cNvSpPr txBox="1"/>
            <p:nvPr/>
          </p:nvSpPr>
          <p:spPr>
            <a:xfrm>
              <a:off x="68" y="2250"/>
              <a:ext cx="952" cy="319"/>
            </a:xfrm>
            <a:prstGeom prst="rect">
              <a:avLst/>
            </a:prstGeom>
            <a:noFill/>
            <a:ln w="9525">
              <a:noFill/>
            </a:ln>
          </p:spPr>
          <p:txBody>
            <a:bodyPr>
              <a:spAutoFit/>
            </a:bodyPr>
            <a:p>
              <a:pPr algn="ctr">
                <a:lnSpc>
                  <a:spcPct val="50000"/>
                </a:lnSpc>
                <a:spcBef>
                  <a:spcPct val="50000"/>
                </a:spcBef>
              </a:pPr>
              <a:r>
                <a:rPr lang="en-US" altLang="zh-CN">
                  <a:effectLst>
                    <a:outerShdw blurRad="38100" dist="38100" dir="2700000">
                      <a:srgbClr val="FFFFFF"/>
                    </a:outerShdw>
                  </a:effectLst>
                  <a:latin typeface="Arial" panose="020B0604020202020204" pitchFamily="34" charset="0"/>
                  <a:ea typeface="宋体" panose="02010600030101010101" pitchFamily="2" charset="-122"/>
                </a:rPr>
                <a:t>Achievable</a:t>
              </a:r>
              <a:endParaRPr lang="en-US" altLang="zh-CN">
                <a:effectLst>
                  <a:outerShdw blurRad="38100" dist="38100" dir="2700000">
                    <a:srgbClr val="FFFFFF"/>
                  </a:outerShdw>
                </a:effectLst>
                <a:latin typeface="Arial" panose="020B0604020202020204" pitchFamily="34" charset="0"/>
                <a:ea typeface="宋体" panose="02010600030101010101" pitchFamily="2" charset="-122"/>
              </a:endParaRPr>
            </a:p>
            <a:p>
              <a:pPr algn="ctr">
                <a:lnSpc>
                  <a:spcPct val="50000"/>
                </a:lnSpc>
                <a:spcBef>
                  <a:spcPct val="50000"/>
                </a:spcBef>
              </a:pPr>
              <a:r>
                <a:rPr lang="zh-CN" altLang="en-US" dirty="0">
                  <a:effectLst>
                    <a:outerShdw blurRad="38100" dist="38100" dir="2700000">
                      <a:srgbClr val="FFFFFF"/>
                    </a:outerShdw>
                  </a:effectLst>
                  <a:latin typeface="Arial" panose="020B0604020202020204" pitchFamily="34" charset="0"/>
                  <a:ea typeface="宋体" panose="02010600030101010101" pitchFamily="2" charset="-122"/>
                </a:rPr>
                <a:t>可达的</a:t>
              </a:r>
              <a:endParaRPr lang="zh-CN" altLang="en-US" dirty="0">
                <a:effectLst>
                  <a:outerShdw blurRad="38100" dist="38100" dir="2700000">
                    <a:srgbClr val="FFFFFF"/>
                  </a:outerShdw>
                </a:effectLst>
                <a:latin typeface="Arial" panose="020B0604020202020204" pitchFamily="34" charset="0"/>
                <a:ea typeface="宋体" panose="02010600030101010101" pitchFamily="2" charset="-122"/>
              </a:endParaRPr>
            </a:p>
          </p:txBody>
        </p:sp>
      </p:grpSp>
      <p:grpSp>
        <p:nvGrpSpPr>
          <p:cNvPr id="494631" name="组合 494630"/>
          <p:cNvGrpSpPr/>
          <p:nvPr/>
        </p:nvGrpSpPr>
        <p:grpSpPr>
          <a:xfrm>
            <a:off x="5076825" y="3295650"/>
            <a:ext cx="2016125" cy="1287463"/>
            <a:chOff x="3424" y="2795"/>
            <a:chExt cx="1270" cy="811"/>
          </a:xfrm>
        </p:grpSpPr>
        <p:sp>
          <p:nvSpPr>
            <p:cNvPr id="494629" name="矩形 494628"/>
            <p:cNvSpPr/>
            <p:nvPr/>
          </p:nvSpPr>
          <p:spPr>
            <a:xfrm>
              <a:off x="3878" y="2795"/>
              <a:ext cx="272" cy="272"/>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nchorCtr="0"/>
            <a:p>
              <a:pPr algn="ctr"/>
              <a:r>
                <a:rPr lang="en-US" altLang="zh-CN" sz="2000" b="1">
                  <a:effectLst>
                    <a:outerShdw blurRad="38100" dist="38100" dir="2700000">
                      <a:srgbClr val="FFFFFF"/>
                    </a:outerShdw>
                  </a:effectLst>
                  <a:latin typeface="Arial" panose="020B0604020202020204" pitchFamily="34" charset="0"/>
                  <a:ea typeface="宋体" panose="02010600030101010101" pitchFamily="2" charset="-122"/>
                </a:rPr>
                <a:t>R</a:t>
              </a:r>
              <a:endParaRPr lang="en-US" altLang="zh-CN" sz="2000" b="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494630" name="文本框 494629"/>
            <p:cNvSpPr txBox="1"/>
            <p:nvPr/>
          </p:nvSpPr>
          <p:spPr>
            <a:xfrm>
              <a:off x="3424" y="3112"/>
              <a:ext cx="1270" cy="494"/>
            </a:xfrm>
            <a:prstGeom prst="rect">
              <a:avLst/>
            </a:prstGeom>
            <a:noFill/>
            <a:ln w="9525">
              <a:noFill/>
            </a:ln>
          </p:spPr>
          <p:txBody>
            <a:bodyPr>
              <a:spAutoFit/>
            </a:bodyPr>
            <a:p>
              <a:pPr algn="ctr">
                <a:lnSpc>
                  <a:spcPct val="50000"/>
                </a:lnSpc>
                <a:spcBef>
                  <a:spcPct val="50000"/>
                </a:spcBef>
              </a:pPr>
              <a:r>
                <a:rPr lang="en-US" altLang="zh-CN">
                  <a:effectLst>
                    <a:outerShdw blurRad="38100" dist="38100" dir="2700000">
                      <a:srgbClr val="FFFFFF"/>
                    </a:outerShdw>
                  </a:effectLst>
                  <a:latin typeface="Arial" panose="020B0604020202020204" pitchFamily="34" charset="0"/>
                  <a:ea typeface="宋体" panose="02010600030101010101" pitchFamily="2" charset="-122"/>
                </a:rPr>
                <a:t>Relevant / </a:t>
              </a:r>
              <a:endParaRPr lang="en-US" altLang="zh-CN">
                <a:effectLst>
                  <a:outerShdw blurRad="38100" dist="38100" dir="2700000">
                    <a:srgbClr val="FFFFFF"/>
                  </a:outerShdw>
                </a:effectLst>
                <a:latin typeface="Arial" panose="020B0604020202020204" pitchFamily="34" charset="0"/>
                <a:ea typeface="宋体" panose="02010600030101010101" pitchFamily="2" charset="-122"/>
              </a:endParaRPr>
            </a:p>
            <a:p>
              <a:pPr algn="ctr">
                <a:lnSpc>
                  <a:spcPct val="50000"/>
                </a:lnSpc>
                <a:spcBef>
                  <a:spcPct val="50000"/>
                </a:spcBef>
              </a:pPr>
              <a:r>
                <a:rPr lang="en-US" altLang="zh-CN">
                  <a:effectLst>
                    <a:outerShdw blurRad="38100" dist="38100" dir="2700000">
                      <a:srgbClr val="FFFFFF"/>
                    </a:outerShdw>
                  </a:effectLst>
                  <a:latin typeface="Arial" panose="020B0604020202020204" pitchFamily="34" charset="0"/>
                  <a:ea typeface="宋体" panose="02010600030101010101" pitchFamily="2" charset="-122"/>
                </a:rPr>
                <a:t>Result oriented</a:t>
              </a:r>
              <a:endParaRPr lang="en-US" altLang="zh-CN">
                <a:effectLst>
                  <a:outerShdw blurRad="38100" dist="38100" dir="2700000">
                    <a:srgbClr val="FFFFFF"/>
                  </a:outerShdw>
                </a:effectLst>
                <a:latin typeface="Arial" panose="020B0604020202020204" pitchFamily="34" charset="0"/>
                <a:ea typeface="宋体" panose="02010600030101010101" pitchFamily="2" charset="-122"/>
              </a:endParaRPr>
            </a:p>
            <a:p>
              <a:pPr algn="ctr">
                <a:lnSpc>
                  <a:spcPct val="50000"/>
                </a:lnSpc>
                <a:spcBef>
                  <a:spcPct val="50000"/>
                </a:spcBef>
              </a:pPr>
              <a:r>
                <a:rPr lang="zh-CN" altLang="en-US" dirty="0">
                  <a:effectLst>
                    <a:outerShdw blurRad="38100" dist="38100" dir="2700000">
                      <a:srgbClr val="FFFFFF"/>
                    </a:outerShdw>
                  </a:effectLst>
                  <a:latin typeface="Arial" panose="020B0604020202020204" pitchFamily="34" charset="0"/>
                  <a:ea typeface="宋体" panose="02010600030101010101" pitchFamily="2" charset="-122"/>
                </a:rPr>
                <a:t>相关联的</a:t>
              </a:r>
              <a:endParaRPr lang="zh-CN" altLang="en-US" dirty="0">
                <a:effectLst>
                  <a:outerShdw blurRad="38100" dist="38100" dir="2700000">
                    <a:srgbClr val="FFFFFF"/>
                  </a:outerShdw>
                </a:effectLst>
                <a:latin typeface="Arial" panose="020B0604020202020204" pitchFamily="34" charset="0"/>
                <a:ea typeface="宋体" panose="02010600030101010101" pitchFamily="2" charset="-122"/>
              </a:endParaRPr>
            </a:p>
          </p:txBody>
        </p:sp>
      </p:grpSp>
      <p:grpSp>
        <p:nvGrpSpPr>
          <p:cNvPr id="494632" name="组合 494631"/>
          <p:cNvGrpSpPr/>
          <p:nvPr/>
        </p:nvGrpSpPr>
        <p:grpSpPr>
          <a:xfrm>
            <a:off x="6589713" y="3284538"/>
            <a:ext cx="2016125" cy="1009650"/>
            <a:chOff x="3424" y="2795"/>
            <a:chExt cx="1270" cy="636"/>
          </a:xfrm>
        </p:grpSpPr>
        <p:sp>
          <p:nvSpPr>
            <p:cNvPr id="494633" name="矩形 494632"/>
            <p:cNvSpPr/>
            <p:nvPr/>
          </p:nvSpPr>
          <p:spPr>
            <a:xfrm>
              <a:off x="3878" y="2795"/>
              <a:ext cx="272" cy="272"/>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nchorCtr="0"/>
            <a:p>
              <a:pPr algn="ctr"/>
              <a:r>
                <a:rPr lang="en-US" altLang="zh-CN" sz="2000" b="1">
                  <a:effectLst>
                    <a:outerShdw blurRad="38100" dist="38100" dir="2700000">
                      <a:srgbClr val="FFFFFF"/>
                    </a:outerShdw>
                  </a:effectLst>
                  <a:latin typeface="Arial" panose="020B0604020202020204" pitchFamily="34" charset="0"/>
                  <a:ea typeface="宋体" panose="02010600030101010101" pitchFamily="2" charset="-122"/>
                </a:rPr>
                <a:t>T</a:t>
              </a:r>
              <a:endParaRPr lang="en-US" altLang="zh-CN" sz="2000" b="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494634" name="文本框 494633"/>
            <p:cNvSpPr txBox="1"/>
            <p:nvPr/>
          </p:nvSpPr>
          <p:spPr>
            <a:xfrm>
              <a:off x="3424" y="3112"/>
              <a:ext cx="1270" cy="319"/>
            </a:xfrm>
            <a:prstGeom prst="rect">
              <a:avLst/>
            </a:prstGeom>
            <a:noFill/>
            <a:ln w="9525">
              <a:noFill/>
            </a:ln>
          </p:spPr>
          <p:txBody>
            <a:bodyPr>
              <a:spAutoFit/>
            </a:bodyPr>
            <a:p>
              <a:pPr algn="ctr">
                <a:lnSpc>
                  <a:spcPct val="50000"/>
                </a:lnSpc>
                <a:spcBef>
                  <a:spcPct val="50000"/>
                </a:spcBef>
              </a:pPr>
              <a:r>
                <a:rPr lang="en-US" altLang="zh-CN">
                  <a:effectLst>
                    <a:outerShdw blurRad="38100" dist="38100" dir="2700000">
                      <a:srgbClr val="FFFFFF"/>
                    </a:outerShdw>
                  </a:effectLst>
                  <a:latin typeface="Arial" panose="020B0604020202020204" pitchFamily="34" charset="0"/>
                  <a:ea typeface="宋体" panose="02010600030101010101" pitchFamily="2" charset="-122"/>
                </a:rPr>
                <a:t>Time bound</a:t>
              </a:r>
              <a:endParaRPr lang="en-US" altLang="zh-CN">
                <a:effectLst>
                  <a:outerShdw blurRad="38100" dist="38100" dir="2700000">
                    <a:srgbClr val="FFFFFF"/>
                  </a:outerShdw>
                </a:effectLst>
                <a:latin typeface="Arial" panose="020B0604020202020204" pitchFamily="34" charset="0"/>
                <a:ea typeface="宋体" panose="02010600030101010101" pitchFamily="2" charset="-122"/>
              </a:endParaRPr>
            </a:p>
            <a:p>
              <a:pPr algn="ctr">
                <a:lnSpc>
                  <a:spcPct val="50000"/>
                </a:lnSpc>
                <a:spcBef>
                  <a:spcPct val="50000"/>
                </a:spcBef>
              </a:pPr>
              <a:r>
                <a:rPr lang="zh-CN" altLang="en-US" dirty="0">
                  <a:effectLst>
                    <a:outerShdw blurRad="38100" dist="38100" dir="2700000">
                      <a:srgbClr val="FFFFFF"/>
                    </a:outerShdw>
                  </a:effectLst>
                  <a:latin typeface="Arial" panose="020B0604020202020204" pitchFamily="34" charset="0"/>
                  <a:ea typeface="宋体" panose="02010600030101010101" pitchFamily="2" charset="-122"/>
                </a:rPr>
                <a:t>合时的</a:t>
              </a:r>
              <a:endParaRPr lang="zh-CN" altLang="en-US" dirty="0">
                <a:effectLst>
                  <a:outerShdw blurRad="38100" dist="38100" dir="2700000">
                    <a:srgbClr val="FFFFFF"/>
                  </a:outerShdw>
                </a:effectLst>
                <a:latin typeface="Arial" panose="020B0604020202020204" pitchFamily="34" charset="0"/>
                <a:ea typeface="宋体" panose="02010600030101010101" pitchFamily="2" charset="-122"/>
              </a:endParaRPr>
            </a:p>
          </p:txBody>
        </p:sp>
      </p:grpSp>
      <p:sp>
        <p:nvSpPr>
          <p:cNvPr id="494635" name="文本框 494634"/>
          <p:cNvSpPr txBox="1"/>
          <p:nvPr/>
        </p:nvSpPr>
        <p:spPr>
          <a:xfrm>
            <a:off x="1187450" y="4411663"/>
            <a:ext cx="6337300" cy="460375"/>
          </a:xfrm>
          <a:prstGeom prst="rect">
            <a:avLst/>
          </a:prstGeom>
          <a:noFill/>
          <a:ln w="9525">
            <a:noFill/>
          </a:ln>
        </p:spPr>
        <p:txBody>
          <a:bodyPr>
            <a:spAutoFit/>
          </a:bodyPr>
          <a:p>
            <a:pPr>
              <a:spcBef>
                <a:spcPct val="50000"/>
              </a:spcBef>
              <a:buFont typeface="Wingdings" panose="05000000000000000000" pitchFamily="2" charset="2"/>
              <a:buChar char="p"/>
            </a:pPr>
            <a:r>
              <a:rPr lang="zh-CN" altLang="en-US" sz="2400" b="1" dirty="0">
                <a:latin typeface="Arial" panose="020B0604020202020204" pitchFamily="34" charset="0"/>
                <a:ea typeface="宋体" panose="02010600030101010101" pitchFamily="2" charset="-122"/>
              </a:rPr>
              <a:t>促使团队合作</a:t>
            </a:r>
            <a:endParaRPr lang="zh-CN" altLang="en-US" sz="2400" b="1" dirty="0">
              <a:latin typeface="Arial" panose="020B0604020202020204" pitchFamily="34" charset="0"/>
              <a:ea typeface="宋体" panose="02010600030101010101" pitchFamily="2" charset="-122"/>
            </a:endParaRPr>
          </a:p>
        </p:txBody>
      </p:sp>
      <p:sp>
        <p:nvSpPr>
          <p:cNvPr id="494636" name="文本框 494635"/>
          <p:cNvSpPr txBox="1"/>
          <p:nvPr/>
        </p:nvSpPr>
        <p:spPr>
          <a:xfrm>
            <a:off x="1476375" y="4813300"/>
            <a:ext cx="2808288" cy="521970"/>
          </a:xfrm>
          <a:prstGeom prst="rect">
            <a:avLst/>
          </a:prstGeom>
          <a:noFill/>
          <a:ln w="9525">
            <a:noFill/>
          </a:ln>
        </p:spPr>
        <p:txBody>
          <a:bodyPr>
            <a:spAutoFit/>
          </a:bodyPr>
          <a:p>
            <a:pPr>
              <a:spcBef>
                <a:spcPct val="50000"/>
              </a:spcBef>
            </a:pPr>
            <a:r>
              <a:rPr lang="en-US" altLang="zh-CN" sz="2800" b="1">
                <a:solidFill>
                  <a:srgbClr val="008000"/>
                </a:solidFill>
                <a:latin typeface="Arial" panose="020B0604020202020204" pitchFamily="34" charset="0"/>
                <a:ea typeface="宋体" panose="02010600030101010101" pitchFamily="2" charset="-122"/>
              </a:rPr>
              <a:t>Team work</a:t>
            </a:r>
            <a:endParaRPr lang="en-US" altLang="zh-CN" sz="2800" b="1">
              <a:solidFill>
                <a:srgbClr val="008000"/>
              </a:solidFill>
              <a:latin typeface="Arial" panose="020B0604020202020204" pitchFamily="34" charset="0"/>
              <a:ea typeface="宋体" panose="02010600030101010101" pitchFamily="2" charset="-122"/>
            </a:endParaRPr>
          </a:p>
        </p:txBody>
      </p:sp>
      <p:sp>
        <p:nvSpPr>
          <p:cNvPr id="494637" name="文本框 494636"/>
          <p:cNvSpPr txBox="1"/>
          <p:nvPr/>
        </p:nvSpPr>
        <p:spPr>
          <a:xfrm>
            <a:off x="1187450" y="5400675"/>
            <a:ext cx="6337300" cy="460375"/>
          </a:xfrm>
          <a:prstGeom prst="rect">
            <a:avLst/>
          </a:prstGeom>
          <a:noFill/>
          <a:ln w="9525">
            <a:noFill/>
          </a:ln>
        </p:spPr>
        <p:txBody>
          <a:bodyPr>
            <a:spAutoFit/>
          </a:bodyPr>
          <a:p>
            <a:pPr>
              <a:spcBef>
                <a:spcPct val="50000"/>
              </a:spcBef>
              <a:buFont typeface="Wingdings" panose="05000000000000000000" pitchFamily="2" charset="2"/>
              <a:buChar char="p"/>
            </a:pPr>
            <a:r>
              <a:rPr lang="zh-CN" altLang="en-US" sz="2400" b="1" dirty="0">
                <a:latin typeface="Arial" panose="020B0604020202020204" pitchFamily="34" charset="0"/>
                <a:ea typeface="宋体" panose="02010600030101010101" pitchFamily="2" charset="-122"/>
              </a:rPr>
              <a:t>引导、帮助、激励和发展部属</a:t>
            </a:r>
            <a:endParaRPr lang="zh-CN" altLang="en-US" sz="2400" b="1" dirty="0">
              <a:latin typeface="Arial" panose="020B0604020202020204" pitchFamily="34" charset="0"/>
              <a:ea typeface="宋体" panose="02010600030101010101" pitchFamily="2" charset="-122"/>
            </a:endParaRPr>
          </a:p>
        </p:txBody>
      </p:sp>
      <p:sp>
        <p:nvSpPr>
          <p:cNvPr id="494638" name="文本框 494637"/>
          <p:cNvSpPr txBox="1"/>
          <p:nvPr/>
        </p:nvSpPr>
        <p:spPr>
          <a:xfrm>
            <a:off x="1476375" y="5749925"/>
            <a:ext cx="6767513" cy="521970"/>
          </a:xfrm>
          <a:prstGeom prst="rect">
            <a:avLst/>
          </a:prstGeom>
          <a:noFill/>
          <a:ln w="9525">
            <a:noFill/>
          </a:ln>
        </p:spPr>
        <p:txBody>
          <a:bodyPr>
            <a:spAutoFit/>
          </a:bodyPr>
          <a:p>
            <a:pPr>
              <a:spcBef>
                <a:spcPct val="50000"/>
              </a:spcBef>
            </a:pPr>
            <a:r>
              <a:rPr lang="en-US" altLang="zh-CN" sz="2800" b="1">
                <a:solidFill>
                  <a:srgbClr val="008000"/>
                </a:solidFill>
                <a:latin typeface="Arial" panose="020B0604020202020204" pitchFamily="34" charset="0"/>
                <a:ea typeface="宋体" panose="02010600030101010101" pitchFamily="2" charset="-122"/>
              </a:rPr>
              <a:t>Lead, help, encourage and develop</a:t>
            </a:r>
            <a:endParaRPr lang="en-US" altLang="zh-CN" sz="2800" b="1">
              <a:solidFill>
                <a:srgbClr val="008000"/>
              </a:solidFill>
              <a:latin typeface="Arial" panose="020B0604020202020204" pitchFamily="34" charset="0"/>
              <a:ea typeface="宋体" panose="02010600030101010101" pitchFamily="2" charset="-122"/>
            </a:endParaRPr>
          </a:p>
        </p:txBody>
      </p:sp>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grpSp>
        <p:nvGrpSpPr>
          <p:cNvPr id="492546" name="组合 492545"/>
          <p:cNvGrpSpPr/>
          <p:nvPr/>
        </p:nvGrpSpPr>
        <p:grpSpPr>
          <a:xfrm>
            <a:off x="2339975" y="1989138"/>
            <a:ext cx="5113338" cy="4032250"/>
            <a:chOff x="1984" y="1210"/>
            <a:chExt cx="1684" cy="1341"/>
          </a:xfrm>
        </p:grpSpPr>
        <p:grpSp>
          <p:nvGrpSpPr>
            <p:cNvPr id="492547" name="组合 492546"/>
            <p:cNvGrpSpPr/>
            <p:nvPr/>
          </p:nvGrpSpPr>
          <p:grpSpPr>
            <a:xfrm>
              <a:off x="1984" y="2003"/>
              <a:ext cx="1684" cy="548"/>
              <a:chOff x="1984" y="2003"/>
              <a:chExt cx="1684" cy="548"/>
            </a:xfrm>
          </p:grpSpPr>
          <p:sp>
            <p:nvSpPr>
              <p:cNvPr id="492548" name="任意多边形 492547"/>
              <p:cNvSpPr/>
              <p:nvPr/>
            </p:nvSpPr>
            <p:spPr>
              <a:xfrm>
                <a:off x="3279" y="2003"/>
                <a:ext cx="389" cy="547"/>
              </a:xfrm>
              <a:custGeom>
                <a:avLst/>
                <a:gdLst/>
                <a:ahLst/>
                <a:cxnLst/>
                <a:pathLst>
                  <a:path w="389" h="547">
                    <a:moveTo>
                      <a:pt x="0" y="149"/>
                    </a:moveTo>
                    <a:lnTo>
                      <a:pt x="231" y="547"/>
                    </a:lnTo>
                    <a:lnTo>
                      <a:pt x="389" y="343"/>
                    </a:lnTo>
                    <a:lnTo>
                      <a:pt x="112" y="0"/>
                    </a:lnTo>
                    <a:lnTo>
                      <a:pt x="0" y="149"/>
                    </a:lnTo>
                    <a:close/>
                  </a:path>
                </a:pathLst>
              </a:custGeom>
              <a:solidFill>
                <a:srgbClr val="BF5FFF"/>
              </a:solidFill>
              <a:ln w="12700" cap="flat" cmpd="sng">
                <a:solidFill>
                  <a:srgbClr val="000000"/>
                </a:solidFill>
                <a:prstDash val="solid"/>
                <a:headEnd type="none" w="med" len="med"/>
                <a:tailEnd type="none" w="med" len="med"/>
              </a:ln>
            </p:spPr>
            <p:txBody>
              <a:bodyPr/>
              <a:p>
                <a:endParaRPr lang="zh-CN" altLang="en-US"/>
              </a:p>
            </p:txBody>
          </p:sp>
          <p:sp>
            <p:nvSpPr>
              <p:cNvPr id="492549" name="任意多边形 492548"/>
              <p:cNvSpPr/>
              <p:nvPr/>
            </p:nvSpPr>
            <p:spPr>
              <a:xfrm>
                <a:off x="2211" y="2003"/>
                <a:ext cx="1179" cy="148"/>
              </a:xfrm>
              <a:custGeom>
                <a:avLst/>
                <a:gdLst/>
                <a:ahLst/>
                <a:cxnLst/>
                <a:pathLst>
                  <a:path w="1179" h="148">
                    <a:moveTo>
                      <a:pt x="0" y="148"/>
                    </a:moveTo>
                    <a:lnTo>
                      <a:pt x="1067" y="148"/>
                    </a:lnTo>
                    <a:lnTo>
                      <a:pt x="1179" y="0"/>
                    </a:lnTo>
                    <a:lnTo>
                      <a:pt x="298" y="0"/>
                    </a:lnTo>
                    <a:lnTo>
                      <a:pt x="0" y="148"/>
                    </a:lnTo>
                    <a:close/>
                  </a:path>
                </a:pathLst>
              </a:custGeom>
              <a:solidFill>
                <a:srgbClr val="5F009F"/>
              </a:solidFill>
              <a:ln w="12700" cap="flat" cmpd="sng">
                <a:solidFill>
                  <a:srgbClr val="000000"/>
                </a:solidFill>
                <a:prstDash val="solid"/>
                <a:headEnd type="none" w="med" len="med"/>
                <a:tailEnd type="none" w="med" len="med"/>
              </a:ln>
            </p:spPr>
            <p:txBody>
              <a:bodyPr/>
              <a:p>
                <a:endParaRPr lang="zh-CN" altLang="en-US"/>
              </a:p>
            </p:txBody>
          </p:sp>
          <p:sp>
            <p:nvSpPr>
              <p:cNvPr id="492550" name="任意多边形 492549"/>
              <p:cNvSpPr/>
              <p:nvPr/>
            </p:nvSpPr>
            <p:spPr>
              <a:xfrm>
                <a:off x="1984" y="2151"/>
                <a:ext cx="1525" cy="400"/>
              </a:xfrm>
              <a:custGeom>
                <a:avLst/>
                <a:gdLst/>
                <a:ahLst/>
                <a:cxnLst/>
                <a:pathLst>
                  <a:path w="1525" h="400">
                    <a:moveTo>
                      <a:pt x="0" y="400"/>
                    </a:moveTo>
                    <a:lnTo>
                      <a:pt x="1525" y="400"/>
                    </a:lnTo>
                    <a:lnTo>
                      <a:pt x="1294" y="0"/>
                    </a:lnTo>
                    <a:lnTo>
                      <a:pt x="227" y="0"/>
                    </a:lnTo>
                    <a:lnTo>
                      <a:pt x="0" y="400"/>
                    </a:lnTo>
                    <a:close/>
                  </a:path>
                </a:pathLst>
              </a:custGeom>
              <a:solidFill>
                <a:srgbClr val="9F3FDF"/>
              </a:solidFill>
              <a:ln w="12700" cap="flat" cmpd="sng">
                <a:solidFill>
                  <a:srgbClr val="000000"/>
                </a:solidFill>
                <a:prstDash val="solid"/>
                <a:headEnd type="none" w="med" len="med"/>
                <a:tailEnd type="none" w="med" len="med"/>
              </a:ln>
            </p:spPr>
            <p:txBody>
              <a:bodyPr/>
              <a:p>
                <a:endParaRPr lang="zh-CN" altLang="en-US"/>
              </a:p>
            </p:txBody>
          </p:sp>
        </p:grpSp>
        <p:grpSp>
          <p:nvGrpSpPr>
            <p:cNvPr id="492551" name="组合 492550"/>
            <p:cNvGrpSpPr/>
            <p:nvPr/>
          </p:nvGrpSpPr>
          <p:grpSpPr>
            <a:xfrm>
              <a:off x="2250" y="1605"/>
              <a:ext cx="1098" cy="479"/>
              <a:chOff x="2250" y="1605"/>
              <a:chExt cx="1098" cy="479"/>
            </a:xfrm>
          </p:grpSpPr>
          <p:sp>
            <p:nvSpPr>
              <p:cNvPr id="492552" name="任意多边形 492551"/>
              <p:cNvSpPr/>
              <p:nvPr/>
            </p:nvSpPr>
            <p:spPr>
              <a:xfrm>
                <a:off x="3013" y="1606"/>
                <a:ext cx="335" cy="478"/>
              </a:xfrm>
              <a:custGeom>
                <a:avLst/>
                <a:gdLst/>
                <a:ahLst/>
                <a:cxnLst/>
                <a:pathLst>
                  <a:path w="335" h="478">
                    <a:moveTo>
                      <a:pt x="229" y="478"/>
                    </a:moveTo>
                    <a:lnTo>
                      <a:pt x="335" y="341"/>
                    </a:lnTo>
                    <a:lnTo>
                      <a:pt x="58" y="0"/>
                    </a:lnTo>
                    <a:lnTo>
                      <a:pt x="0" y="72"/>
                    </a:lnTo>
                    <a:lnTo>
                      <a:pt x="229" y="478"/>
                    </a:lnTo>
                    <a:close/>
                  </a:path>
                </a:pathLst>
              </a:custGeom>
              <a:solidFill>
                <a:srgbClr val="FF9F7F"/>
              </a:solidFill>
              <a:ln w="12700" cap="flat" cmpd="sng">
                <a:solidFill>
                  <a:srgbClr val="000000"/>
                </a:solidFill>
                <a:prstDash val="solid"/>
                <a:headEnd type="none" w="med" len="med"/>
                <a:tailEnd type="none" w="med" len="med"/>
              </a:ln>
            </p:spPr>
            <p:txBody>
              <a:bodyPr/>
              <a:p>
                <a:endParaRPr lang="zh-CN" altLang="en-US"/>
              </a:p>
            </p:txBody>
          </p:sp>
          <p:sp>
            <p:nvSpPr>
              <p:cNvPr id="492553" name="任意多边形 492552"/>
              <p:cNvSpPr/>
              <p:nvPr/>
            </p:nvSpPr>
            <p:spPr>
              <a:xfrm>
                <a:off x="2482" y="1605"/>
                <a:ext cx="588" cy="72"/>
              </a:xfrm>
              <a:custGeom>
                <a:avLst/>
                <a:gdLst/>
                <a:ahLst/>
                <a:cxnLst/>
                <a:pathLst>
                  <a:path w="588" h="72">
                    <a:moveTo>
                      <a:pt x="0" y="72"/>
                    </a:moveTo>
                    <a:lnTo>
                      <a:pt x="530" y="72"/>
                    </a:lnTo>
                    <a:lnTo>
                      <a:pt x="588" y="0"/>
                    </a:lnTo>
                    <a:lnTo>
                      <a:pt x="183" y="0"/>
                    </a:lnTo>
                    <a:lnTo>
                      <a:pt x="0" y="72"/>
                    </a:lnTo>
                    <a:close/>
                  </a:path>
                </a:pathLst>
              </a:custGeom>
              <a:solidFill>
                <a:srgbClr val="BF3F00"/>
              </a:solidFill>
              <a:ln w="12700" cap="flat" cmpd="sng">
                <a:solidFill>
                  <a:srgbClr val="000000"/>
                </a:solidFill>
                <a:prstDash val="solid"/>
                <a:headEnd type="none" w="med" len="med"/>
                <a:tailEnd type="none" w="med" len="med"/>
              </a:ln>
            </p:spPr>
            <p:txBody>
              <a:bodyPr/>
              <a:p>
                <a:endParaRPr lang="zh-CN" altLang="en-US"/>
              </a:p>
            </p:txBody>
          </p:sp>
          <p:sp>
            <p:nvSpPr>
              <p:cNvPr id="492554" name="任意多边形 492553"/>
              <p:cNvSpPr/>
              <p:nvPr/>
            </p:nvSpPr>
            <p:spPr>
              <a:xfrm>
                <a:off x="2250" y="1677"/>
                <a:ext cx="992" cy="407"/>
              </a:xfrm>
              <a:custGeom>
                <a:avLst/>
                <a:gdLst/>
                <a:ahLst/>
                <a:cxnLst/>
                <a:pathLst>
                  <a:path w="992" h="407">
                    <a:moveTo>
                      <a:pt x="0" y="407"/>
                    </a:moveTo>
                    <a:lnTo>
                      <a:pt x="992" y="407"/>
                    </a:lnTo>
                    <a:lnTo>
                      <a:pt x="762" y="0"/>
                    </a:lnTo>
                    <a:lnTo>
                      <a:pt x="231" y="0"/>
                    </a:lnTo>
                    <a:lnTo>
                      <a:pt x="0" y="407"/>
                    </a:lnTo>
                    <a:close/>
                  </a:path>
                </a:pathLst>
              </a:custGeom>
              <a:solidFill>
                <a:srgbClr val="FF5F00"/>
              </a:solidFill>
              <a:ln w="12700" cap="flat" cmpd="sng">
                <a:solidFill>
                  <a:srgbClr val="000000"/>
                </a:solidFill>
                <a:prstDash val="solid"/>
                <a:headEnd type="none" w="med" len="med"/>
                <a:tailEnd type="none" w="med" len="med"/>
              </a:ln>
            </p:spPr>
            <p:txBody>
              <a:bodyPr/>
              <a:p>
                <a:endParaRPr lang="zh-CN" altLang="en-US"/>
              </a:p>
            </p:txBody>
          </p:sp>
        </p:grpSp>
        <p:grpSp>
          <p:nvGrpSpPr>
            <p:cNvPr id="492555" name="组合 492554"/>
            <p:cNvGrpSpPr/>
            <p:nvPr/>
          </p:nvGrpSpPr>
          <p:grpSpPr>
            <a:xfrm>
              <a:off x="2515" y="1210"/>
              <a:ext cx="513" cy="405"/>
              <a:chOff x="2515" y="1210"/>
              <a:chExt cx="513" cy="405"/>
            </a:xfrm>
          </p:grpSpPr>
          <p:sp>
            <p:nvSpPr>
              <p:cNvPr id="492556" name="任意多边形 492555"/>
              <p:cNvSpPr/>
              <p:nvPr/>
            </p:nvSpPr>
            <p:spPr>
              <a:xfrm>
                <a:off x="2745" y="1210"/>
                <a:ext cx="283" cy="405"/>
              </a:xfrm>
              <a:custGeom>
                <a:avLst/>
                <a:gdLst/>
                <a:ahLst/>
                <a:cxnLst/>
                <a:pathLst>
                  <a:path w="283" h="405">
                    <a:moveTo>
                      <a:pt x="230" y="405"/>
                    </a:moveTo>
                    <a:lnTo>
                      <a:pt x="283" y="342"/>
                    </a:lnTo>
                    <a:lnTo>
                      <a:pt x="0" y="0"/>
                    </a:lnTo>
                    <a:lnTo>
                      <a:pt x="230" y="405"/>
                    </a:lnTo>
                    <a:close/>
                  </a:path>
                </a:pathLst>
              </a:custGeom>
              <a:solidFill>
                <a:srgbClr val="FFBF1F"/>
              </a:solidFill>
              <a:ln w="12700" cap="flat" cmpd="sng">
                <a:solidFill>
                  <a:srgbClr val="000000"/>
                </a:solidFill>
                <a:prstDash val="solid"/>
                <a:headEnd type="none" w="med" len="med"/>
                <a:tailEnd type="none" w="med" len="med"/>
              </a:ln>
            </p:spPr>
            <p:txBody>
              <a:bodyPr/>
              <a:p>
                <a:endParaRPr lang="zh-CN" altLang="en-US"/>
              </a:p>
            </p:txBody>
          </p:sp>
          <p:sp>
            <p:nvSpPr>
              <p:cNvPr id="492557" name="任意多边形 492556"/>
              <p:cNvSpPr/>
              <p:nvPr/>
            </p:nvSpPr>
            <p:spPr>
              <a:xfrm>
                <a:off x="2515" y="1210"/>
                <a:ext cx="460" cy="405"/>
              </a:xfrm>
              <a:custGeom>
                <a:avLst/>
                <a:gdLst/>
                <a:ahLst/>
                <a:cxnLst/>
                <a:pathLst>
                  <a:path w="460" h="405">
                    <a:moveTo>
                      <a:pt x="0" y="405"/>
                    </a:moveTo>
                    <a:lnTo>
                      <a:pt x="460" y="405"/>
                    </a:lnTo>
                    <a:lnTo>
                      <a:pt x="230" y="0"/>
                    </a:lnTo>
                    <a:lnTo>
                      <a:pt x="0" y="405"/>
                    </a:lnTo>
                    <a:close/>
                  </a:path>
                </a:pathLst>
              </a:custGeom>
              <a:solidFill>
                <a:srgbClr val="FF9F00"/>
              </a:solidFill>
              <a:ln w="12700" cap="flat" cmpd="sng">
                <a:solidFill>
                  <a:srgbClr val="000000"/>
                </a:solidFill>
                <a:prstDash val="solid"/>
                <a:headEnd type="none" w="med" len="med"/>
                <a:tailEnd type="none" w="med" len="med"/>
              </a:ln>
            </p:spPr>
            <p:txBody>
              <a:bodyPr/>
              <a:p>
                <a:endParaRPr lang="zh-CN" altLang="en-US"/>
              </a:p>
            </p:txBody>
          </p:sp>
        </p:grpSp>
      </p:grpSp>
      <p:sp>
        <p:nvSpPr>
          <p:cNvPr id="492558" name="文本框 492557"/>
          <p:cNvSpPr txBox="1"/>
          <p:nvPr/>
        </p:nvSpPr>
        <p:spPr>
          <a:xfrm>
            <a:off x="755650" y="404813"/>
            <a:ext cx="6121400" cy="645160"/>
          </a:xfrm>
          <a:prstGeom prst="rect">
            <a:avLst/>
          </a:prstGeom>
          <a:noFill/>
          <a:ln w="9525">
            <a:noFill/>
          </a:ln>
          <a:effectLst>
            <a:outerShdw dist="35921" dir="2699999" algn="ctr" rotWithShape="0">
              <a:schemeClr val="tx1"/>
            </a:outerShdw>
          </a:effectLst>
        </p:spPr>
        <p:txBody>
          <a:bodyPr>
            <a:spAutoFit/>
          </a:bodyPr>
          <a:p>
            <a:pPr algn="ctr">
              <a:spcBef>
                <a:spcPct val="50000"/>
              </a:spcBef>
            </a:pPr>
            <a:r>
              <a:rPr lang="en-US" altLang="zh-CN" sz="36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MBO Interaction-</a:t>
            </a:r>
            <a:r>
              <a:rPr lang="zh-CN" altLang="en-US" sz="3600" b="1" dirty="0">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相互作用</a:t>
            </a:r>
            <a:endParaRPr lang="zh-CN" altLang="en-US" sz="36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92559" name="文本框 492558"/>
          <p:cNvSpPr txBox="1"/>
          <p:nvPr/>
        </p:nvSpPr>
        <p:spPr>
          <a:xfrm>
            <a:off x="4390232" y="2284572"/>
            <a:ext cx="638175" cy="521970"/>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en-US" altLang="zh-CN" sz="2800" b="1">
                <a:latin typeface="Times New Roman" panose="02020603050405020304" pitchFamily="18" charset="0"/>
                <a:ea typeface="宋体" panose="02010600030101010101" pitchFamily="2" charset="-122"/>
              </a:rPr>
              <a:t>Up</a:t>
            </a:r>
            <a:endParaRPr lang="en-US" altLang="zh-CN" sz="2800" b="1">
              <a:latin typeface="Times New Roman" panose="02020603050405020304" pitchFamily="18" charset="0"/>
              <a:ea typeface="宋体" panose="02010600030101010101" pitchFamily="2" charset="-122"/>
            </a:endParaRPr>
          </a:p>
        </p:txBody>
      </p:sp>
      <p:sp>
        <p:nvSpPr>
          <p:cNvPr id="492560" name="文本框 492559"/>
          <p:cNvSpPr txBox="1"/>
          <p:nvPr/>
        </p:nvSpPr>
        <p:spPr>
          <a:xfrm>
            <a:off x="4006215" y="3503772"/>
            <a:ext cx="1271270" cy="521970"/>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en-US" altLang="zh-CN" sz="2800" b="1">
                <a:solidFill>
                  <a:schemeClr val="bg1"/>
                </a:solidFill>
                <a:latin typeface="Times New Roman" panose="02020603050405020304" pitchFamily="18" charset="0"/>
                <a:ea typeface="宋体" panose="02010600030101010101" pitchFamily="2" charset="-122"/>
              </a:rPr>
              <a:t>Middle</a:t>
            </a:r>
            <a:endParaRPr lang="en-US" altLang="zh-CN" sz="2800" b="1">
              <a:solidFill>
                <a:schemeClr val="bg1"/>
              </a:solidFill>
              <a:latin typeface="Times New Roman" panose="02020603050405020304" pitchFamily="18" charset="0"/>
              <a:ea typeface="宋体" panose="02010600030101010101" pitchFamily="2" charset="-122"/>
            </a:endParaRPr>
          </a:p>
        </p:txBody>
      </p:sp>
      <p:sp>
        <p:nvSpPr>
          <p:cNvPr id="492561" name="文本框 492560"/>
          <p:cNvSpPr txBox="1"/>
          <p:nvPr/>
        </p:nvSpPr>
        <p:spPr>
          <a:xfrm>
            <a:off x="4001453" y="4951572"/>
            <a:ext cx="1309370" cy="521970"/>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en-US" altLang="zh-CN" sz="2800" b="1">
                <a:solidFill>
                  <a:schemeClr val="bg1"/>
                </a:solidFill>
                <a:latin typeface="Times New Roman" panose="02020603050405020304" pitchFamily="18" charset="0"/>
                <a:ea typeface="宋体" panose="02010600030101010101" pitchFamily="2" charset="-122"/>
              </a:rPr>
              <a:t>Bottom</a:t>
            </a:r>
            <a:endParaRPr lang="en-US" altLang="zh-CN" sz="2800" b="1">
              <a:solidFill>
                <a:schemeClr val="bg1"/>
              </a:solidFill>
              <a:latin typeface="Times New Roman" panose="02020603050405020304" pitchFamily="18" charset="0"/>
              <a:ea typeface="宋体" panose="02010600030101010101" pitchFamily="2" charset="-122"/>
            </a:endParaRPr>
          </a:p>
        </p:txBody>
      </p:sp>
      <p:sp>
        <p:nvSpPr>
          <p:cNvPr id="492568" name="文本框 492567"/>
          <p:cNvSpPr txBox="1"/>
          <p:nvPr/>
        </p:nvSpPr>
        <p:spPr>
          <a:xfrm>
            <a:off x="8763000" y="6399213"/>
            <a:ext cx="336550" cy="460375"/>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en-US" altLang="zh-CN" sz="2400">
                <a:latin typeface="Times New Roman" panose="02020603050405020304" pitchFamily="18" charset="0"/>
                <a:ea typeface="宋体" panose="02010600030101010101" pitchFamily="2" charset="-122"/>
              </a:rPr>
              <a:t>4</a:t>
            </a:r>
            <a:endParaRPr lang="en-US" altLang="zh-CN" sz="2400">
              <a:latin typeface="Times New Roman" panose="02020603050405020304" pitchFamily="18" charset="0"/>
              <a:ea typeface="宋体" panose="02010600030101010101" pitchFamily="2" charset="-122"/>
            </a:endParaRPr>
          </a:p>
        </p:txBody>
      </p:sp>
      <p:sp>
        <p:nvSpPr>
          <p:cNvPr id="492569" name="直接连接符 492568"/>
          <p:cNvSpPr/>
          <p:nvPr/>
        </p:nvSpPr>
        <p:spPr>
          <a:xfrm flipV="1">
            <a:off x="1835150" y="2060575"/>
            <a:ext cx="2305050" cy="4032250"/>
          </a:xfrm>
          <a:prstGeom prst="line">
            <a:avLst/>
          </a:prstGeom>
          <a:ln w="57150" cap="flat" cmpd="sng">
            <a:solidFill>
              <a:schemeClr val="tx1"/>
            </a:solidFill>
            <a:prstDash val="dashDot"/>
            <a:headEnd type="triangle" w="med" len="med"/>
            <a:tailEnd type="none" w="med" len="med"/>
          </a:ln>
        </p:spPr>
      </p:sp>
      <p:sp>
        <p:nvSpPr>
          <p:cNvPr id="492570" name="直接连接符 492569"/>
          <p:cNvSpPr/>
          <p:nvPr/>
        </p:nvSpPr>
        <p:spPr>
          <a:xfrm flipH="1" flipV="1">
            <a:off x="5221288" y="1917700"/>
            <a:ext cx="2879725" cy="3743325"/>
          </a:xfrm>
          <a:prstGeom prst="line">
            <a:avLst/>
          </a:prstGeom>
          <a:ln w="57150" cap="flat" cmpd="sng">
            <a:solidFill>
              <a:schemeClr val="tx1"/>
            </a:solidFill>
            <a:prstDash val="dashDot"/>
            <a:headEnd type="none" w="med" len="med"/>
            <a:tailEnd type="triangle" w="med" len="med"/>
          </a:ln>
        </p:spPr>
      </p:sp>
      <p:sp>
        <p:nvSpPr>
          <p:cNvPr id="492571" name="文本框 492570"/>
          <p:cNvSpPr txBox="1"/>
          <p:nvPr/>
        </p:nvSpPr>
        <p:spPr>
          <a:xfrm rot="-3660927">
            <a:off x="357188" y="3176588"/>
            <a:ext cx="3959225" cy="1014730"/>
          </a:xfrm>
          <a:prstGeom prst="rect">
            <a:avLst/>
          </a:prstGeom>
          <a:noFill/>
          <a:ln w="9525">
            <a:noFill/>
          </a:ln>
        </p:spPr>
        <p:txBody>
          <a:bodyPr>
            <a:spAutoFit/>
          </a:bodyPr>
          <a:p>
            <a:pPr algn="ctr">
              <a:spcBef>
                <a:spcPct val="50000"/>
              </a:spcBef>
            </a:pPr>
            <a:r>
              <a:rPr lang="zh-CN" altLang="en-US" sz="2400" b="1" dirty="0">
                <a:effectLst>
                  <a:outerShdw blurRad="38100" dist="38100" dir="2700000">
                    <a:srgbClr val="FFFFFF"/>
                  </a:outerShdw>
                </a:effectLst>
                <a:latin typeface="Arial" panose="020B0604020202020204" pitchFamily="34" charset="0"/>
                <a:ea typeface="宋体" panose="02010600030101010101" pitchFamily="2" charset="-122"/>
              </a:rPr>
              <a:t>目标展开</a:t>
            </a:r>
            <a:endParaRPr lang="zh-CN" altLang="en-US" sz="2400" b="1" dirty="0">
              <a:effectLst>
                <a:outerShdw blurRad="38100" dist="38100" dir="2700000">
                  <a:srgbClr val="FFFFFF"/>
                </a:outerShdw>
              </a:effectLst>
              <a:latin typeface="Arial" panose="020B0604020202020204" pitchFamily="34" charset="0"/>
              <a:ea typeface="宋体" panose="02010600030101010101" pitchFamily="2" charset="-122"/>
            </a:endParaRPr>
          </a:p>
          <a:p>
            <a:pPr algn="ctr">
              <a:spcBef>
                <a:spcPct val="50000"/>
              </a:spcBef>
            </a:pPr>
            <a:r>
              <a:rPr lang="en-US" altLang="zh-CN" sz="2400" b="1">
                <a:effectLst>
                  <a:outerShdw blurRad="38100" dist="38100" dir="2700000">
                    <a:srgbClr val="FFFFFF"/>
                  </a:outerShdw>
                </a:effectLst>
                <a:latin typeface="Arial" panose="020B0604020202020204" pitchFamily="34" charset="0"/>
                <a:ea typeface="宋体" panose="02010600030101010101" pitchFamily="2" charset="-122"/>
              </a:rPr>
              <a:t>MBO Deployment</a:t>
            </a:r>
            <a:endParaRPr lang="en-US" altLang="zh-CN" sz="2400" b="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492572" name="文本框 492571"/>
          <p:cNvSpPr txBox="1"/>
          <p:nvPr/>
        </p:nvSpPr>
        <p:spPr>
          <a:xfrm rot="3101838">
            <a:off x="5330825" y="2962275"/>
            <a:ext cx="4103688" cy="1014730"/>
          </a:xfrm>
          <a:prstGeom prst="rect">
            <a:avLst/>
          </a:prstGeom>
          <a:noFill/>
          <a:ln w="9525">
            <a:noFill/>
          </a:ln>
        </p:spPr>
        <p:txBody>
          <a:bodyPr>
            <a:spAutoFit/>
          </a:bodyPr>
          <a:p>
            <a:pPr algn="ctr">
              <a:spcBef>
                <a:spcPct val="50000"/>
              </a:spcBef>
            </a:pPr>
            <a:r>
              <a:rPr lang="zh-CN" altLang="en-US" sz="2400" b="1" dirty="0">
                <a:effectLst>
                  <a:outerShdw blurRad="38100" dist="38100" dir="2700000">
                    <a:srgbClr val="FFFFFF"/>
                  </a:outerShdw>
                </a:effectLst>
                <a:latin typeface="Arial" panose="020B0604020202020204" pitchFamily="34" charset="0"/>
                <a:ea typeface="宋体" panose="02010600030101010101" pitchFamily="2" charset="-122"/>
              </a:rPr>
              <a:t>目标形成</a:t>
            </a:r>
            <a:endParaRPr lang="zh-CN" altLang="en-US" sz="2400" b="1" dirty="0">
              <a:effectLst>
                <a:outerShdw blurRad="38100" dist="38100" dir="2700000">
                  <a:srgbClr val="FFFFFF"/>
                </a:outerShdw>
              </a:effectLst>
              <a:latin typeface="Arial" panose="020B0604020202020204" pitchFamily="34" charset="0"/>
              <a:ea typeface="宋体" panose="02010600030101010101" pitchFamily="2" charset="-122"/>
            </a:endParaRPr>
          </a:p>
          <a:p>
            <a:pPr algn="ctr">
              <a:spcBef>
                <a:spcPct val="50000"/>
              </a:spcBef>
            </a:pPr>
            <a:r>
              <a:rPr lang="en-US" altLang="zh-CN" sz="2400" b="1">
                <a:effectLst>
                  <a:outerShdw blurRad="38100" dist="38100" dir="2700000">
                    <a:srgbClr val="FFFFFF"/>
                  </a:outerShdw>
                </a:effectLst>
                <a:latin typeface="Arial" panose="020B0604020202020204" pitchFamily="34" charset="0"/>
                <a:ea typeface="宋体" panose="02010600030101010101" pitchFamily="2" charset="-122"/>
              </a:rPr>
              <a:t>MBO formulation</a:t>
            </a:r>
            <a:endParaRPr lang="en-US" altLang="zh-CN" sz="2400" b="1">
              <a:effectLst>
                <a:outerShdw blurRad="38100" dist="38100" dir="2700000">
                  <a:srgbClr val="FFFFFF"/>
                </a:outerShdw>
              </a:effectLst>
              <a:latin typeface="Arial" panose="020B0604020202020204" pitchFamily="34" charset="0"/>
              <a:ea typeface="宋体" panose="02010600030101010101" pitchFamily="2" charset="-122"/>
            </a:endParaRPr>
          </a:p>
        </p:txBody>
      </p:sp>
    </p:spTree>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491522" name="文本框 491521"/>
          <p:cNvSpPr txBox="1"/>
          <p:nvPr/>
        </p:nvSpPr>
        <p:spPr>
          <a:xfrm>
            <a:off x="827088" y="549275"/>
            <a:ext cx="4216400" cy="645160"/>
          </a:xfrm>
          <a:prstGeom prst="rect">
            <a:avLst/>
          </a:prstGeom>
          <a:noFill/>
          <a:ln w="9525">
            <a:noFill/>
          </a:ln>
          <a:effectLst>
            <a:outerShdw dist="35921" dir="2699999" algn="ctr" rotWithShape="0">
              <a:schemeClr val="tx1"/>
            </a:outerShdw>
          </a:effectLst>
        </p:spPr>
        <p:txBody>
          <a:bodyPr>
            <a:spAutoFit/>
          </a:bodyPr>
          <a:p>
            <a:pPr algn="ctr">
              <a:spcBef>
                <a:spcPct val="50000"/>
              </a:spcBef>
            </a:pPr>
            <a:r>
              <a:rPr lang="en-US" altLang="zh-CN" sz="3600" b="1">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MBO </a:t>
            </a:r>
            <a:r>
              <a:rPr lang="zh-CN" altLang="en-US" sz="3600" b="1" dirty="0">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rPr>
              <a:t>的愿景</a:t>
            </a:r>
            <a:endParaRPr lang="zh-CN" altLang="en-US" sz="3600" b="1" dirty="0">
              <a:solidFill>
                <a:schemeClr val="accent2"/>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491533" name="文本框 491532"/>
          <p:cNvSpPr txBox="1"/>
          <p:nvPr/>
        </p:nvSpPr>
        <p:spPr>
          <a:xfrm>
            <a:off x="8763000" y="6399213"/>
            <a:ext cx="336550" cy="460375"/>
          </a:xfrm>
          <a:prstGeom prst="rect">
            <a:avLst/>
          </a:prstGeom>
          <a:noFill/>
          <a:ln w="9525">
            <a:noFill/>
          </a:ln>
          <a:effectLst>
            <a:outerShdw dist="17961" dir="2699999" algn="ctr" rotWithShape="0">
              <a:schemeClr val="bg2"/>
            </a:outerShdw>
          </a:effectLst>
        </p:spPr>
        <p:txBody>
          <a:bodyPr wrap="none" lIns="92075" tIns="46038" rIns="92075" bIns="46038" anchor="ctr" anchorCtr="0">
            <a:spAutoFit/>
          </a:bodyPr>
          <a:p>
            <a:pPr algn="ctr"/>
            <a:r>
              <a:rPr lang="en-US" altLang="zh-CN" sz="2400">
                <a:latin typeface="Times New Roman" panose="02020603050405020304" pitchFamily="18" charset="0"/>
                <a:ea typeface="宋体" panose="02010600030101010101" pitchFamily="2" charset="-122"/>
              </a:rPr>
              <a:t>3</a:t>
            </a:r>
            <a:endParaRPr lang="en-US" altLang="zh-CN" sz="2400">
              <a:latin typeface="Times New Roman" panose="02020603050405020304" pitchFamily="18" charset="0"/>
              <a:ea typeface="宋体" panose="02010600030101010101" pitchFamily="2" charset="-122"/>
            </a:endParaRPr>
          </a:p>
        </p:txBody>
      </p:sp>
      <p:sp>
        <p:nvSpPr>
          <p:cNvPr id="491534" name="矩形 491533"/>
          <p:cNvSpPr/>
          <p:nvPr/>
        </p:nvSpPr>
        <p:spPr>
          <a:xfrm>
            <a:off x="830263" y="1989138"/>
            <a:ext cx="3309937" cy="2891790"/>
          </a:xfrm>
          <a:prstGeom prst="rect">
            <a:avLst/>
          </a:prstGeom>
          <a:noFill/>
          <a:ln w="9525">
            <a:noFill/>
          </a:ln>
        </p:spPr>
        <p:txBody>
          <a:bodyPr>
            <a:spAutoFit/>
          </a:bodyPr>
          <a:p>
            <a:r>
              <a:rPr lang="en-US" altLang="zh-CN" sz="2800" b="1">
                <a:solidFill>
                  <a:srgbClr val="CC6600"/>
                </a:solidFill>
                <a:latin typeface="Arial" panose="020B0604020202020204" pitchFamily="34" charset="0"/>
                <a:ea typeface="宋体" panose="02010600030101010101" pitchFamily="2" charset="-122"/>
              </a:rPr>
              <a:t>Supervisor: </a:t>
            </a:r>
            <a:endParaRPr lang="en-US" altLang="zh-CN" sz="2800" b="1">
              <a:solidFill>
                <a:srgbClr val="CC6600"/>
              </a:solidFill>
              <a:latin typeface="Arial" panose="020B0604020202020204" pitchFamily="34" charset="0"/>
              <a:ea typeface="宋体" panose="02010600030101010101" pitchFamily="2" charset="-122"/>
            </a:endParaRPr>
          </a:p>
          <a:p>
            <a:r>
              <a:rPr lang="en-US" altLang="zh-CN" sz="2800" b="1">
                <a:solidFill>
                  <a:srgbClr val="CC6600"/>
                </a:solidFill>
                <a:latin typeface="Arial" panose="020B0604020202020204" pitchFamily="34" charset="0"/>
                <a:ea typeface="宋体" panose="02010600030101010101" pitchFamily="2" charset="-122"/>
              </a:rPr>
              <a:t> </a:t>
            </a:r>
            <a:r>
              <a:rPr lang="en-US" altLang="zh-CN" sz="2800">
                <a:latin typeface="Arial" panose="020B0604020202020204" pitchFamily="34" charset="0"/>
                <a:ea typeface="宋体" panose="02010600030101010101" pitchFamily="2" charset="-122"/>
                <a:sym typeface="Wingdings" panose="05000000000000000000" pitchFamily="2" charset="2"/>
              </a:rPr>
              <a:t> Commander</a:t>
            </a:r>
            <a:endParaRPr lang="en-US" altLang="zh-CN" sz="2800">
              <a:latin typeface="Arial" panose="020B0604020202020204" pitchFamily="34" charset="0"/>
              <a:ea typeface="宋体" panose="02010600030101010101" pitchFamily="2" charset="-122"/>
              <a:sym typeface="Wingdings" panose="05000000000000000000" pitchFamily="2" charset="2"/>
            </a:endParaRPr>
          </a:p>
          <a:p>
            <a:r>
              <a:rPr lang="en-US" altLang="zh-CN" sz="2800">
                <a:latin typeface="Arial" panose="020B0604020202020204" pitchFamily="34" charset="0"/>
                <a:ea typeface="宋体" panose="02010600030101010101" pitchFamily="2" charset="-122"/>
                <a:sym typeface="Wingdings" panose="05000000000000000000" pitchFamily="2" charset="2"/>
              </a:rPr>
              <a:t>         (</a:t>
            </a:r>
            <a:r>
              <a:rPr lang="zh-CN" altLang="en-US" sz="2800" dirty="0">
                <a:latin typeface="Arial" panose="020B0604020202020204" pitchFamily="34" charset="0"/>
                <a:ea typeface="宋体" panose="02010600030101010101" pitchFamily="2" charset="-122"/>
                <a:sym typeface="Wingdings" panose="05000000000000000000" pitchFamily="2" charset="2"/>
              </a:rPr>
              <a:t>指挥</a:t>
            </a:r>
            <a:r>
              <a:rPr lang="en-US" altLang="zh-CN" sz="2800">
                <a:latin typeface="Arial" panose="020B0604020202020204" pitchFamily="34" charset="0"/>
                <a:ea typeface="宋体" panose="02010600030101010101" pitchFamily="2" charset="-122"/>
                <a:sym typeface="Wingdings" panose="05000000000000000000" pitchFamily="2" charset="2"/>
              </a:rPr>
              <a:t>)</a:t>
            </a:r>
            <a:endParaRPr lang="en-US" altLang="zh-CN" sz="2800">
              <a:latin typeface="Arial" panose="020B0604020202020204" pitchFamily="34" charset="0"/>
              <a:ea typeface="宋体" panose="02010600030101010101" pitchFamily="2" charset="-122"/>
              <a:sym typeface="Wingdings" panose="05000000000000000000" pitchFamily="2" charset="2"/>
            </a:endParaRPr>
          </a:p>
          <a:p>
            <a:r>
              <a:rPr lang="en-US" altLang="zh-CN" sz="2800">
                <a:latin typeface="Arial" panose="020B0604020202020204" pitchFamily="34" charset="0"/>
                <a:ea typeface="宋体" panose="02010600030101010101" pitchFamily="2" charset="-122"/>
                <a:sym typeface="Wingdings" panose="05000000000000000000" pitchFamily="2" charset="2"/>
              </a:rPr>
              <a:t>  Expectation</a:t>
            </a:r>
            <a:endParaRPr lang="en-US" altLang="zh-CN" sz="2800">
              <a:latin typeface="Arial" panose="020B0604020202020204" pitchFamily="34" charset="0"/>
              <a:ea typeface="宋体" panose="02010600030101010101" pitchFamily="2" charset="-122"/>
              <a:sym typeface="Wingdings" panose="05000000000000000000" pitchFamily="2" charset="2"/>
            </a:endParaRPr>
          </a:p>
          <a:p>
            <a:r>
              <a:rPr lang="en-US" altLang="zh-CN" sz="2800">
                <a:latin typeface="Arial" panose="020B0604020202020204" pitchFamily="34" charset="0"/>
                <a:ea typeface="宋体" panose="02010600030101010101" pitchFamily="2" charset="-122"/>
                <a:sym typeface="Wingdings" panose="05000000000000000000" pitchFamily="2" charset="2"/>
              </a:rPr>
              <a:t>         (</a:t>
            </a:r>
            <a:r>
              <a:rPr lang="zh-CN" altLang="en-US" sz="2800" dirty="0">
                <a:latin typeface="Arial" panose="020B0604020202020204" pitchFamily="34" charset="0"/>
                <a:ea typeface="宋体" panose="02010600030101010101" pitchFamily="2" charset="-122"/>
                <a:sym typeface="Wingdings" panose="05000000000000000000" pitchFamily="2" charset="2"/>
              </a:rPr>
              <a:t>期望</a:t>
            </a:r>
            <a:r>
              <a:rPr lang="en-US" altLang="zh-CN" sz="2800">
                <a:latin typeface="Arial" panose="020B0604020202020204" pitchFamily="34" charset="0"/>
                <a:ea typeface="宋体" panose="02010600030101010101" pitchFamily="2" charset="-122"/>
                <a:sym typeface="Wingdings" panose="05000000000000000000" pitchFamily="2" charset="2"/>
              </a:rPr>
              <a:t>)</a:t>
            </a:r>
            <a:endParaRPr lang="en-US" altLang="zh-CN" sz="2800">
              <a:latin typeface="Arial" panose="020B0604020202020204" pitchFamily="34" charset="0"/>
              <a:ea typeface="宋体" panose="02010600030101010101" pitchFamily="2" charset="-122"/>
              <a:sym typeface="Wingdings" panose="05000000000000000000" pitchFamily="2" charset="2"/>
            </a:endParaRPr>
          </a:p>
          <a:p>
            <a:pPr>
              <a:spcBef>
                <a:spcPct val="50000"/>
              </a:spcBef>
            </a:pPr>
            <a:endParaRPr lang="zh-CN" altLang="en-US" sz="2800" dirty="0">
              <a:latin typeface="Times New Roman" panose="02020603050405020304" pitchFamily="18" charset="0"/>
              <a:ea typeface="宋体" panose="02010600030101010101" pitchFamily="2" charset="-122"/>
              <a:sym typeface="Wingdings" panose="05000000000000000000" pitchFamily="2" charset="2"/>
            </a:endParaRPr>
          </a:p>
        </p:txBody>
      </p:sp>
      <p:sp>
        <p:nvSpPr>
          <p:cNvPr id="491535" name="矩形 491534"/>
          <p:cNvSpPr/>
          <p:nvPr/>
        </p:nvSpPr>
        <p:spPr>
          <a:xfrm>
            <a:off x="5868988" y="2060575"/>
            <a:ext cx="3095625" cy="2245360"/>
          </a:xfrm>
          <a:prstGeom prst="rect">
            <a:avLst/>
          </a:prstGeom>
          <a:noFill/>
          <a:ln w="9525">
            <a:noFill/>
          </a:ln>
        </p:spPr>
        <p:txBody>
          <a:bodyPr>
            <a:spAutoFit/>
          </a:bodyPr>
          <a:p>
            <a:r>
              <a:rPr lang="en-US" altLang="zh-CN" sz="2800" b="1">
                <a:solidFill>
                  <a:srgbClr val="CC6600"/>
                </a:solidFill>
                <a:latin typeface="Arial" panose="020B0604020202020204" pitchFamily="34" charset="0"/>
                <a:ea typeface="宋体" panose="02010600030101010101" pitchFamily="2" charset="-122"/>
              </a:rPr>
              <a:t>Subordinate:</a:t>
            </a:r>
            <a:r>
              <a:rPr lang="en-US" altLang="zh-CN" sz="2800">
                <a:latin typeface="Arial" panose="020B0604020202020204" pitchFamily="34" charset="0"/>
                <a:ea typeface="宋体" panose="02010600030101010101" pitchFamily="2" charset="-122"/>
              </a:rPr>
              <a:t>   </a:t>
            </a:r>
            <a:endParaRPr lang="en-US" altLang="zh-CN" sz="2800">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sym typeface="Wingdings" panose="05000000000000000000" pitchFamily="2" charset="2"/>
              </a:rPr>
              <a:t> Participation</a:t>
            </a:r>
            <a:endParaRPr lang="en-US" altLang="zh-CN" sz="2800">
              <a:latin typeface="Arial" panose="020B0604020202020204" pitchFamily="34" charset="0"/>
              <a:ea typeface="宋体" panose="02010600030101010101" pitchFamily="2" charset="-122"/>
              <a:sym typeface="Wingdings" panose="05000000000000000000" pitchFamily="2" charset="2"/>
            </a:endParaRPr>
          </a:p>
          <a:p>
            <a:r>
              <a:rPr lang="en-US" altLang="zh-CN" sz="2800">
                <a:latin typeface="Arial" panose="020B0604020202020204" pitchFamily="34" charset="0"/>
                <a:ea typeface="宋体" panose="02010600030101010101" pitchFamily="2" charset="-122"/>
                <a:sym typeface="Wingdings" panose="05000000000000000000" pitchFamily="2" charset="2"/>
              </a:rPr>
              <a:t>        (</a:t>
            </a:r>
            <a:r>
              <a:rPr lang="zh-CN" altLang="en-US" sz="2800" dirty="0">
                <a:latin typeface="Arial" panose="020B0604020202020204" pitchFamily="34" charset="0"/>
                <a:ea typeface="宋体" panose="02010600030101010101" pitchFamily="2" charset="-122"/>
                <a:sym typeface="Wingdings" panose="05000000000000000000" pitchFamily="2" charset="2"/>
              </a:rPr>
              <a:t>参与</a:t>
            </a:r>
            <a:r>
              <a:rPr lang="en-US" altLang="zh-CN" sz="2800">
                <a:latin typeface="Arial" panose="020B0604020202020204" pitchFamily="34" charset="0"/>
                <a:ea typeface="宋体" panose="02010600030101010101" pitchFamily="2" charset="-122"/>
                <a:sym typeface="Wingdings" panose="05000000000000000000" pitchFamily="2" charset="2"/>
              </a:rPr>
              <a:t>)</a:t>
            </a:r>
            <a:endParaRPr lang="en-US" altLang="zh-CN" sz="2800">
              <a:latin typeface="Arial" panose="020B0604020202020204" pitchFamily="34" charset="0"/>
              <a:ea typeface="宋体" panose="02010600030101010101" pitchFamily="2" charset="-122"/>
              <a:sym typeface="Wingdings" panose="05000000000000000000" pitchFamily="2" charset="2"/>
            </a:endParaRPr>
          </a:p>
          <a:p>
            <a:r>
              <a:rPr lang="en-US" altLang="zh-CN" sz="2800">
                <a:latin typeface="Arial" panose="020B0604020202020204" pitchFamily="34" charset="0"/>
                <a:ea typeface="宋体" panose="02010600030101010101" pitchFamily="2" charset="-122"/>
                <a:sym typeface="Wingdings" panose="05000000000000000000" pitchFamily="2" charset="2"/>
              </a:rPr>
              <a:t> Follower </a:t>
            </a:r>
            <a:endParaRPr lang="en-US" altLang="zh-CN" sz="2800">
              <a:latin typeface="Arial" panose="020B0604020202020204" pitchFamily="34" charset="0"/>
              <a:ea typeface="宋体" panose="02010600030101010101" pitchFamily="2" charset="-122"/>
              <a:sym typeface="Wingdings" panose="05000000000000000000" pitchFamily="2" charset="2"/>
            </a:endParaRPr>
          </a:p>
          <a:p>
            <a:r>
              <a:rPr lang="en-US" altLang="zh-CN" sz="2800">
                <a:latin typeface="Arial" panose="020B0604020202020204" pitchFamily="34" charset="0"/>
                <a:ea typeface="宋体" panose="02010600030101010101" pitchFamily="2" charset="-122"/>
                <a:sym typeface="Wingdings" panose="05000000000000000000" pitchFamily="2" charset="2"/>
              </a:rPr>
              <a:t>        (</a:t>
            </a:r>
            <a:r>
              <a:rPr lang="zh-CN" altLang="en-US" sz="2800" dirty="0">
                <a:latin typeface="Arial" panose="020B0604020202020204" pitchFamily="34" charset="0"/>
                <a:ea typeface="宋体" panose="02010600030101010101" pitchFamily="2" charset="-122"/>
                <a:sym typeface="Wingdings" panose="05000000000000000000" pitchFamily="2" charset="2"/>
              </a:rPr>
              <a:t>听从</a:t>
            </a:r>
            <a:r>
              <a:rPr lang="en-US" altLang="zh-CN" sz="2800">
                <a:latin typeface="Arial" panose="020B0604020202020204" pitchFamily="34" charset="0"/>
                <a:ea typeface="宋体" panose="02010600030101010101" pitchFamily="2" charset="-122"/>
                <a:sym typeface="Wingdings" panose="05000000000000000000" pitchFamily="2" charset="2"/>
              </a:rPr>
              <a:t>)</a:t>
            </a:r>
            <a:endParaRPr lang="en-US" altLang="zh-CN" sz="2800">
              <a:latin typeface="Arial" panose="020B0604020202020204" pitchFamily="34" charset="0"/>
              <a:ea typeface="宋体" panose="02010600030101010101" pitchFamily="2" charset="-122"/>
              <a:sym typeface="Wingdings" panose="05000000000000000000" pitchFamily="2" charset="2"/>
            </a:endParaRPr>
          </a:p>
        </p:txBody>
      </p:sp>
      <p:sp>
        <p:nvSpPr>
          <p:cNvPr id="491536" name="矩形 491535"/>
          <p:cNvSpPr/>
          <p:nvPr/>
        </p:nvSpPr>
        <p:spPr>
          <a:xfrm>
            <a:off x="2987675" y="4076700"/>
            <a:ext cx="3313113" cy="1814830"/>
          </a:xfrm>
          <a:prstGeom prst="rect">
            <a:avLst/>
          </a:prstGeom>
          <a:noFill/>
          <a:ln w="9525">
            <a:noFill/>
          </a:ln>
        </p:spPr>
        <p:txBody>
          <a:bodyPr>
            <a:spAutoFit/>
          </a:bodyPr>
          <a:p>
            <a:pPr algn="ctr"/>
            <a:r>
              <a:rPr lang="en-US" altLang="zh-CN" sz="2800" b="1">
                <a:solidFill>
                  <a:srgbClr val="0066CC"/>
                </a:solidFill>
                <a:latin typeface="Arial" panose="020B0604020202020204" pitchFamily="34" charset="0"/>
                <a:ea typeface="宋体" panose="02010600030101010101" pitchFamily="2" charset="-122"/>
              </a:rPr>
              <a:t>Cooperation</a:t>
            </a:r>
            <a:endParaRPr lang="en-US" altLang="zh-CN" sz="2800" b="1">
              <a:solidFill>
                <a:srgbClr val="0066CC"/>
              </a:solidFill>
              <a:latin typeface="Arial" panose="020B0604020202020204" pitchFamily="34" charset="0"/>
              <a:ea typeface="宋体" panose="02010600030101010101" pitchFamily="2" charset="-122"/>
            </a:endParaRPr>
          </a:p>
          <a:p>
            <a:pPr algn="ctr"/>
            <a:r>
              <a:rPr lang="zh-CN" altLang="en-US" sz="2800" b="1" dirty="0">
                <a:solidFill>
                  <a:srgbClr val="0066CC"/>
                </a:solidFill>
                <a:latin typeface="Arial" panose="020B0604020202020204" pitchFamily="34" charset="0"/>
                <a:ea typeface="宋体" panose="02010600030101010101" pitchFamily="2" charset="-122"/>
              </a:rPr>
              <a:t>合作</a:t>
            </a:r>
            <a:endParaRPr lang="zh-CN" altLang="en-US" sz="2800" b="1" dirty="0">
              <a:solidFill>
                <a:srgbClr val="0066CC"/>
              </a:solidFill>
              <a:latin typeface="Arial" panose="020B0604020202020204" pitchFamily="34" charset="0"/>
              <a:ea typeface="宋体" panose="02010600030101010101" pitchFamily="2" charset="-122"/>
            </a:endParaRPr>
          </a:p>
          <a:p>
            <a:pPr algn="ctr"/>
            <a:r>
              <a:rPr lang="en-US" altLang="zh-CN" sz="2800" b="1">
                <a:solidFill>
                  <a:srgbClr val="0066CC"/>
                </a:solidFill>
                <a:latin typeface="Arial" panose="020B0604020202020204" pitchFamily="34" charset="0"/>
                <a:ea typeface="宋体" panose="02010600030101010101" pitchFamily="2" charset="-122"/>
              </a:rPr>
              <a:t>Collaboration</a:t>
            </a:r>
            <a:endParaRPr lang="en-US" altLang="zh-CN" sz="2800" b="1">
              <a:solidFill>
                <a:srgbClr val="0066CC"/>
              </a:solidFill>
              <a:latin typeface="Arial" panose="020B0604020202020204" pitchFamily="34" charset="0"/>
              <a:ea typeface="宋体" panose="02010600030101010101" pitchFamily="2" charset="-122"/>
            </a:endParaRPr>
          </a:p>
          <a:p>
            <a:pPr algn="ctr"/>
            <a:r>
              <a:rPr lang="zh-CN" altLang="en-US" sz="2800" b="1" dirty="0">
                <a:solidFill>
                  <a:srgbClr val="0066CC"/>
                </a:solidFill>
                <a:latin typeface="Arial" panose="020B0604020202020204" pitchFamily="34" charset="0"/>
                <a:ea typeface="宋体" panose="02010600030101010101" pitchFamily="2" charset="-122"/>
              </a:rPr>
              <a:t>协作</a:t>
            </a:r>
            <a:endParaRPr lang="zh-CN" altLang="en-US" sz="2800" b="1" dirty="0">
              <a:solidFill>
                <a:srgbClr val="0066CC"/>
              </a:solidFill>
              <a:latin typeface="Arial" panose="020B0604020202020204" pitchFamily="34" charset="0"/>
              <a:ea typeface="宋体" panose="02010600030101010101" pitchFamily="2" charset="-122"/>
            </a:endParaRPr>
          </a:p>
        </p:txBody>
      </p:sp>
      <p:sp>
        <p:nvSpPr>
          <p:cNvPr id="491537" name="任意多边形 491536"/>
          <p:cNvSpPr/>
          <p:nvPr/>
        </p:nvSpPr>
        <p:spPr>
          <a:xfrm>
            <a:off x="3635375" y="2636838"/>
            <a:ext cx="1944688" cy="1512887"/>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99CC"/>
          </a:solidFill>
          <a:ln w="9525" cap="flat" cmpd="sng">
            <a:solidFill>
              <a:srgbClr val="CC66FF"/>
            </a:solidFill>
            <a:prstDash val="solid"/>
            <a:miter/>
            <a:headEnd type="none" w="med" len="med"/>
            <a:tailEnd type="none" w="med" len="med"/>
          </a:ln>
        </p:spPr>
        <p:txBody>
          <a:bodyPr/>
          <a:p>
            <a:endParaRPr lang="zh-CN" altLang="en-US"/>
          </a:p>
        </p:txBody>
      </p:sp>
    </p:spTree>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504834" name="文本框 504833"/>
          <p:cNvSpPr txBox="1"/>
          <p:nvPr/>
        </p:nvSpPr>
        <p:spPr>
          <a:xfrm>
            <a:off x="1547813" y="549275"/>
            <a:ext cx="5761037" cy="706755"/>
          </a:xfrm>
          <a:prstGeom prst="rect">
            <a:avLst/>
          </a:prstGeom>
          <a:noFill/>
          <a:ln w="9525">
            <a:noFill/>
          </a:ln>
        </p:spPr>
        <p:txBody>
          <a:bodyPr>
            <a:spAutoFit/>
          </a:bodyPr>
          <a:p>
            <a:pPr algn="ctr">
              <a:spcBef>
                <a:spcPct val="50000"/>
              </a:spcBef>
            </a:pPr>
            <a:r>
              <a:rPr lang="zh-CN" altLang="en-US" sz="4000" dirty="0">
                <a:solidFill>
                  <a:srgbClr val="0066CC"/>
                </a:solidFill>
                <a:effectLst>
                  <a:outerShdw blurRad="38100" dist="38100" dir="2700000">
                    <a:srgbClr val="000000"/>
                  </a:outerShdw>
                </a:effectLst>
                <a:latin typeface="Times New Roman" panose="02020603050405020304" pitchFamily="18" charset="0"/>
                <a:ea typeface="魏碑体" pitchFamily="2" charset="-122"/>
              </a:rPr>
              <a:t>案例分析或练习</a:t>
            </a:r>
            <a:endParaRPr lang="zh-CN" altLang="en-US" sz="4000">
              <a:solidFill>
                <a:srgbClr val="0066CC"/>
              </a:solidFill>
              <a:effectLst>
                <a:outerShdw blurRad="38100" dist="38100" dir="2700000">
                  <a:srgbClr val="000000"/>
                </a:outerShdw>
              </a:effectLst>
              <a:latin typeface="Times New Roman" panose="02020603050405020304" pitchFamily="18" charset="0"/>
              <a:ea typeface="魏碑体" pitchFamily="2" charset="-122"/>
            </a:endParaRPr>
          </a:p>
        </p:txBody>
      </p:sp>
      <p:sp>
        <p:nvSpPr>
          <p:cNvPr id="504835" name="矩形 504834"/>
          <p:cNvSpPr/>
          <p:nvPr/>
        </p:nvSpPr>
        <p:spPr>
          <a:xfrm>
            <a:off x="1187450" y="2060575"/>
            <a:ext cx="4824413" cy="230505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3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r>
              <a:rPr lang="zh-CN" altLang="en-US" dirty="0"/>
              <a:t>上司与下属的对话；</a:t>
            </a:r>
            <a:endParaRPr lang="zh-CN" altLang="en-US" dirty="0"/>
          </a:p>
          <a:p>
            <a:pPr lvl="0"/>
            <a:r>
              <a:rPr lang="zh-CN" altLang="en-US" dirty="0"/>
              <a:t>角色转换；</a:t>
            </a:r>
            <a:endParaRPr lang="zh-CN" altLang="en-US" dirty="0"/>
          </a:p>
          <a:p>
            <a:pPr lvl="0"/>
            <a:r>
              <a:rPr lang="zh-CN" altLang="en-US" dirty="0"/>
              <a:t>找第三方监察。</a:t>
            </a:r>
            <a:endParaRPr lang="zh-CN" altLang="en-US" dirty="0"/>
          </a:p>
          <a:p>
            <a:pPr lvl="0">
              <a:buNone/>
            </a:pPr>
            <a:r>
              <a:rPr lang="zh-CN" altLang="en-US" dirty="0"/>
              <a:t>可考虑拍短片分析</a:t>
            </a:r>
            <a:endParaRPr lang="zh-CN" altLang="en-US" dirty="0"/>
          </a:p>
        </p:txBody>
      </p:sp>
      <p:graphicFrame>
        <p:nvGraphicFramePr>
          <p:cNvPr id="504836" name="对象 504835"/>
          <p:cNvGraphicFramePr/>
          <p:nvPr/>
        </p:nvGraphicFramePr>
        <p:xfrm>
          <a:off x="6011863" y="2492375"/>
          <a:ext cx="2087562" cy="1565275"/>
        </p:xfrm>
        <a:graphic>
          <a:graphicData uri="http://schemas.openxmlformats.org/presentationml/2006/ole">
            <mc:AlternateContent xmlns:mc="http://schemas.openxmlformats.org/markup-compatibility/2006">
              <mc:Choice xmlns:v="urn:schemas-microsoft-com:vml" Requires="v">
                <p:oleObj spid="_x0000_s3114" name="" showAsIcon="1" r:id="rId1" imgW="914400" imgH="685800" progId="Word.Document.8">
                  <p:embed/>
                </p:oleObj>
              </mc:Choice>
              <mc:Fallback>
                <p:oleObj name="" showAsIcon="1" r:id="rId1" imgW="914400" imgH="685800" progId="Word.Document.8">
                  <p:embed/>
                  <p:pic>
                    <p:nvPicPr>
                      <p:cNvPr id="0" name="图片 3113"/>
                      <p:cNvPicPr/>
                      <p:nvPr/>
                    </p:nvPicPr>
                    <p:blipFill>
                      <a:blip r:embed="rId2"/>
                      <a:stretch>
                        <a:fillRect/>
                      </a:stretch>
                    </p:blipFill>
                    <p:spPr>
                      <a:xfrm>
                        <a:off x="6011863" y="2492375"/>
                        <a:ext cx="2087562" cy="1565275"/>
                      </a:xfrm>
                      <a:prstGeom prst="rect">
                        <a:avLst/>
                      </a:prstGeom>
                      <a:noFill/>
                      <a:ln w="38100">
                        <a:noFill/>
                        <a:miter/>
                      </a:ln>
                    </p:spPr>
                  </p:pic>
                </p:oleObj>
              </mc:Fallback>
            </mc:AlternateContent>
          </a:graphicData>
        </a:graphic>
      </p:graphicFrame>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1361" name="矩形 441360"/>
          <p:cNvSpPr/>
          <p:nvPr/>
        </p:nvSpPr>
        <p:spPr>
          <a:xfrm>
            <a:off x="827088" y="1627188"/>
            <a:ext cx="4681537" cy="460375"/>
          </a:xfrm>
          <a:prstGeom prst="rect">
            <a:avLst/>
          </a:prstGeom>
          <a:noFill/>
          <a:ln w="9525">
            <a:noFill/>
          </a:ln>
        </p:spPr>
        <p:txBody>
          <a:bodyPr anchor="ctr" anchorCtr="0">
            <a:spAutoFit/>
          </a:bodyPr>
          <a:p>
            <a:r>
              <a:rPr lang="zh-TW" altLang="en-US" sz="2400" dirty="0">
                <a:latin typeface="Times New Roman" panose="02020603050405020304" pitchFamily="18" charset="0"/>
                <a:ea typeface="PMingLiU" panose="02020500000000000000" pitchFamily="18" charset="-120"/>
              </a:rPr>
              <a:t>按照管理幅度推算管理层次</a:t>
            </a:r>
            <a:endParaRPr lang="zh-TW" altLang="en-US" sz="2400" dirty="0">
              <a:latin typeface="Times New Roman" panose="02020603050405020304" pitchFamily="18" charset="0"/>
              <a:ea typeface="PMingLiU" panose="02020500000000000000" pitchFamily="18" charset="-120"/>
            </a:endParaRPr>
          </a:p>
        </p:txBody>
      </p:sp>
      <p:pic>
        <p:nvPicPr>
          <p:cNvPr id="441362" name="内容占位符 441361" descr="7352-2.gif (2228 bytes)"/>
          <p:cNvPicPr>
            <a:picLocks noChangeAspect="1"/>
          </p:cNvPicPr>
          <p:nvPr>
            <p:ph idx="1"/>
          </p:nvPr>
        </p:nvPicPr>
        <p:blipFill>
          <a:blip r:embed="rId1"/>
          <a:stretch>
            <a:fillRect/>
          </a:stretch>
        </p:blipFill>
        <p:spPr>
          <a:xfrm>
            <a:off x="900113" y="2349500"/>
            <a:ext cx="7632700" cy="3671888"/>
          </a:xfrm>
          <a:ln/>
        </p:spPr>
      </p:pic>
      <p:sp>
        <p:nvSpPr>
          <p:cNvPr id="441364" name="矩形 441363"/>
          <p:cNvSpPr/>
          <p:nvPr/>
        </p:nvSpPr>
        <p:spPr>
          <a:xfrm>
            <a:off x="971550" y="468313"/>
            <a:ext cx="3586163" cy="944562"/>
          </a:xfrm>
          <a:prstGeom prst="rect">
            <a:avLst/>
          </a:prstGeom>
          <a:noFill/>
          <a:ln w="9525">
            <a:noFill/>
          </a:ln>
        </p:spPr>
        <p:txBody>
          <a:bodyPr anchor="ctr" anchorCtr="0"/>
          <a:lstStyle>
            <a:lvl1pPr marL="0" lvl="0" indent="0" algn="l" defTabSz="914400" rtl="0" eaLnBrk="1" fontAlgn="base" latinLnBrk="0" hangingPunct="1">
              <a:lnSpc>
                <a:spcPct val="100000"/>
              </a:lnSpc>
              <a:spcBef>
                <a:spcPct val="0"/>
              </a:spcBef>
              <a:spcAft>
                <a:spcPct val="0"/>
              </a:spcAft>
              <a:buNone/>
              <a:defRPr sz="4200" u="none" kern="1200" baseline="0">
                <a:solidFill>
                  <a:schemeClr val="tx2"/>
                </a:solidFill>
                <a:latin typeface="Times New Roman" panose="02020603050405020304" pitchFamily="18" charset="0"/>
                <a:ea typeface="宋体" panose="02010600030101010101" pitchFamily="2" charset="-122"/>
              </a:defRPr>
            </a:lvl1pPr>
          </a:lstStyle>
          <a:p>
            <a:pPr lvl="0"/>
            <a:r>
              <a:rPr lang="zh-CN" altLang="en-US" dirty="0"/>
              <a:t>组织阶层</a:t>
            </a:r>
            <a:r>
              <a:rPr lang="en-US" altLang="zh-CN"/>
              <a:t>(3)</a:t>
            </a:r>
            <a:endParaRPr lang="en-US" altLang="zh-CN"/>
          </a:p>
        </p:txBody>
      </p:sp>
    </p:spTree>
  </p:cSld>
  <p:clrMapOvr>
    <a:masterClrMapping/>
  </p:clrMapOvr>
  <p:transition spd="med" advClick="0">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pic>
        <p:nvPicPr>
          <p:cNvPr id="205828" name="图片 205827" descr="j0134567[1]"/>
          <p:cNvPicPr>
            <a:picLocks noChangeAspect="1"/>
          </p:cNvPicPr>
          <p:nvPr/>
        </p:nvPicPr>
        <p:blipFill>
          <a:blip r:embed="rId1"/>
          <a:stretch>
            <a:fillRect/>
          </a:stretch>
        </p:blipFill>
        <p:spPr>
          <a:xfrm>
            <a:off x="2700338" y="2205038"/>
            <a:ext cx="2997200" cy="3810000"/>
          </a:xfrm>
          <a:prstGeom prst="rect">
            <a:avLst/>
          </a:prstGeom>
          <a:noFill/>
          <a:ln w="9525">
            <a:noFill/>
          </a:ln>
        </p:spPr>
      </p:pic>
      <p:sp>
        <p:nvSpPr>
          <p:cNvPr id="205829" name="矩形 205828"/>
          <p:cNvSpPr/>
          <p:nvPr/>
        </p:nvSpPr>
        <p:spPr>
          <a:xfrm>
            <a:off x="755650" y="620713"/>
            <a:ext cx="8077200" cy="1081087"/>
          </a:xfrm>
          <a:prstGeom prst="rect">
            <a:avLst/>
          </a:prstGeom>
          <a:noFill/>
          <a:ln w="9525">
            <a:noFill/>
          </a:ln>
        </p:spPr>
        <p:txBody>
          <a:bodyPr anchor="ctr" anchorCtr="0"/>
          <a:p>
            <a:pPr algn="ctr" eaLnBrk="0" hangingPunct="0"/>
            <a:r>
              <a:rPr lang="en-US" altLang="zh-TW" sz="6000" b="1">
                <a:solidFill>
                  <a:schemeClr val="tx2"/>
                </a:solidFill>
                <a:effectLst>
                  <a:outerShdw blurRad="38100" dist="38100" dir="2700000">
                    <a:srgbClr val="000000"/>
                  </a:outerShdw>
                </a:effectLst>
                <a:latin typeface="Comic Sans MS" panose="030F0702030302020204" pitchFamily="66" charset="0"/>
                <a:ea typeface="PMingLiU" panose="02020500000000000000" pitchFamily="18" charset="-120"/>
              </a:rPr>
              <a:t>THANK YOU!</a:t>
            </a:r>
            <a:endParaRPr lang="en-US" altLang="zh-TW" sz="6000" b="1">
              <a:solidFill>
                <a:schemeClr val="tx2"/>
              </a:solidFill>
              <a:effectLst>
                <a:outerShdw blurRad="38100" dist="38100" dir="2700000">
                  <a:srgbClr val="000000"/>
                </a:outerShdw>
              </a:effectLst>
              <a:latin typeface="Comic Sans MS" panose="030F0702030302020204" pitchFamily="66" charset="0"/>
              <a:ea typeface="PMingLiU" panose="02020500000000000000" pitchFamily="18" charset="-120"/>
            </a:endParaRPr>
          </a:p>
        </p:txBody>
      </p:sp>
      <p:sp>
        <p:nvSpPr>
          <p:cNvPr id="205830" name="文本框 205829"/>
          <p:cNvSpPr txBox="1"/>
          <p:nvPr/>
        </p:nvSpPr>
        <p:spPr>
          <a:xfrm>
            <a:off x="5795963" y="4941888"/>
            <a:ext cx="2376487" cy="1014730"/>
          </a:xfrm>
          <a:prstGeom prst="rect">
            <a:avLst/>
          </a:prstGeom>
          <a:noFill/>
          <a:ln w="12700">
            <a:noFill/>
          </a:ln>
        </p:spPr>
        <p:txBody>
          <a:bodyPr>
            <a:spAutoFit/>
          </a:bodyPr>
          <a:p>
            <a:pPr>
              <a:spcBef>
                <a:spcPct val="50000"/>
              </a:spcBef>
            </a:pPr>
            <a:r>
              <a:rPr lang="en-US" altLang="zh-TW" sz="6000" b="1">
                <a:solidFill>
                  <a:schemeClr val="tx2"/>
                </a:solidFill>
                <a:effectLst>
                  <a:outerShdw blurRad="38100" dist="38100" dir="2700000">
                    <a:srgbClr val="000000"/>
                  </a:outerShdw>
                </a:effectLst>
                <a:latin typeface="Arial" panose="020B0604020202020204" pitchFamily="34" charset="0"/>
                <a:ea typeface="PMingLiU" panose="02020500000000000000" pitchFamily="18" charset="-120"/>
              </a:rPr>
              <a:t>Q &amp; A</a:t>
            </a:r>
            <a:endParaRPr lang="en-US" altLang="zh-TW" sz="6000" b="1">
              <a:solidFill>
                <a:schemeClr val="tx2"/>
              </a:solidFill>
              <a:effectLst>
                <a:outerShdw blurRad="38100" dist="38100" dir="2700000">
                  <a:srgbClr val="000000"/>
                </a:outerShdw>
              </a:effectLst>
              <a:latin typeface="Arial" panose="020B0604020202020204" pitchFamily="34" charset="0"/>
              <a:ea typeface="PMingLiU" panose="02020500000000000000" pitchFamily="18"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500"/>
                                  </p:stCondLst>
                                  <p:childTnLst>
                                    <p:set>
                                      <p:cBhvr>
                                        <p:cTn id="6" dur="1" fill="hold">
                                          <p:stCondLst>
                                            <p:cond delay="0"/>
                                          </p:stCondLst>
                                        </p:cTn>
                                        <p:tgtEl>
                                          <p:spTgt spid="205828"/>
                                        </p:tgtEl>
                                        <p:attrNameLst>
                                          <p:attrName>style.visibility</p:attrName>
                                        </p:attrNameLst>
                                      </p:cBhvr>
                                      <p:to>
                                        <p:strVal val="visible"/>
                                      </p:to>
                                    </p:set>
                                    <p:anim to="" calcmode="lin" valueType="num">
                                      <p:cBhvr>
                                        <p:cTn id="7" dur="1" fill="hold"/>
                                        <p:tgtEl>
                                          <p:spTgt spid="205828"/>
                                        </p:tgtEl>
                                        <p:attrNameLst>
                                          <p:attrName>style.visibility</p:attrName>
                                        </p:attrNameLst>
                                      </p:cBhvr>
                                    </p:anim>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205830"/>
                                        </p:tgtEl>
                                        <p:attrNameLst>
                                          <p:attrName>style.visibility</p:attrName>
                                        </p:attrNameLst>
                                      </p:cBhvr>
                                      <p:to>
                                        <p:strVal val="visible"/>
                                      </p:to>
                                    </p:set>
                                    <p:anim to="" calcmode="lin" valueType="num">
                                      <p:cBhvr>
                                        <p:cTn id="11" dur="1" fill="hold"/>
                                        <p:tgtEl>
                                          <p:spTgt spid="205830"/>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
        <p:nvSpPr>
          <p:cNvPr id="145413" name="文本占位符 145412"/>
          <p:cNvSpPr>
            <a:spLocks noGrp="1"/>
          </p:cNvSpPr>
          <p:nvPr>
            <p:ph type="body" idx="1"/>
          </p:nvPr>
        </p:nvSpPr>
        <p:spPr>
          <a:xfrm>
            <a:off x="755650" y="1557338"/>
            <a:ext cx="7343775" cy="5256212"/>
          </a:xfrm>
          <a:ln/>
        </p:spPr>
        <p:txBody>
          <a:bodyPr/>
          <a:p>
            <a:pPr>
              <a:lnSpc>
                <a:spcPct val="90000"/>
              </a:lnSpc>
            </a:pPr>
            <a:r>
              <a:rPr lang="zh-TW" altLang="en-US" sz="2000" dirty="0"/>
              <a:t>高阶管理者</a:t>
            </a:r>
            <a:endParaRPr lang="zh-TW" altLang="en-US" sz="2000"/>
          </a:p>
          <a:p>
            <a:pPr lvl="1">
              <a:lnSpc>
                <a:spcPct val="90000"/>
              </a:lnSpc>
            </a:pPr>
            <a:r>
              <a:rPr lang="zh-TW" altLang="en-US" sz="2300" dirty="0"/>
              <a:t>关心组织整体营运发展方向以及相关决策</a:t>
            </a:r>
            <a:r>
              <a:rPr lang="en-US" altLang="zh-TW" sz="2300"/>
              <a:t>, </a:t>
            </a:r>
            <a:r>
              <a:rPr lang="zh-TW" altLang="en-US" sz="2300" dirty="0"/>
              <a:t>所定决策会影响组织的所有员工</a:t>
            </a:r>
            <a:r>
              <a:rPr lang="en-US" altLang="zh-TW" sz="2300"/>
              <a:t>,</a:t>
            </a:r>
            <a:r>
              <a:rPr lang="zh-TW" altLang="en-US" sz="2300" dirty="0"/>
              <a:t>必须为管理阶层的所有决策负责</a:t>
            </a:r>
            <a:endParaRPr lang="zh-TW" altLang="en-US" sz="2300" dirty="0"/>
          </a:p>
          <a:p>
            <a:pPr lvl="1">
              <a:lnSpc>
                <a:spcPct val="90000"/>
              </a:lnSpc>
            </a:pPr>
            <a:r>
              <a:rPr lang="zh-TW" altLang="en-US" sz="2300" dirty="0"/>
              <a:t>通常由组织的董事会所指派或选择</a:t>
            </a:r>
            <a:r>
              <a:rPr lang="en-US" altLang="zh-TW" sz="2300"/>
              <a:t>, </a:t>
            </a:r>
            <a:r>
              <a:rPr lang="zh-TW" altLang="en-US" sz="2300" dirty="0"/>
              <a:t>例如</a:t>
            </a:r>
            <a:r>
              <a:rPr lang="en-US" altLang="zh-CN" sz="2300"/>
              <a:t>SAE</a:t>
            </a:r>
            <a:r>
              <a:rPr lang="zh-CN" altLang="en-US" sz="2300" dirty="0"/>
              <a:t>的总裁是</a:t>
            </a:r>
            <a:r>
              <a:rPr lang="zh-TW" altLang="en-US" sz="2300" dirty="0"/>
              <a:t>由董事会任命</a:t>
            </a:r>
            <a:r>
              <a:rPr lang="zh-TW" altLang="zh-CN" sz="2300" dirty="0"/>
              <a:t>。</a:t>
            </a:r>
            <a:endParaRPr lang="zh-TW" altLang="en-US" sz="2300" dirty="0"/>
          </a:p>
          <a:p>
            <a:pPr>
              <a:lnSpc>
                <a:spcPct val="90000"/>
              </a:lnSpc>
            </a:pPr>
            <a:r>
              <a:rPr lang="zh-TW" altLang="en-US" sz="2000" dirty="0"/>
              <a:t>中阶管理者</a:t>
            </a:r>
            <a:endParaRPr lang="zh-TW" altLang="en-US" sz="2000"/>
          </a:p>
          <a:p>
            <a:pPr lvl="1">
              <a:lnSpc>
                <a:spcPct val="90000"/>
              </a:lnSpc>
            </a:pPr>
            <a:r>
              <a:rPr lang="zh-TW" altLang="en-US" sz="2300" dirty="0"/>
              <a:t>实际处理组织的活动与部门运作</a:t>
            </a:r>
            <a:r>
              <a:rPr lang="en-US" altLang="zh-TW" sz="2300"/>
              <a:t>, </a:t>
            </a:r>
            <a:r>
              <a:rPr lang="zh-TW" altLang="en-US" sz="2300" dirty="0"/>
              <a:t>落实高阶管理的目标与决策</a:t>
            </a:r>
            <a:endParaRPr lang="zh-TW" altLang="en-US" sz="2300" dirty="0"/>
          </a:p>
          <a:p>
            <a:pPr lvl="1">
              <a:lnSpc>
                <a:spcPct val="90000"/>
              </a:lnSpc>
            </a:pPr>
            <a:r>
              <a:rPr lang="zh-TW" altLang="en-US" sz="2300" dirty="0"/>
              <a:t>遵从高阶主管的指示和指导</a:t>
            </a:r>
            <a:r>
              <a:rPr lang="en-US" altLang="zh-TW" sz="2300"/>
              <a:t>, </a:t>
            </a:r>
            <a:r>
              <a:rPr lang="zh-TW" altLang="en-US" sz="2300" dirty="0"/>
              <a:t>并对高阶主管负责</a:t>
            </a:r>
            <a:endParaRPr lang="en-US" altLang="en-US" sz="2300"/>
          </a:p>
          <a:p>
            <a:pPr>
              <a:lnSpc>
                <a:spcPct val="90000"/>
              </a:lnSpc>
            </a:pPr>
            <a:r>
              <a:rPr lang="zh-TW" altLang="en-US" sz="2000" dirty="0"/>
              <a:t>第一线管理者</a:t>
            </a:r>
            <a:endParaRPr lang="zh-TW" altLang="en-US" sz="2000"/>
          </a:p>
          <a:p>
            <a:pPr lvl="1">
              <a:lnSpc>
                <a:spcPct val="90000"/>
              </a:lnSpc>
            </a:pPr>
            <a:r>
              <a:rPr lang="zh-TW" altLang="en-US" sz="2300" dirty="0"/>
              <a:t>监督由中阶管理者所制定的决策</a:t>
            </a:r>
            <a:r>
              <a:rPr lang="en-US" altLang="zh-TW" sz="2300"/>
              <a:t>, </a:t>
            </a:r>
            <a:r>
              <a:rPr lang="zh-TW" altLang="en-US" sz="2300" dirty="0"/>
              <a:t>是最接近员工的管理者</a:t>
            </a:r>
            <a:endParaRPr lang="zh-TW" altLang="en-US" sz="2300" dirty="0"/>
          </a:p>
          <a:p>
            <a:pPr lvl="1">
              <a:lnSpc>
                <a:spcPct val="90000"/>
              </a:lnSpc>
            </a:pPr>
            <a:r>
              <a:rPr lang="zh-TW" altLang="en-US" sz="2300" dirty="0"/>
              <a:t>经常是一工作群的领导者</a:t>
            </a:r>
            <a:r>
              <a:rPr lang="en-US" altLang="zh-TW" sz="2300"/>
              <a:t>, </a:t>
            </a:r>
            <a:r>
              <a:rPr lang="zh-TW" altLang="en-US" sz="2300" dirty="0"/>
              <a:t>实际参与工作的执行</a:t>
            </a:r>
            <a:endParaRPr lang="zh-TW" altLang="en-US" sz="2300" dirty="0"/>
          </a:p>
          <a:p>
            <a:pPr lvl="1">
              <a:lnSpc>
                <a:spcPct val="90000"/>
              </a:lnSpc>
            </a:pPr>
            <a:endParaRPr lang="en-US" altLang="en-US" sz="2300"/>
          </a:p>
        </p:txBody>
      </p:sp>
      <p:sp>
        <p:nvSpPr>
          <p:cNvPr id="145415" name="标题 145414"/>
          <p:cNvSpPr>
            <a:spLocks noGrp="1"/>
          </p:cNvSpPr>
          <p:nvPr>
            <p:ph type="title"/>
          </p:nvPr>
        </p:nvSpPr>
        <p:spPr>
          <a:xfrm>
            <a:off x="900113" y="404813"/>
            <a:ext cx="3586162" cy="944562"/>
          </a:xfrm>
          <a:ln/>
        </p:spPr>
        <p:txBody>
          <a:bodyPr anchor="ctr" anchorCtr="0"/>
          <a:p>
            <a:r>
              <a:rPr lang="zh-CN" altLang="en-US" dirty="0"/>
              <a:t>组织阶层</a:t>
            </a:r>
            <a:r>
              <a:rPr lang="en-US" altLang="zh-CN"/>
              <a:t>(4)</a:t>
            </a:r>
            <a:endParaRPr lang="en-US" altLang="zh-CN"/>
          </a:p>
        </p:txBody>
      </p:sp>
    </p:spTree>
  </p:cSld>
  <p:clrMapOvr>
    <a:masterClrMapping/>
  </p:clrMapOvr>
  <p:transition spd="med" advClick="0">
    <p:fade thruBlk="1"/>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PP_MARK_KEY" val="427598fa-df2c-449d-a5d4-0c2f9d0aeec9"/>
  <p:tag name="COMMONDATA" val="eyJoZGlkIjoiODc5OTdkZDQxOTMwNGQxNTBmNzRiMmEzNWM0ZjQ1Mm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Layers">
  <a:themeElements>
    <a:clrScheme name="">
      <a:dk1>
        <a:srgbClr val="000000"/>
      </a:dk1>
      <a:lt1>
        <a:srgbClr val="FFFFE1"/>
      </a:lt1>
      <a:dk2>
        <a:srgbClr val="330033"/>
      </a:dk2>
      <a:lt2>
        <a:srgbClr val="330033"/>
      </a:lt2>
      <a:accent1>
        <a:srgbClr val="CCCC99"/>
      </a:accent1>
      <a:accent2>
        <a:srgbClr val="FF0000"/>
      </a:accent2>
      <a:accent3>
        <a:srgbClr val="FFFFED"/>
      </a:accent3>
      <a:accent4>
        <a:srgbClr val="000000"/>
      </a:accent4>
      <a:accent5>
        <a:srgbClr val="E2E2CA"/>
      </a:accent5>
      <a:accent6>
        <a:srgbClr val="E50000"/>
      </a:accent6>
      <a:hlink>
        <a:srgbClr val="990033"/>
      </a:hlink>
      <a:folHlink>
        <a:srgbClr val="B2B2B2"/>
      </a:folHlink>
    </a:clrScheme>
    <a:fontScheme name="">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CCCCCC"/>
        </a:dk1>
        <a:lt1>
          <a:srgbClr val="000000"/>
        </a:lt1>
        <a:dk2>
          <a:srgbClr val="FFFFFF"/>
        </a:dk2>
        <a:lt2>
          <a:srgbClr val="993300"/>
        </a:lt2>
        <a:accent1>
          <a:srgbClr val="576F2B"/>
        </a:accent1>
        <a:accent2>
          <a:srgbClr val="666699"/>
        </a:accent2>
        <a:accent3>
          <a:srgbClr val="AAAAAA"/>
        </a:accent3>
        <a:accent4>
          <a:srgbClr val="AFAFAF"/>
        </a:accent4>
        <a:accent5>
          <a:srgbClr val="B5BBAC"/>
        </a:accent5>
        <a:accent6>
          <a:srgbClr val="5B5B89"/>
        </a:accent6>
        <a:hlink>
          <a:srgbClr val="993300"/>
        </a:hlink>
        <a:folHlink>
          <a:srgbClr val="CC9900"/>
        </a:folHlink>
      </a:clrScheme>
      <a:clrMap bg1="lt1" tx1="dk1" bg2="lt2" tx2="dk2" accent1="accent1" accent2="accent2" accent3="accent3" accent4="accent4" accent5="accent5" accent6="accent6" hlink="hlink" folHlink="folHlink"/>
    </a:extraClrScheme>
    <a:extraClrScheme>
      <a:clrScheme name="">
        <a:dk1>
          <a:srgbClr val="CCCCCC"/>
        </a:dk1>
        <a:lt1>
          <a:srgbClr val="330000"/>
        </a:lt1>
        <a:dk2>
          <a:srgbClr val="FFFFFF"/>
        </a:dk2>
        <a:lt2>
          <a:srgbClr val="993300"/>
        </a:lt2>
        <a:accent1>
          <a:srgbClr val="996633"/>
        </a:accent1>
        <a:accent2>
          <a:srgbClr val="FF0000"/>
        </a:accent2>
        <a:accent3>
          <a:srgbClr val="ADAAAA"/>
        </a:accent3>
        <a:accent4>
          <a:srgbClr val="AFAFAF"/>
        </a:accent4>
        <a:accent5>
          <a:srgbClr val="CAB9AD"/>
        </a:accent5>
        <a:accent6>
          <a:srgbClr val="E50000"/>
        </a:accent6>
        <a:hlink>
          <a:srgbClr val="FF3300"/>
        </a:hlink>
        <a:folHlink>
          <a:srgbClr val="CC9933"/>
        </a:folHlink>
      </a:clrScheme>
      <a:clrMap bg1="lt1" tx1="dk1" bg2="lt2" tx2="dk2" accent1="accent1" accent2="accent2" accent3="accent3" accent4="accent4" accent5="accent5" accent6="accent6" hlink="hlink" folHlink="folHlink"/>
    </a:extraClrScheme>
    <a:extraClrScheme>
      <a:clrScheme name="">
        <a:dk1>
          <a:srgbClr val="FFFFFF"/>
        </a:dk1>
        <a:lt1>
          <a:srgbClr val="21203C"/>
        </a:lt1>
        <a:dk2>
          <a:srgbClr val="FFFFCC"/>
        </a:dk2>
        <a:lt2>
          <a:srgbClr val="79788A"/>
        </a:lt2>
        <a:accent1>
          <a:srgbClr val="476077"/>
        </a:accent1>
        <a:accent2>
          <a:srgbClr val="676C5A"/>
        </a:accent2>
        <a:accent3>
          <a:srgbClr val="ABABAF"/>
        </a:accent3>
        <a:accent4>
          <a:srgbClr val="DCDCDC"/>
        </a:accent4>
        <a:accent5>
          <a:srgbClr val="B1B7BE"/>
        </a:accent5>
        <a:accent6>
          <a:srgbClr val="5C6050"/>
        </a:accent6>
        <a:hlink>
          <a:srgbClr val="666699"/>
        </a:hlink>
        <a:folHlink>
          <a:srgbClr val="8CB0A2"/>
        </a:folHlink>
      </a:clrScheme>
      <a:clrMap bg1="lt1" tx1="dk1" bg2="lt2" tx2="dk2" accent1="accent1" accent2="accent2" accent3="accent3" accent4="accent4" accent5="accent5" accent6="accent6" hlink="hlink" folHlink="folHlink"/>
    </a:extraClrScheme>
    <a:extraClrScheme>
      <a:clrScheme name="">
        <a:dk1>
          <a:srgbClr val="FFFFCC"/>
        </a:dk1>
        <a:lt1>
          <a:srgbClr val="79A994"/>
        </a:lt1>
        <a:dk2>
          <a:srgbClr val="FFFFCC"/>
        </a:dk2>
        <a:lt2>
          <a:srgbClr val="455B41"/>
        </a:lt2>
        <a:accent1>
          <a:srgbClr val="517087"/>
        </a:accent1>
        <a:accent2>
          <a:srgbClr val="666699"/>
        </a:accent2>
        <a:accent3>
          <a:srgbClr val="BED1C8"/>
        </a:accent3>
        <a:accent4>
          <a:srgbClr val="DCDCAF"/>
        </a:accent4>
        <a:accent5>
          <a:srgbClr val="B3BCC3"/>
        </a:accent5>
        <a:accent6>
          <a:srgbClr val="5B5B89"/>
        </a:accent6>
        <a:hlink>
          <a:srgbClr val="993300"/>
        </a:hlink>
        <a:folHlink>
          <a:srgbClr val="A4AF6B"/>
        </a:folHlink>
      </a:clrScheme>
      <a:clrMap bg1="lt1" tx1="dk1" bg2="lt2" tx2="dk2" accent1="accent1" accent2="accent2" accent3="accent3" accent4="accent4" accent5="accent5" accent6="accent6" hlink="hlink" folHlink="folHlink"/>
    </a:extraClrScheme>
    <a:extraClrScheme>
      <a:clrScheme name="">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BAA"/>
        </a:accent5>
        <a:accent6>
          <a:srgbClr val="B789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
        <a:dk1>
          <a:srgbClr val="000000"/>
        </a:dk1>
        <a:lt1>
          <a:srgbClr val="FFFFE1"/>
        </a:lt1>
        <a:dk2>
          <a:srgbClr val="330033"/>
        </a:dk2>
        <a:lt2>
          <a:srgbClr val="330033"/>
        </a:lt2>
        <a:accent1>
          <a:srgbClr val="CCCC99"/>
        </a:accent1>
        <a:accent2>
          <a:srgbClr val="FF0000"/>
        </a:accent2>
        <a:accent3>
          <a:srgbClr val="FFFFED"/>
        </a:accent3>
        <a:accent4>
          <a:srgbClr val="000000"/>
        </a:accent4>
        <a:accent5>
          <a:srgbClr val="E2E2CA"/>
        </a:accent5>
        <a:accent6>
          <a:srgbClr val="E5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3C7C0"/>
        </a:accent5>
        <a:accent6>
          <a:srgbClr val="B789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7B75B"/>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DFD6AA"/>
        </a:accent5>
        <a:accent6>
          <a:srgbClr val="E5E55B"/>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9CEE4"/>
        </a:accent5>
        <a:accent6>
          <a:srgbClr val="E5E55B"/>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ff">
  <a:themeElements>
    <a:clrScheme name="">
      <a:dk1>
        <a:srgbClr val="EAEAEA"/>
      </a:dk1>
      <a:lt1>
        <a:srgbClr val="006666"/>
      </a:lt1>
      <a:dk2>
        <a:srgbClr val="FFFFCC"/>
      </a:dk2>
      <a:lt2>
        <a:srgbClr val="009999"/>
      </a:lt2>
      <a:accent1>
        <a:srgbClr val="339966"/>
      </a:accent1>
      <a:accent2>
        <a:srgbClr val="5E855B"/>
      </a:accent2>
      <a:accent3>
        <a:srgbClr val="AAB9B9"/>
      </a:accent3>
      <a:accent4>
        <a:srgbClr val="CACACA"/>
      </a:accent4>
      <a:accent5>
        <a:srgbClr val="ADCAB9"/>
      </a:accent5>
      <a:accent6>
        <a:srgbClr val="547751"/>
      </a:accent6>
      <a:hlink>
        <a:srgbClr val="EEC85E"/>
      </a:hlink>
      <a:folHlink>
        <a:srgbClr val="AA8456"/>
      </a:folHlink>
    </a:clrScheme>
    <a:fontScheme name="">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DDDDDD"/>
        </a:dk1>
        <a:lt1>
          <a:srgbClr val="2B2A00"/>
        </a:lt1>
        <a:dk2>
          <a:srgbClr val="E0DFBE"/>
        </a:dk2>
        <a:lt2>
          <a:srgbClr val="5B5B49"/>
        </a:lt2>
        <a:accent1>
          <a:srgbClr val="878543"/>
        </a:accent1>
        <a:accent2>
          <a:srgbClr val="716E00"/>
        </a:accent2>
        <a:accent3>
          <a:srgbClr val="ACACAA"/>
        </a:accent3>
        <a:accent4>
          <a:srgbClr val="BEBEBE"/>
        </a:accent4>
        <a:accent5>
          <a:srgbClr val="C3C3B0"/>
        </a:accent5>
        <a:accent6>
          <a:srgbClr val="656200"/>
        </a:accent6>
        <a:hlink>
          <a:srgbClr val="CC9900"/>
        </a:hlink>
        <a:folHlink>
          <a:srgbClr val="996600"/>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E1DFAF"/>
        </a:dk2>
        <a:lt2>
          <a:srgbClr val="746354"/>
        </a:lt2>
        <a:accent1>
          <a:srgbClr val="CC9900"/>
        </a:accent1>
        <a:accent2>
          <a:srgbClr val="669900"/>
        </a:accent2>
        <a:accent3>
          <a:srgbClr val="B3AFAB"/>
        </a:accent3>
        <a:accent4>
          <a:srgbClr val="DCDCDC"/>
        </a:accent4>
        <a:accent5>
          <a:srgbClr val="E2CAAA"/>
        </a:accent5>
        <a:accent6>
          <a:srgbClr val="5B8900"/>
        </a:accent6>
        <a:hlink>
          <a:srgbClr val="CCCC00"/>
        </a:hlink>
        <a:folHlink>
          <a:srgbClr val="AC7934"/>
        </a:folHlink>
      </a:clrScheme>
      <a:clrMap bg1="lt1" tx1="dk1" bg2="lt2" tx2="dk2" accent1="accent1" accent2="accent2" accent3="accent3" accent4="accent4" accent5="accent5" accent6="accent6" hlink="hlink" folHlink="folHlink"/>
    </a:extraClrScheme>
    <a:extraClrScheme>
      <a:clrScheme name="">
        <a:dk1>
          <a:srgbClr val="E6E6DA"/>
        </a:dk1>
        <a:lt1>
          <a:srgbClr val="295200"/>
        </a:lt1>
        <a:dk2>
          <a:srgbClr val="F3F2D9"/>
        </a:dk2>
        <a:lt2>
          <a:srgbClr val="667B5B"/>
        </a:lt2>
        <a:accent1>
          <a:srgbClr val="808000"/>
        </a:accent1>
        <a:accent2>
          <a:srgbClr val="838D75"/>
        </a:accent2>
        <a:accent3>
          <a:srgbClr val="ACB3AA"/>
        </a:accent3>
        <a:accent4>
          <a:srgbClr val="C6C6BC"/>
        </a:accent4>
        <a:accent5>
          <a:srgbClr val="C1C1AA"/>
        </a:accent5>
        <a:accent6>
          <a:srgbClr val="757E68"/>
        </a:accent6>
        <a:hlink>
          <a:srgbClr val="33CC33"/>
        </a:hlink>
        <a:folHlink>
          <a:srgbClr val="339966"/>
        </a:folHlink>
      </a:clrScheme>
      <a:clrMap bg1="lt1" tx1="dk1" bg2="lt2" tx2="dk2" accent1="accent1" accent2="accent2" accent3="accent3" accent4="accent4" accent5="accent5" accent6="accent6" hlink="hlink" folHlink="folHlink"/>
    </a:extraClrScheme>
    <a:extraClrScheme>
      <a:clrScheme name="">
        <a:dk1>
          <a:srgbClr val="FFFFFF"/>
        </a:dk1>
        <a:lt1>
          <a:srgbClr val="633427"/>
        </a:lt1>
        <a:dk2>
          <a:srgbClr val="E9DDCD"/>
        </a:dk2>
        <a:lt2>
          <a:srgbClr val="86615A"/>
        </a:lt2>
        <a:accent1>
          <a:srgbClr val="A34545"/>
        </a:accent1>
        <a:accent2>
          <a:srgbClr val="C86400"/>
        </a:accent2>
        <a:accent3>
          <a:srgbClr val="B8ADAB"/>
        </a:accent3>
        <a:accent4>
          <a:srgbClr val="DCDCDC"/>
        </a:accent4>
        <a:accent5>
          <a:srgbClr val="CEB1B1"/>
        </a:accent5>
        <a:accent6>
          <a:srgbClr val="B35900"/>
        </a:accent6>
        <a:hlink>
          <a:srgbClr val="ECAE00"/>
        </a:hlink>
        <a:folHlink>
          <a:srgbClr val="BAA88A"/>
        </a:folHlink>
      </a:clrScheme>
      <a:clrMap bg1="lt1" tx1="dk1" bg2="lt2" tx2="dk2" accent1="accent1" accent2="accent2" accent3="accent3" accent4="accent4" accent5="accent5" accent6="accent6" hlink="hlink" folHlink="folHlink"/>
    </a:extraClrScheme>
    <a:extraClrScheme>
      <a:clrScheme name="">
        <a:dk1>
          <a:srgbClr val="EAEAEA"/>
        </a:dk1>
        <a:lt1>
          <a:srgbClr val="006666"/>
        </a:lt1>
        <a:dk2>
          <a:srgbClr val="FFFFCC"/>
        </a:dk2>
        <a:lt2>
          <a:srgbClr val="009999"/>
        </a:lt2>
        <a:accent1>
          <a:srgbClr val="339966"/>
        </a:accent1>
        <a:accent2>
          <a:srgbClr val="5E855B"/>
        </a:accent2>
        <a:accent3>
          <a:srgbClr val="AAB9B9"/>
        </a:accent3>
        <a:accent4>
          <a:srgbClr val="CACACA"/>
        </a:accent4>
        <a:accent5>
          <a:srgbClr val="ADCAB9"/>
        </a:accent5>
        <a:accent6>
          <a:srgbClr val="547751"/>
        </a:accent6>
        <a:hlink>
          <a:srgbClr val="EEC85E"/>
        </a:hlink>
        <a:folHlink>
          <a:srgbClr val="AA8456"/>
        </a:folHlink>
      </a:clrScheme>
      <a:clrMap bg1="lt1" tx1="dk1" bg2="lt2" tx2="dk2" accent1="accent1" accent2="accent2" accent3="accent3" accent4="accent4" accent5="accent5" accent6="accent6" hlink="hlink" folHlink="folHlink"/>
    </a:extraClrScheme>
    <a:extraClrScheme>
      <a:clrScheme name="">
        <a:dk1>
          <a:srgbClr val="FFFFFF"/>
        </a:dk1>
        <a:lt1>
          <a:srgbClr val="A68A58"/>
        </a:lt1>
        <a:dk2>
          <a:srgbClr val="DAD79C"/>
        </a:dk2>
        <a:lt2>
          <a:srgbClr val="B8A47C"/>
        </a:lt2>
        <a:accent1>
          <a:srgbClr val="816B35"/>
        </a:accent1>
        <a:accent2>
          <a:srgbClr val="FFCC00"/>
        </a:accent2>
        <a:accent3>
          <a:srgbClr val="D0C4B5"/>
        </a:accent3>
        <a:accent4>
          <a:srgbClr val="DCDCDC"/>
        </a:accent4>
        <a:accent5>
          <a:srgbClr val="C1BAAE"/>
        </a:accent5>
        <a:accent6>
          <a:srgbClr val="E5B700"/>
        </a:accent6>
        <a:hlink>
          <a:srgbClr val="0066CC"/>
        </a:hlink>
        <a:folHlink>
          <a:srgbClr val="009900"/>
        </a:folHlink>
      </a:clrScheme>
      <a:clrMap bg1="lt1" tx1="dk1" bg2="lt2" tx2="dk2" accent1="accent1" accent2="accent2" accent3="accent3" accent4="accent4" accent5="accent5" accent6="accent6" hlink="hlink" folHlink="folHlink"/>
    </a:extraClrScheme>
    <a:extraClrScheme>
      <a:clrScheme name="">
        <a:dk1>
          <a:srgbClr val="F8F8F8"/>
        </a:dk1>
        <a:lt1>
          <a:srgbClr val="003366"/>
        </a:lt1>
        <a:dk2>
          <a:srgbClr val="D1DDD4"/>
        </a:dk2>
        <a:lt2>
          <a:srgbClr val="336699"/>
        </a:lt2>
        <a:accent1>
          <a:srgbClr val="3399FF"/>
        </a:accent1>
        <a:accent2>
          <a:srgbClr val="006699"/>
        </a:accent2>
        <a:accent3>
          <a:srgbClr val="AAADB9"/>
        </a:accent3>
        <a:accent4>
          <a:srgbClr val="D6D6D6"/>
        </a:accent4>
        <a:accent5>
          <a:srgbClr val="ADCAFF"/>
        </a:accent5>
        <a:accent6>
          <a:srgbClr val="005B89"/>
        </a:accent6>
        <a:hlink>
          <a:srgbClr val="86C0CE"/>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8832</Words>
  <Application>WPS 演示</Application>
  <PresentationFormat>On-screen Show</PresentationFormat>
  <Paragraphs>1482</Paragraphs>
  <Slides>80</Slides>
  <Notes>46</Notes>
  <HiddenSlides>2</HiddenSlides>
  <MMClips>0</MMClips>
  <ScaleCrop>false</ScaleCrop>
  <HeadingPairs>
    <vt:vector size="8" baseType="variant">
      <vt:variant>
        <vt:lpstr>已用的字体</vt:lpstr>
      </vt:variant>
      <vt:variant>
        <vt:i4>26</vt:i4>
      </vt:variant>
      <vt:variant>
        <vt:lpstr>主题</vt:lpstr>
      </vt:variant>
      <vt:variant>
        <vt:i4>3</vt:i4>
      </vt:variant>
      <vt:variant>
        <vt:lpstr>嵌入 OLE 服务器</vt:lpstr>
      </vt:variant>
      <vt:variant>
        <vt:i4>40</vt:i4>
      </vt:variant>
      <vt:variant>
        <vt:lpstr>幻灯片标题</vt:lpstr>
      </vt:variant>
      <vt:variant>
        <vt:i4>80</vt:i4>
      </vt:variant>
    </vt:vector>
  </HeadingPairs>
  <TitlesOfParts>
    <vt:vector size="149" baseType="lpstr">
      <vt:lpstr>Arial</vt:lpstr>
      <vt:lpstr>宋体</vt:lpstr>
      <vt:lpstr>Wingdings</vt:lpstr>
      <vt:lpstr>Times New Roman</vt:lpstr>
      <vt:lpstr>Verdana</vt:lpstr>
      <vt:lpstr>Tahoma</vt:lpstr>
      <vt:lpstr>PMingLiU</vt:lpstr>
      <vt:lpstr>幼圆</vt:lpstr>
      <vt:lpstr>全真楷書</vt:lpstr>
      <vt:lpstr>黑体</vt:lpstr>
      <vt:lpstr>Monotype Sorts</vt:lpstr>
      <vt:lpstr>Wingdings</vt:lpstr>
      <vt:lpstr>DFKai-SB</vt:lpstr>
      <vt:lpstr>隸書体</vt:lpstr>
      <vt:lpstr>楷体</vt:lpstr>
      <vt:lpstr>魏碑体</vt:lpstr>
      <vt:lpstr>仿宋体</vt:lpstr>
      <vt:lpstr>仿宋</vt:lpstr>
      <vt:lpstr>隶书体</vt:lpstr>
      <vt:lpstr>隶书</vt:lpstr>
      <vt:lpstr>华文楷体</vt:lpstr>
      <vt:lpstr>Comic Sans MS</vt:lpstr>
      <vt:lpstr>Arial Black</vt:lpstr>
      <vt:lpstr>微软雅黑</vt:lpstr>
      <vt:lpstr>Arial Unicode MS</vt:lpstr>
      <vt:lpstr>Calibri</vt:lpstr>
      <vt:lpstr>Layers</vt:lpstr>
      <vt:lpstr>Cliff</vt:lpstr>
      <vt:lpstr>Default Design</vt:lpstr>
      <vt:lpstr>MS_ClipArt_Gallery.2</vt:lpstr>
      <vt:lpstr>MSPhotoEd.3</vt:lpstr>
      <vt:lpstr>MSPhotoEd.3</vt:lpstr>
      <vt:lpstr>Word.Document.8</vt:lpstr>
      <vt:lpstr>Word.Document.8</vt:lpstr>
      <vt:lpstr>MS_ClipArt_Gallery.2</vt:lpstr>
      <vt:lpstr>MS_ClipArt_Gallery.2</vt:lpstr>
      <vt:lpstr>MS_ClipArt_Gallery.2</vt:lpstr>
      <vt:lpstr>MS_ClipArt_Gallery.2</vt:lpstr>
      <vt:lpstr>MS_ClipArt_Gallery.2</vt:lpstr>
      <vt:lpstr>MS_ClipArt_Gallery.2</vt:lpstr>
      <vt:lpstr>MS_ClipArt_Gallery.2</vt:lpstr>
      <vt:lpstr>MS_ClipArt_Gallery.2</vt:lpstr>
      <vt:lpstr>Word.Document.8</vt:lpstr>
      <vt:lpstr>Word.Document.8</vt:lpstr>
      <vt:lpstr>Word.Document.8</vt:lpstr>
      <vt:lpstr>PowerPoint.Show.8</vt:lpstr>
      <vt:lpstr>MS_ClipArt_Gallery.2</vt:lpstr>
      <vt:lpstr>MS_ClipArt_Gallery.2</vt:lpstr>
      <vt:lpstr>Word.Document.8</vt:lpstr>
      <vt:lpstr>MS_ClipArt_Gallery.2</vt:lpstr>
      <vt:lpstr>MS_ClipArt_Gallery.2</vt:lpstr>
      <vt:lpstr>MS_ClipArt_Gallery.2</vt:lpstr>
      <vt:lpstr>MS_ClipArt_Gallery.2</vt:lpstr>
      <vt:lpstr>MS_ClipArt_Gallery.2</vt:lpstr>
      <vt:lpstr>Word.Document.8</vt:lpstr>
      <vt:lpstr>MS_ClipArt_Gallery.2</vt:lpstr>
      <vt:lpstr>Word.Document.8</vt:lpstr>
      <vt:lpstr>Word.Document.8</vt:lpstr>
      <vt:lpstr>Word.Document.8</vt:lpstr>
      <vt:lpstr>MS_ClipArt_Gallery.2</vt:lpstr>
      <vt:lpstr>MS_ClipArt_Gallery.2</vt:lpstr>
      <vt:lpstr>MS_ClipArt_Gallery.2</vt:lpstr>
      <vt:lpstr>MS_ClipArt_Gallery.2</vt:lpstr>
      <vt:lpstr>Word.Document.8</vt:lpstr>
      <vt:lpstr>MS_ClipArt_Gallery.2</vt:lpstr>
      <vt:lpstr>Word.Document.8</vt:lpstr>
      <vt:lpstr>Word.Document.8</vt:lpstr>
      <vt:lpstr>MSPhotoEd.3</vt:lpstr>
      <vt:lpstr>MSPhotoEd.3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台灣大學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Management 4e. - Robbins and DeCenzo</dc:title>
  <dc:creator>謝寶煖，台灣大學圖書資訊學系</dc:creator>
  <dc:subject>第一章管理者與管理</dc:subject>
  <cp:category>管理學</cp:category>
  <cp:lastModifiedBy>WPS_1670316127</cp:lastModifiedBy>
  <cp:revision>81</cp:revision>
  <dcterms:created xsi:type="dcterms:W3CDTF">2003-05-13T00:40:17Z</dcterms:created>
  <dcterms:modified xsi:type="dcterms:W3CDTF">2023-01-16T06:34:56Z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C43D2AB0895C44AF8B74EF61925644D0</vt:lpwstr>
  </property>
  <property fmtid="{D5CDD505-2E9C-101B-9397-08002B2CF9AE}" pid="3" name="KSOProductBuildVer">
    <vt:lpwstr>2052-11.1.0.13703</vt:lpwstr>
  </property>
</Properties>
</file>