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76" r:id="rId3"/>
    <p:sldId id="921" r:id="rId4"/>
    <p:sldId id="1024" r:id="rId5"/>
    <p:sldId id="970" r:id="rId6"/>
    <p:sldId id="1026" r:id="rId7"/>
    <p:sldId id="1022" r:id="rId8"/>
    <p:sldId id="1025" r:id="rId9"/>
    <p:sldId id="1027" r:id="rId10"/>
    <p:sldId id="966" r:id="rId11"/>
    <p:sldId id="1029" r:id="rId12"/>
    <p:sldId id="1028" r:id="rId13"/>
    <p:sldId id="967" r:id="rId14"/>
    <p:sldId id="968" r:id="rId15"/>
    <p:sldId id="969" r:id="rId16"/>
    <p:sldId id="1030" r:id="rId17"/>
    <p:sldId id="1031" r:id="rId18"/>
    <p:sldId id="1032" r:id="rId19"/>
    <p:sldId id="971" r:id="rId20"/>
    <p:sldId id="965" r:id="rId21"/>
    <p:sldId id="1018" r:id="rId22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1pPr>
    <a:lvl2pPr marL="455930" lvl="1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2pPr>
    <a:lvl3pPr marL="913130" lvl="2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3pPr>
    <a:lvl4pPr marL="1370330" lvl="3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4pPr>
    <a:lvl5pPr marL="1827530" lvl="4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5pPr>
    <a:lvl6pPr marL="2286000" lvl="5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6pPr>
    <a:lvl7pPr marL="2743200" lvl="6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7pPr>
    <a:lvl8pPr marL="3200400" lvl="7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8pPr>
    <a:lvl9pPr marL="3657600" lvl="8" indent="127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000" b="1" i="0" u="none" kern="1200" baseline="0">
        <a:solidFill>
          <a:schemeClr val="tx1"/>
        </a:solidFill>
        <a:latin typeface="黑体" panose="02010609060101010101" pitchFamily="49" charset="-122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00"/>
    <a:srgbClr val="FF3300"/>
    <a:srgbClr val="CCCC00"/>
    <a:srgbClr val="CC00FF"/>
    <a:srgbClr val="996600"/>
    <a:srgbClr val="CC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06"/>
    <p:restoredTop sz="92700"/>
  </p:normalViewPr>
  <p:slideViewPr>
    <p:cSldViewPr snapToGrid="0" showGuides="1">
      <p:cViewPr varScale="1">
        <p:scale>
          <a:sx n="93" d="100"/>
          <a:sy n="93" d="100"/>
        </p:scale>
        <p:origin x="1096" y="60"/>
      </p:cViewPr>
      <p:guideLst>
        <p:guide orient="horz" pos="2160"/>
        <p:guide pos="29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#1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F723C-6E35-4582-84D7-D149D9A23D9D}" type="doc">
      <dgm:prSet loTypeId="urn:microsoft.com/office/officeart/2005/8/layout/radial4#1" loCatId="relationship" qsTypeId="urn:microsoft.com/office/officeart/2005/8/quickstyle/3d5#1" qsCatId="3D" csTypeId="urn:microsoft.com/office/officeart/2005/8/colors/accent2_3#1" csCatId="accent2" phldr="1"/>
      <dgm:spPr/>
      <dgm:t>
        <a:bodyPr/>
        <a:lstStyle/>
        <a:p>
          <a:endParaRPr lang="zh-CN" altLang="en-US"/>
        </a:p>
      </dgm:t>
    </dgm:pt>
    <dgm:pt modelId="{06B5E5DB-0926-4C5A-8115-3A69614B7DC5}">
      <dgm:prSet phldrT="[文本]"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目视化</a:t>
          </a:r>
        </a:p>
      </dgm:t>
    </dgm:pt>
    <dgm:pt modelId="{2BCD277D-081B-41A4-898D-B610E936981C}" cxnId="{BC4CA53F-AA0E-4229-9AB5-148B4443CFE1}" type="parTrans">
      <dgm:prSet/>
      <dgm:spPr/>
      <dgm:t>
        <a:bodyPr/>
        <a:lstStyle/>
        <a:p>
          <a:endParaRPr lang="zh-CN" altLang="en-US"/>
        </a:p>
      </dgm:t>
    </dgm:pt>
    <dgm:pt modelId="{3ED94775-1997-4ADF-9310-7CCABC554824}" cxnId="{BC4CA53F-AA0E-4229-9AB5-148B4443CFE1}" type="sibTrans">
      <dgm:prSet/>
      <dgm:spPr/>
      <dgm:t>
        <a:bodyPr/>
        <a:lstStyle/>
        <a:p>
          <a:endParaRPr lang="zh-CN" altLang="en-US"/>
        </a:p>
      </dgm:t>
    </dgm:pt>
    <dgm:pt modelId="{AC73FC9D-B82A-4344-8BCF-5088E8003F0C}">
      <dgm:prSet phldrT="[文本]"/>
      <dgm:spPr/>
      <dgm:t>
        <a:bodyPr/>
        <a:lstStyle/>
        <a:p>
          <a:r>
            <a:rPr lang="zh-CN" altLang="en-US" b="1" dirty="0">
              <a:solidFill>
                <a:srgbClr val="FFFF00"/>
              </a:solidFill>
            </a:rPr>
            <a:t>区域规划法</a:t>
          </a:r>
        </a:p>
      </dgm:t>
    </dgm:pt>
    <dgm:pt modelId="{16B73FE2-3F9D-4051-BA75-93E164E49DDA}" cxnId="{5267088F-A2D8-4498-924F-D363FCD653D5}" type="parTrans">
      <dgm:prSet/>
      <dgm:spPr/>
      <dgm:t>
        <a:bodyPr/>
        <a:lstStyle/>
        <a:p>
          <a:endParaRPr lang="zh-CN" altLang="en-US"/>
        </a:p>
      </dgm:t>
    </dgm:pt>
    <dgm:pt modelId="{419792CA-0BCF-4CEC-B9E4-6899830E71BD}" cxnId="{5267088F-A2D8-4498-924F-D363FCD653D5}" type="sibTrans">
      <dgm:prSet/>
      <dgm:spPr/>
      <dgm:t>
        <a:bodyPr/>
        <a:lstStyle/>
        <a:p>
          <a:endParaRPr lang="zh-CN" altLang="en-US"/>
        </a:p>
      </dgm:t>
    </dgm:pt>
    <dgm:pt modelId="{01FA1B45-0C32-4672-B5AA-37F6FBB01B4C}">
      <dgm:prSet phldrT="[文本]"/>
      <dgm:spPr/>
      <dgm:t>
        <a:bodyPr/>
        <a:lstStyle/>
        <a:p>
          <a:r>
            <a:rPr lang="zh-CN" altLang="en-US" b="1" dirty="0">
              <a:solidFill>
                <a:srgbClr val="FFFF00"/>
              </a:solidFill>
            </a:rPr>
            <a:t>时间标贴法</a:t>
          </a:r>
        </a:p>
      </dgm:t>
    </dgm:pt>
    <dgm:pt modelId="{1AA31C73-8FB7-41E7-BEAB-443B4AD50879}" cxnId="{6F40BA15-8517-4C84-A8FD-242D9414F507}" type="parTrans">
      <dgm:prSet/>
      <dgm:spPr/>
      <dgm:t>
        <a:bodyPr/>
        <a:lstStyle/>
        <a:p>
          <a:endParaRPr lang="zh-CN" altLang="en-US"/>
        </a:p>
      </dgm:t>
    </dgm:pt>
    <dgm:pt modelId="{1434F40F-8CEB-4DF0-AEBE-992E63742155}" cxnId="{6F40BA15-8517-4C84-A8FD-242D9414F507}" type="sibTrans">
      <dgm:prSet/>
      <dgm:spPr/>
      <dgm:t>
        <a:bodyPr/>
        <a:lstStyle/>
        <a:p>
          <a:endParaRPr lang="zh-CN" altLang="en-US"/>
        </a:p>
      </dgm:t>
    </dgm:pt>
    <dgm:pt modelId="{6F2A7D59-E147-4414-867A-2B9222CC8539}">
      <dgm:prSet phldrT="[文本]"/>
      <dgm:spPr/>
      <dgm:t>
        <a:bodyPr/>
        <a:lstStyle/>
        <a:p>
          <a:r>
            <a:rPr lang="zh-CN" altLang="en-US" b="1" dirty="0">
              <a:solidFill>
                <a:srgbClr val="FFFF00"/>
              </a:solidFill>
            </a:rPr>
            <a:t>批次管理法</a:t>
          </a:r>
        </a:p>
      </dgm:t>
    </dgm:pt>
    <dgm:pt modelId="{D488D015-4782-4CE1-B95E-F595DD87EE50}" cxnId="{12839A83-7A90-4A0D-BC6B-3752A7F0B0D8}" type="parTrans">
      <dgm:prSet/>
      <dgm:spPr/>
      <dgm:t>
        <a:bodyPr/>
        <a:lstStyle/>
        <a:p>
          <a:endParaRPr lang="zh-CN" altLang="en-US"/>
        </a:p>
      </dgm:t>
    </dgm:pt>
    <dgm:pt modelId="{E484FD97-3642-407D-B950-B4B9A8E8E4FE}" cxnId="{12839A83-7A90-4A0D-BC6B-3752A7F0B0D8}" type="sibTrans">
      <dgm:prSet/>
      <dgm:spPr/>
      <dgm:t>
        <a:bodyPr/>
        <a:lstStyle/>
        <a:p>
          <a:endParaRPr lang="zh-CN" altLang="en-US"/>
        </a:p>
      </dgm:t>
    </dgm:pt>
    <dgm:pt modelId="{06207304-3ECB-4745-BCCF-286363014875}" type="pres">
      <dgm:prSet presAssocID="{6B6F723C-6E35-4582-84D7-D149D9A23D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67B882-A32C-4B5D-84A0-7BA5AD8B81E9}" type="pres">
      <dgm:prSet presAssocID="{06B5E5DB-0926-4C5A-8115-3A69614B7DC5}" presName="centerShape" presStyleLbl="node0" presStyleIdx="0" presStyleCnt="1"/>
      <dgm:spPr/>
    </dgm:pt>
    <dgm:pt modelId="{818D8DBC-53CB-426F-B22A-734228A2DBD0}" type="pres">
      <dgm:prSet presAssocID="{16B73FE2-3F9D-4051-BA75-93E164E49DDA}" presName="parTrans" presStyleLbl="bgSibTrans2D1" presStyleIdx="0" presStyleCnt="3"/>
      <dgm:spPr/>
    </dgm:pt>
    <dgm:pt modelId="{3677E2B5-4AAD-4446-A76E-BB391DC0C9D5}" type="pres">
      <dgm:prSet presAssocID="{AC73FC9D-B82A-4344-8BCF-5088E8003F0C}" presName="node" presStyleLbl="node1" presStyleIdx="0" presStyleCnt="3">
        <dgm:presLayoutVars>
          <dgm:bulletEnabled val="1"/>
        </dgm:presLayoutVars>
      </dgm:prSet>
      <dgm:spPr/>
    </dgm:pt>
    <dgm:pt modelId="{C3E49D42-1119-4B4B-B090-6123CA3057F8}" type="pres">
      <dgm:prSet presAssocID="{1AA31C73-8FB7-41E7-BEAB-443B4AD50879}" presName="parTrans" presStyleLbl="bgSibTrans2D1" presStyleIdx="1" presStyleCnt="3"/>
      <dgm:spPr/>
    </dgm:pt>
    <dgm:pt modelId="{D405F243-5719-4F19-9F6F-27058F99D429}" type="pres">
      <dgm:prSet presAssocID="{01FA1B45-0C32-4672-B5AA-37F6FBB01B4C}" presName="node" presStyleLbl="node1" presStyleIdx="1" presStyleCnt="3">
        <dgm:presLayoutVars>
          <dgm:bulletEnabled val="1"/>
        </dgm:presLayoutVars>
      </dgm:prSet>
      <dgm:spPr/>
    </dgm:pt>
    <dgm:pt modelId="{68FE908B-F14C-463A-9E6A-3A9A023BB3AB}" type="pres">
      <dgm:prSet presAssocID="{D488D015-4782-4CE1-B95E-F595DD87EE50}" presName="parTrans" presStyleLbl="bgSibTrans2D1" presStyleIdx="2" presStyleCnt="3"/>
      <dgm:spPr/>
    </dgm:pt>
    <dgm:pt modelId="{63BF2BCD-22E6-4FD5-B552-F4451E4CE9C0}" type="pres">
      <dgm:prSet presAssocID="{6F2A7D59-E147-4414-867A-2B9222CC8539}" presName="node" presStyleLbl="node1" presStyleIdx="2" presStyleCnt="3" custRadScaleRad="109610" custRadScaleInc="438">
        <dgm:presLayoutVars>
          <dgm:bulletEnabled val="1"/>
        </dgm:presLayoutVars>
      </dgm:prSet>
      <dgm:spPr/>
    </dgm:pt>
  </dgm:ptLst>
  <dgm:cxnLst>
    <dgm:cxn modelId="{95984F14-9B6C-4E57-A507-E8B63CF44243}" type="presOf" srcId="{D488D015-4782-4CE1-B95E-F595DD87EE50}" destId="{68FE908B-F14C-463A-9E6A-3A9A023BB3AB}" srcOrd="0" destOrd="0" presId="urn:microsoft.com/office/officeart/2005/8/layout/radial4#1"/>
    <dgm:cxn modelId="{6F40BA15-8517-4C84-A8FD-242D9414F507}" srcId="{06B5E5DB-0926-4C5A-8115-3A69614B7DC5}" destId="{01FA1B45-0C32-4672-B5AA-37F6FBB01B4C}" srcOrd="1" destOrd="0" parTransId="{1AA31C73-8FB7-41E7-BEAB-443B4AD50879}" sibTransId="{1434F40F-8CEB-4DF0-AEBE-992E63742155}"/>
    <dgm:cxn modelId="{E7048132-C09F-423E-8BA7-F39C8CCC9540}" type="presOf" srcId="{6B6F723C-6E35-4582-84D7-D149D9A23D9D}" destId="{06207304-3ECB-4745-BCCF-286363014875}" srcOrd="0" destOrd="0" presId="urn:microsoft.com/office/officeart/2005/8/layout/radial4#1"/>
    <dgm:cxn modelId="{3960E734-FE43-4CED-9E24-714777D05E4C}" type="presOf" srcId="{06B5E5DB-0926-4C5A-8115-3A69614B7DC5}" destId="{6D67B882-A32C-4B5D-84A0-7BA5AD8B81E9}" srcOrd="0" destOrd="0" presId="urn:microsoft.com/office/officeart/2005/8/layout/radial4#1"/>
    <dgm:cxn modelId="{BC4CA53F-AA0E-4229-9AB5-148B4443CFE1}" srcId="{6B6F723C-6E35-4582-84D7-D149D9A23D9D}" destId="{06B5E5DB-0926-4C5A-8115-3A69614B7DC5}" srcOrd="0" destOrd="0" parTransId="{2BCD277D-081B-41A4-898D-B610E936981C}" sibTransId="{3ED94775-1997-4ADF-9310-7CCABC554824}"/>
    <dgm:cxn modelId="{03764F44-D4D8-41AB-8BF0-ACF4202A848B}" type="presOf" srcId="{01FA1B45-0C32-4672-B5AA-37F6FBB01B4C}" destId="{D405F243-5719-4F19-9F6F-27058F99D429}" srcOrd="0" destOrd="0" presId="urn:microsoft.com/office/officeart/2005/8/layout/radial4#1"/>
    <dgm:cxn modelId="{2EFD8A4E-F0A1-4BFA-9DED-C4F04A6E1413}" type="presOf" srcId="{16B73FE2-3F9D-4051-BA75-93E164E49DDA}" destId="{818D8DBC-53CB-426F-B22A-734228A2DBD0}" srcOrd="0" destOrd="0" presId="urn:microsoft.com/office/officeart/2005/8/layout/radial4#1"/>
    <dgm:cxn modelId="{12839A83-7A90-4A0D-BC6B-3752A7F0B0D8}" srcId="{06B5E5DB-0926-4C5A-8115-3A69614B7DC5}" destId="{6F2A7D59-E147-4414-867A-2B9222CC8539}" srcOrd="2" destOrd="0" parTransId="{D488D015-4782-4CE1-B95E-F595DD87EE50}" sibTransId="{E484FD97-3642-407D-B950-B4B9A8E8E4FE}"/>
    <dgm:cxn modelId="{5267088F-A2D8-4498-924F-D363FCD653D5}" srcId="{06B5E5DB-0926-4C5A-8115-3A69614B7DC5}" destId="{AC73FC9D-B82A-4344-8BCF-5088E8003F0C}" srcOrd="0" destOrd="0" parTransId="{16B73FE2-3F9D-4051-BA75-93E164E49DDA}" sibTransId="{419792CA-0BCF-4CEC-B9E4-6899830E71BD}"/>
    <dgm:cxn modelId="{754CCAD3-7DDE-42DB-846B-B7C1DF76B0E6}" type="presOf" srcId="{6F2A7D59-E147-4414-867A-2B9222CC8539}" destId="{63BF2BCD-22E6-4FD5-B552-F4451E4CE9C0}" srcOrd="0" destOrd="0" presId="urn:microsoft.com/office/officeart/2005/8/layout/radial4#1"/>
    <dgm:cxn modelId="{CA06CDE5-1D7B-44F0-8798-5707F0604909}" type="presOf" srcId="{1AA31C73-8FB7-41E7-BEAB-443B4AD50879}" destId="{C3E49D42-1119-4B4B-B090-6123CA3057F8}" srcOrd="0" destOrd="0" presId="urn:microsoft.com/office/officeart/2005/8/layout/radial4#1"/>
    <dgm:cxn modelId="{942737EE-7F2A-4338-B839-631666E95BE1}" type="presOf" srcId="{AC73FC9D-B82A-4344-8BCF-5088E8003F0C}" destId="{3677E2B5-4AAD-4446-A76E-BB391DC0C9D5}" srcOrd="0" destOrd="0" presId="urn:microsoft.com/office/officeart/2005/8/layout/radial4#1"/>
    <dgm:cxn modelId="{CB21210C-0F2D-48D0-AFE1-9338741A897D}" type="presParOf" srcId="{06207304-3ECB-4745-BCCF-286363014875}" destId="{6D67B882-A32C-4B5D-84A0-7BA5AD8B81E9}" srcOrd="0" destOrd="0" presId="urn:microsoft.com/office/officeart/2005/8/layout/radial4#1"/>
    <dgm:cxn modelId="{2677F460-D350-445E-B64D-1B272A88B920}" type="presParOf" srcId="{06207304-3ECB-4745-BCCF-286363014875}" destId="{818D8DBC-53CB-426F-B22A-734228A2DBD0}" srcOrd="1" destOrd="0" presId="urn:microsoft.com/office/officeart/2005/8/layout/radial4#1"/>
    <dgm:cxn modelId="{BE00A6EE-6851-4E7B-9B0C-68AFE4567493}" type="presParOf" srcId="{06207304-3ECB-4745-BCCF-286363014875}" destId="{3677E2B5-4AAD-4446-A76E-BB391DC0C9D5}" srcOrd="2" destOrd="0" presId="urn:microsoft.com/office/officeart/2005/8/layout/radial4#1"/>
    <dgm:cxn modelId="{D18D1404-06DF-481A-96D6-744559066C27}" type="presParOf" srcId="{06207304-3ECB-4745-BCCF-286363014875}" destId="{C3E49D42-1119-4B4B-B090-6123CA3057F8}" srcOrd="3" destOrd="0" presId="urn:microsoft.com/office/officeart/2005/8/layout/radial4#1"/>
    <dgm:cxn modelId="{3C2EAED0-3C1A-494B-8877-61B193548862}" type="presParOf" srcId="{06207304-3ECB-4745-BCCF-286363014875}" destId="{D405F243-5719-4F19-9F6F-27058F99D429}" srcOrd="4" destOrd="0" presId="urn:microsoft.com/office/officeart/2005/8/layout/radial4#1"/>
    <dgm:cxn modelId="{72239CE1-BF2A-43B8-9C13-D0F467C52142}" type="presParOf" srcId="{06207304-3ECB-4745-BCCF-286363014875}" destId="{68FE908B-F14C-463A-9E6A-3A9A023BB3AB}" srcOrd="5" destOrd="0" presId="urn:microsoft.com/office/officeart/2005/8/layout/radial4#1"/>
    <dgm:cxn modelId="{F6C8D4D9-C2D3-4AAB-B315-6AC5C9F1812B}" type="presParOf" srcId="{06207304-3ECB-4745-BCCF-286363014875}" destId="{63BF2BCD-22E6-4FD5-B552-F4451E4CE9C0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52E49D-D647-4929-9AE9-19F0A6488F8F}" type="doc">
      <dgm:prSet loTypeId="urn:microsoft.com/office/officeart/2005/8/layout/hList9#1" loCatId="list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06CADC5E-FD1F-4C68-A8FC-F24FA22E24BB}">
      <dgm:prSet phldrT="[文本]" custT="1"/>
      <dgm:spPr/>
      <dgm:t>
        <a:bodyPr/>
        <a:lstStyle/>
        <a:p>
          <a:r>
            <a: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sz="2200" b="1">
              <a:latin typeface="黑体" panose="02010609060101010101" pitchFamily="49" charset="-122"/>
              <a:ea typeface="黑体" panose="02010609060101010101" pitchFamily="49" charset="-122"/>
            </a:rPr>
            <a:t>划分定义</a:t>
          </a:r>
          <a:endParaRPr lang="zh-CN" altLang="en-US" sz="2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C4B7AE1-45BD-4324-B9B6-F84DCA2A9BDA}" cxnId="{FEEA71F9-E42C-49FA-B5A8-F9BD7FAB1A95}" type="parTrans">
      <dgm:prSet/>
      <dgm:spPr/>
      <dgm:t>
        <a:bodyPr/>
        <a:lstStyle/>
        <a:p>
          <a:endParaRPr lang="zh-CN" altLang="en-US">
            <a:solidFill>
              <a:srgbClr val="9900FF"/>
            </a:solidFill>
          </a:endParaRPr>
        </a:p>
      </dgm:t>
    </dgm:pt>
    <dgm:pt modelId="{E794E110-3F64-4EDF-98CD-B59EE6754D60}" cxnId="{FEEA71F9-E42C-49FA-B5A8-F9BD7FAB1A95}" type="sibTrans">
      <dgm:prSet/>
      <dgm:spPr/>
      <dgm:t>
        <a:bodyPr/>
        <a:lstStyle/>
        <a:p>
          <a:endParaRPr lang="zh-CN" altLang="en-US">
            <a:solidFill>
              <a:srgbClr val="9900FF"/>
            </a:solidFill>
          </a:endParaRPr>
        </a:p>
      </dgm:t>
    </dgm:pt>
    <dgm:pt modelId="{5B0BA2EE-60AD-4F3D-890B-C2D6F63C859C}">
      <dgm:prSet phldrT="[文本]"/>
      <dgm:spPr/>
      <dgm:t>
        <a:bodyPr/>
        <a:lstStyle/>
        <a:p>
          <a:r>
            <a:rPr lang="zh-CN" altLang="en-US" b="1"/>
            <a:t>将储存区划分成每一个货位，并定义和张贴每一个地址码。</a:t>
          </a:r>
          <a:endParaRPr lang="zh-CN" altLang="en-US" b="1" dirty="0"/>
        </a:p>
      </dgm:t>
    </dgm:pt>
    <dgm:pt modelId="{E24087E3-5986-4071-B95A-F8674A3ED8A3}" cxnId="{43559A2C-0505-4402-9F61-E15EBC70F31E}" type="parTrans">
      <dgm:prSet/>
      <dgm:spPr/>
      <dgm:t>
        <a:bodyPr/>
        <a:lstStyle/>
        <a:p>
          <a:endParaRPr lang="zh-CN" altLang="en-US">
            <a:solidFill>
              <a:srgbClr val="9900FF"/>
            </a:solidFill>
          </a:endParaRPr>
        </a:p>
      </dgm:t>
    </dgm:pt>
    <dgm:pt modelId="{C70CF2B2-13D7-4BFA-8339-90BA70B01D15}" cxnId="{43559A2C-0505-4402-9F61-E15EBC70F31E}" type="sibTrans">
      <dgm:prSet/>
      <dgm:spPr/>
      <dgm:t>
        <a:bodyPr/>
        <a:lstStyle/>
        <a:p>
          <a:endParaRPr lang="zh-CN" altLang="en-US">
            <a:solidFill>
              <a:srgbClr val="9900FF"/>
            </a:solidFill>
          </a:endParaRPr>
        </a:p>
      </dgm:t>
    </dgm:pt>
    <dgm:pt modelId="{D599A768-EC0E-443A-8159-02E12C28F1B5}" type="pres">
      <dgm:prSet presAssocID="{5F52E49D-D647-4929-9AE9-19F0A6488F8F}" presName="list" presStyleCnt="0">
        <dgm:presLayoutVars>
          <dgm:dir/>
          <dgm:animLvl val="lvl"/>
        </dgm:presLayoutVars>
      </dgm:prSet>
      <dgm:spPr/>
    </dgm:pt>
    <dgm:pt modelId="{9E5672D8-3D5F-42DF-B746-E9CF6C82EEB8}" type="pres">
      <dgm:prSet presAssocID="{06CADC5E-FD1F-4C68-A8FC-F24FA22E24BB}" presName="posSpace" presStyleCnt="0"/>
      <dgm:spPr/>
    </dgm:pt>
    <dgm:pt modelId="{A2835051-A24B-4D32-B60A-D865AF0C507C}" type="pres">
      <dgm:prSet presAssocID="{06CADC5E-FD1F-4C68-A8FC-F24FA22E24BB}" presName="vertFlow" presStyleCnt="0"/>
      <dgm:spPr/>
    </dgm:pt>
    <dgm:pt modelId="{AB986E2B-E4FF-478E-AD3F-AA8C2DC3BE73}" type="pres">
      <dgm:prSet presAssocID="{06CADC5E-FD1F-4C68-A8FC-F24FA22E24BB}" presName="topSpace" presStyleCnt="0"/>
      <dgm:spPr/>
    </dgm:pt>
    <dgm:pt modelId="{4F7852D1-3B44-45F5-ADEF-4B93B56203DF}" type="pres">
      <dgm:prSet presAssocID="{06CADC5E-FD1F-4C68-A8FC-F24FA22E24BB}" presName="firstComp" presStyleCnt="0"/>
      <dgm:spPr/>
    </dgm:pt>
    <dgm:pt modelId="{D35233BC-2954-4E15-946D-8647174B9DDE}" type="pres">
      <dgm:prSet presAssocID="{06CADC5E-FD1F-4C68-A8FC-F24FA22E24BB}" presName="firstChild" presStyleLbl="bgAccFollowNode1" presStyleIdx="0" presStyleCnt="1" custScaleX="159379"/>
      <dgm:spPr/>
    </dgm:pt>
    <dgm:pt modelId="{A843CD73-B0E0-4655-8F9D-CCD732D2430A}" type="pres">
      <dgm:prSet presAssocID="{06CADC5E-FD1F-4C68-A8FC-F24FA22E24BB}" presName="firstChildTx" presStyleLbl="bgAccFollowNode1" presStyleIdx="0" presStyleCnt="1">
        <dgm:presLayoutVars>
          <dgm:bulletEnabled val="1"/>
        </dgm:presLayoutVars>
      </dgm:prSet>
      <dgm:spPr/>
    </dgm:pt>
    <dgm:pt modelId="{406E305E-4876-43A9-B59E-CB2BC3C7FD8B}" type="pres">
      <dgm:prSet presAssocID="{06CADC5E-FD1F-4C68-A8FC-F24FA22E24BB}" presName="negSpace" presStyleCnt="0"/>
      <dgm:spPr/>
    </dgm:pt>
    <dgm:pt modelId="{AFEA37E8-8B48-4D56-8F06-BE96A15061F4}" type="pres">
      <dgm:prSet presAssocID="{06CADC5E-FD1F-4C68-A8FC-F24FA22E24BB}" presName="circle" presStyleLbl="node1" presStyleIdx="0" presStyleCnt="1" custScaleX="115673" custLinFactNeighborX="-93632" custLinFactNeighborY="1296"/>
      <dgm:spPr/>
    </dgm:pt>
  </dgm:ptLst>
  <dgm:cxnLst>
    <dgm:cxn modelId="{A2F6D60B-B3F7-49FD-8653-DF3B52ABAA1E}" type="presOf" srcId="{5B0BA2EE-60AD-4F3D-890B-C2D6F63C859C}" destId="{A843CD73-B0E0-4655-8F9D-CCD732D2430A}" srcOrd="1" destOrd="0" presId="urn:microsoft.com/office/officeart/2005/8/layout/hList9#1"/>
    <dgm:cxn modelId="{956BC414-4334-46BD-AC3D-49E9FEE2EBBC}" type="presOf" srcId="{5F52E49D-D647-4929-9AE9-19F0A6488F8F}" destId="{D599A768-EC0E-443A-8159-02E12C28F1B5}" srcOrd="0" destOrd="0" presId="urn:microsoft.com/office/officeart/2005/8/layout/hList9#1"/>
    <dgm:cxn modelId="{51BBF11E-E611-4798-A470-A29D658E81E5}" type="presOf" srcId="{5B0BA2EE-60AD-4F3D-890B-C2D6F63C859C}" destId="{D35233BC-2954-4E15-946D-8647174B9DDE}" srcOrd="0" destOrd="0" presId="urn:microsoft.com/office/officeart/2005/8/layout/hList9#1"/>
    <dgm:cxn modelId="{43559A2C-0505-4402-9F61-E15EBC70F31E}" srcId="{06CADC5E-FD1F-4C68-A8FC-F24FA22E24BB}" destId="{5B0BA2EE-60AD-4F3D-890B-C2D6F63C859C}" srcOrd="0" destOrd="0" parTransId="{E24087E3-5986-4071-B95A-F8674A3ED8A3}" sibTransId="{C70CF2B2-13D7-4BFA-8339-90BA70B01D15}"/>
    <dgm:cxn modelId="{5D3934F8-6A60-4E25-8CE1-B1E4A13B0203}" type="presOf" srcId="{06CADC5E-FD1F-4C68-A8FC-F24FA22E24BB}" destId="{AFEA37E8-8B48-4D56-8F06-BE96A15061F4}" srcOrd="0" destOrd="0" presId="urn:microsoft.com/office/officeart/2005/8/layout/hList9#1"/>
    <dgm:cxn modelId="{FEEA71F9-E42C-49FA-B5A8-F9BD7FAB1A95}" srcId="{5F52E49D-D647-4929-9AE9-19F0A6488F8F}" destId="{06CADC5E-FD1F-4C68-A8FC-F24FA22E24BB}" srcOrd="0" destOrd="0" parTransId="{0C4B7AE1-45BD-4324-B9B6-F84DCA2A9BDA}" sibTransId="{E794E110-3F64-4EDF-98CD-B59EE6754D60}"/>
    <dgm:cxn modelId="{E1046ED7-55BF-484B-81CE-F7BEE4BF1991}" type="presParOf" srcId="{D599A768-EC0E-443A-8159-02E12C28F1B5}" destId="{9E5672D8-3D5F-42DF-B746-E9CF6C82EEB8}" srcOrd="0" destOrd="0" presId="urn:microsoft.com/office/officeart/2005/8/layout/hList9#1"/>
    <dgm:cxn modelId="{37FB9669-7EB7-4749-8051-C77C67624391}" type="presParOf" srcId="{D599A768-EC0E-443A-8159-02E12C28F1B5}" destId="{A2835051-A24B-4D32-B60A-D865AF0C507C}" srcOrd="1" destOrd="0" presId="urn:microsoft.com/office/officeart/2005/8/layout/hList9#1"/>
    <dgm:cxn modelId="{1F6FCBCC-94D0-446B-BE60-027EF32D1EDE}" type="presParOf" srcId="{A2835051-A24B-4D32-B60A-D865AF0C507C}" destId="{AB986E2B-E4FF-478E-AD3F-AA8C2DC3BE73}" srcOrd="0" destOrd="0" presId="urn:microsoft.com/office/officeart/2005/8/layout/hList9#1"/>
    <dgm:cxn modelId="{BA9AB43B-47FA-441E-B06A-1754E6466D58}" type="presParOf" srcId="{A2835051-A24B-4D32-B60A-D865AF0C507C}" destId="{4F7852D1-3B44-45F5-ADEF-4B93B56203DF}" srcOrd="1" destOrd="0" presId="urn:microsoft.com/office/officeart/2005/8/layout/hList9#1"/>
    <dgm:cxn modelId="{B1EF26DB-70E8-43D7-8D6C-3AD2E97344C4}" type="presParOf" srcId="{4F7852D1-3B44-45F5-ADEF-4B93B56203DF}" destId="{D35233BC-2954-4E15-946D-8647174B9DDE}" srcOrd="0" destOrd="0" presId="urn:microsoft.com/office/officeart/2005/8/layout/hList9#1"/>
    <dgm:cxn modelId="{69B2A302-EECB-46F4-A9C0-F760204476DB}" type="presParOf" srcId="{4F7852D1-3B44-45F5-ADEF-4B93B56203DF}" destId="{A843CD73-B0E0-4655-8F9D-CCD732D2430A}" srcOrd="1" destOrd="0" presId="urn:microsoft.com/office/officeart/2005/8/layout/hList9#1"/>
    <dgm:cxn modelId="{7C76E110-7D99-4281-8F2C-437BDC447DFA}" type="presParOf" srcId="{D599A768-EC0E-443A-8159-02E12C28F1B5}" destId="{406E305E-4876-43A9-B59E-CB2BC3C7FD8B}" srcOrd="2" destOrd="0" presId="urn:microsoft.com/office/officeart/2005/8/layout/hList9#1"/>
    <dgm:cxn modelId="{5F0B82E3-5BCB-428B-B264-E2996A172A50}" type="presParOf" srcId="{D599A768-EC0E-443A-8159-02E12C28F1B5}" destId="{AFEA37E8-8B48-4D56-8F06-BE96A15061F4}" srcOrd="3" destOrd="0" presId="urn:microsoft.com/office/officeart/2005/8/layout/hList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82BBB-5021-49A2-B0C9-ABB9B40E3F15}" type="doc">
      <dgm:prSet loTypeId="urn:microsoft.com/office/officeart/2005/8/layout/hList9#2" loCatId="list" qsTypeId="urn:microsoft.com/office/officeart/2005/8/quickstyle/simple1#2" qsCatId="simple" csTypeId="urn:microsoft.com/office/officeart/2005/8/colors/colorful2#2" csCatId="colorful" phldr="1"/>
      <dgm:spPr/>
      <dgm:t>
        <a:bodyPr/>
        <a:lstStyle/>
        <a:p>
          <a:endParaRPr lang="zh-CN" altLang="en-US"/>
        </a:p>
      </dgm:t>
    </dgm:pt>
    <dgm:pt modelId="{1CE4DA3C-0E69-403D-8909-620C80F31FB7}">
      <dgm:prSet phldrT="[文本]" custT="1"/>
      <dgm:spPr/>
      <dgm:t>
        <a:bodyPr/>
        <a:lstStyle/>
        <a:p>
          <a:r>
            <a:rPr lang="en-US" altLang="zh-CN" sz="6000" dirty="0"/>
            <a:t>2.</a:t>
          </a:r>
          <a:endParaRPr lang="zh-CN" altLang="en-US" sz="6000" dirty="0"/>
        </a:p>
      </dgm:t>
    </dgm:pt>
    <dgm:pt modelId="{0EF030E7-2DE8-4D1D-BE42-44B46E44C743}" cxnId="{31D9CC14-F9C5-4E35-8635-0A275EEA61C4}" type="parTrans">
      <dgm:prSet/>
      <dgm:spPr/>
      <dgm:t>
        <a:bodyPr/>
        <a:lstStyle/>
        <a:p>
          <a:endParaRPr lang="zh-CN" altLang="en-US"/>
        </a:p>
      </dgm:t>
    </dgm:pt>
    <dgm:pt modelId="{F605C7EB-8270-47B3-9F6A-693644ABD64F}" cxnId="{31D9CC14-F9C5-4E35-8635-0A275EEA61C4}" type="sibTrans">
      <dgm:prSet/>
      <dgm:spPr/>
      <dgm:t>
        <a:bodyPr/>
        <a:lstStyle/>
        <a:p>
          <a:endParaRPr lang="zh-CN" altLang="en-US"/>
        </a:p>
      </dgm:t>
    </dgm:pt>
    <dgm:pt modelId="{6D2FEAFC-0217-4501-85FD-A66FEBAFA9D2}">
      <dgm:prSet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zh-CN" altLang="en-US" sz="2000" b="1" dirty="0">
              <a:solidFill>
                <a:srgbClr val="9900FF"/>
              </a:solidFill>
            </a:rPr>
            <a:t>新进物料需要从地址码箱中抽一个地址码，然后将物料存放在对应的货位</a:t>
          </a:r>
          <a:r>
            <a:rPr lang="zh-CN" altLang="en-US" sz="2000" dirty="0">
              <a:solidFill>
                <a:srgbClr val="9900FF"/>
              </a:solidFill>
            </a:rPr>
            <a:t>。</a:t>
          </a:r>
        </a:p>
      </dgm:t>
    </dgm:pt>
    <dgm:pt modelId="{838B23E3-BCFE-4290-B038-B0EB3418274F}" cxnId="{66DBB1BF-AA66-442E-A576-1778193B0471}" type="parTrans">
      <dgm:prSet/>
      <dgm:spPr/>
      <dgm:t>
        <a:bodyPr/>
        <a:lstStyle/>
        <a:p>
          <a:endParaRPr lang="zh-CN" altLang="en-US"/>
        </a:p>
      </dgm:t>
    </dgm:pt>
    <dgm:pt modelId="{6CF4B23D-F26F-45C0-985C-FB439AAE125B}" cxnId="{66DBB1BF-AA66-442E-A576-1778193B0471}" type="sibTrans">
      <dgm:prSet/>
      <dgm:spPr/>
      <dgm:t>
        <a:bodyPr/>
        <a:lstStyle/>
        <a:p>
          <a:endParaRPr lang="zh-CN" altLang="en-US"/>
        </a:p>
      </dgm:t>
    </dgm:pt>
    <dgm:pt modelId="{A1BC0C82-F60F-4F1C-AD52-9D1819429A44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zh-CN" altLang="en-US" sz="2000" b="1" dirty="0">
              <a:solidFill>
                <a:srgbClr val="9900FF"/>
              </a:solidFill>
            </a:rPr>
            <a:t>将物料放置的地址码放在对应的物料型号栏里</a:t>
          </a:r>
        </a:p>
      </dgm:t>
    </dgm:pt>
    <dgm:pt modelId="{F73A3093-31A5-4567-925B-6D87DA2F3FA8}" cxnId="{C95C9E66-0AB8-4A5D-844A-1F00223FE280}" type="parTrans">
      <dgm:prSet/>
      <dgm:spPr/>
      <dgm:t>
        <a:bodyPr/>
        <a:lstStyle/>
        <a:p>
          <a:endParaRPr lang="zh-CN" altLang="en-US"/>
        </a:p>
      </dgm:t>
    </dgm:pt>
    <dgm:pt modelId="{BE20E098-8C5B-44B2-AD89-1ECD32578674}" cxnId="{C95C9E66-0AB8-4A5D-844A-1F00223FE280}" type="sibTrans">
      <dgm:prSet/>
      <dgm:spPr/>
      <dgm:t>
        <a:bodyPr/>
        <a:lstStyle/>
        <a:p>
          <a:endParaRPr lang="zh-CN" altLang="en-US"/>
        </a:p>
      </dgm:t>
    </dgm:pt>
    <dgm:pt modelId="{A48912A3-FB31-4F5F-83A5-BABAE003FE53}" type="pres">
      <dgm:prSet presAssocID="{DD582BBB-5021-49A2-B0C9-ABB9B40E3F15}" presName="list" presStyleCnt="0">
        <dgm:presLayoutVars>
          <dgm:dir/>
          <dgm:animLvl val="lvl"/>
        </dgm:presLayoutVars>
      </dgm:prSet>
      <dgm:spPr/>
    </dgm:pt>
    <dgm:pt modelId="{508E04D0-78CD-4266-9121-B2EF03FF2FDF}" type="pres">
      <dgm:prSet presAssocID="{1CE4DA3C-0E69-403D-8909-620C80F31FB7}" presName="posSpace" presStyleCnt="0"/>
      <dgm:spPr/>
    </dgm:pt>
    <dgm:pt modelId="{AB24B219-B57F-40C5-815B-A626B69D76E4}" type="pres">
      <dgm:prSet presAssocID="{1CE4DA3C-0E69-403D-8909-620C80F31FB7}" presName="vertFlow" presStyleCnt="0"/>
      <dgm:spPr/>
    </dgm:pt>
    <dgm:pt modelId="{550AB810-9367-4814-B9DE-D30C6804F75B}" type="pres">
      <dgm:prSet presAssocID="{1CE4DA3C-0E69-403D-8909-620C80F31FB7}" presName="topSpace" presStyleCnt="0"/>
      <dgm:spPr/>
    </dgm:pt>
    <dgm:pt modelId="{441EEA8F-7AD8-4BEE-9B01-5F4806125BB9}" type="pres">
      <dgm:prSet presAssocID="{1CE4DA3C-0E69-403D-8909-620C80F31FB7}" presName="firstComp" presStyleCnt="0"/>
      <dgm:spPr/>
    </dgm:pt>
    <dgm:pt modelId="{720D4792-59A7-48D7-90ED-7C0370D9A5B3}" type="pres">
      <dgm:prSet presAssocID="{1CE4DA3C-0E69-403D-8909-620C80F31FB7}" presName="firstChild" presStyleLbl="bgAccFollowNode1" presStyleIdx="0" presStyleCnt="2"/>
      <dgm:spPr/>
    </dgm:pt>
    <dgm:pt modelId="{E1406923-8C37-49A8-9ABE-2EA507F429C0}" type="pres">
      <dgm:prSet presAssocID="{1CE4DA3C-0E69-403D-8909-620C80F31FB7}" presName="firstChildTx" presStyleLbl="bgAccFollowNode1" presStyleIdx="0" presStyleCnt="2">
        <dgm:presLayoutVars>
          <dgm:bulletEnabled val="1"/>
        </dgm:presLayoutVars>
      </dgm:prSet>
      <dgm:spPr/>
    </dgm:pt>
    <dgm:pt modelId="{CAF0B4EC-BD60-4C0A-9F00-D82AEF3F1DA9}" type="pres">
      <dgm:prSet presAssocID="{A1BC0C82-F60F-4F1C-AD52-9D1819429A44}" presName="comp" presStyleCnt="0"/>
      <dgm:spPr/>
    </dgm:pt>
    <dgm:pt modelId="{BCD19087-B6D4-4D1F-8F5E-9B41D76C44F2}" type="pres">
      <dgm:prSet presAssocID="{A1BC0C82-F60F-4F1C-AD52-9D1819429A44}" presName="child" presStyleLbl="bgAccFollowNode1" presStyleIdx="1" presStyleCnt="2"/>
      <dgm:spPr/>
    </dgm:pt>
    <dgm:pt modelId="{80026FA8-C4BC-4A36-8B98-DA8EFFC2F9E4}" type="pres">
      <dgm:prSet presAssocID="{A1BC0C82-F60F-4F1C-AD52-9D1819429A44}" presName="childTx" presStyleLbl="bgAccFollowNode1" presStyleIdx="1" presStyleCnt="2">
        <dgm:presLayoutVars>
          <dgm:bulletEnabled val="1"/>
        </dgm:presLayoutVars>
      </dgm:prSet>
      <dgm:spPr/>
    </dgm:pt>
    <dgm:pt modelId="{4D55FA33-98C0-47C2-9175-89908BFB5675}" type="pres">
      <dgm:prSet presAssocID="{1CE4DA3C-0E69-403D-8909-620C80F31FB7}" presName="negSpace" presStyleCnt="0"/>
      <dgm:spPr/>
    </dgm:pt>
    <dgm:pt modelId="{65E9BC44-CC31-4DCB-80CA-7C165598AF3A}" type="pres">
      <dgm:prSet presAssocID="{1CE4DA3C-0E69-403D-8909-620C80F31FB7}" presName="circle" presStyleLbl="node1" presStyleIdx="0" presStyleCnt="1" custScaleX="82212" custScaleY="74558" custLinFactNeighborX="8090" custLinFactNeighborY="1494"/>
      <dgm:spPr/>
    </dgm:pt>
  </dgm:ptLst>
  <dgm:cxnLst>
    <dgm:cxn modelId="{31D9CC14-F9C5-4E35-8635-0A275EEA61C4}" srcId="{DD582BBB-5021-49A2-B0C9-ABB9B40E3F15}" destId="{1CE4DA3C-0E69-403D-8909-620C80F31FB7}" srcOrd="0" destOrd="0" parTransId="{0EF030E7-2DE8-4D1D-BE42-44B46E44C743}" sibTransId="{F605C7EB-8270-47B3-9F6A-693644ABD64F}"/>
    <dgm:cxn modelId="{C95C9E66-0AB8-4A5D-844A-1F00223FE280}" srcId="{1CE4DA3C-0E69-403D-8909-620C80F31FB7}" destId="{A1BC0C82-F60F-4F1C-AD52-9D1819429A44}" srcOrd="1" destOrd="0" parTransId="{F73A3093-31A5-4567-925B-6D87DA2F3FA8}" sibTransId="{BE20E098-8C5B-44B2-AD89-1ECD32578674}"/>
    <dgm:cxn modelId="{7D19E149-32EF-4BCA-8C12-0CA9CFB0F31E}" type="presOf" srcId="{A1BC0C82-F60F-4F1C-AD52-9D1819429A44}" destId="{80026FA8-C4BC-4A36-8B98-DA8EFFC2F9E4}" srcOrd="1" destOrd="0" presId="urn:microsoft.com/office/officeart/2005/8/layout/hList9#2"/>
    <dgm:cxn modelId="{2511954B-4CC0-4847-B4ED-9F8EFACD6899}" type="presOf" srcId="{A1BC0C82-F60F-4F1C-AD52-9D1819429A44}" destId="{BCD19087-B6D4-4D1F-8F5E-9B41D76C44F2}" srcOrd="0" destOrd="0" presId="urn:microsoft.com/office/officeart/2005/8/layout/hList9#2"/>
    <dgm:cxn modelId="{2BA4CD78-78E8-4774-A63F-D699B57C5D43}" type="presOf" srcId="{6D2FEAFC-0217-4501-85FD-A66FEBAFA9D2}" destId="{720D4792-59A7-48D7-90ED-7C0370D9A5B3}" srcOrd="0" destOrd="0" presId="urn:microsoft.com/office/officeart/2005/8/layout/hList9#2"/>
    <dgm:cxn modelId="{8FB2285A-AF0D-420B-A3D8-18C0176D5B08}" type="presOf" srcId="{DD582BBB-5021-49A2-B0C9-ABB9B40E3F15}" destId="{A48912A3-FB31-4F5F-83A5-BABAE003FE53}" srcOrd="0" destOrd="0" presId="urn:microsoft.com/office/officeart/2005/8/layout/hList9#2"/>
    <dgm:cxn modelId="{10814FAA-815D-4A5C-B04F-83684BDCFE42}" type="presOf" srcId="{1CE4DA3C-0E69-403D-8909-620C80F31FB7}" destId="{65E9BC44-CC31-4DCB-80CA-7C165598AF3A}" srcOrd="0" destOrd="0" presId="urn:microsoft.com/office/officeart/2005/8/layout/hList9#2"/>
    <dgm:cxn modelId="{66DBB1BF-AA66-442E-A576-1778193B0471}" srcId="{1CE4DA3C-0E69-403D-8909-620C80F31FB7}" destId="{6D2FEAFC-0217-4501-85FD-A66FEBAFA9D2}" srcOrd="0" destOrd="0" parTransId="{838B23E3-BCFE-4290-B038-B0EB3418274F}" sibTransId="{6CF4B23D-F26F-45C0-985C-FB439AAE125B}"/>
    <dgm:cxn modelId="{988E4CD9-D4ED-4C65-A3E9-D34DA62D7DAC}" type="presOf" srcId="{6D2FEAFC-0217-4501-85FD-A66FEBAFA9D2}" destId="{E1406923-8C37-49A8-9ABE-2EA507F429C0}" srcOrd="1" destOrd="0" presId="urn:microsoft.com/office/officeart/2005/8/layout/hList9#2"/>
    <dgm:cxn modelId="{C060820C-9529-4E59-BE1B-14E7559814FD}" type="presParOf" srcId="{A48912A3-FB31-4F5F-83A5-BABAE003FE53}" destId="{508E04D0-78CD-4266-9121-B2EF03FF2FDF}" srcOrd="0" destOrd="0" presId="urn:microsoft.com/office/officeart/2005/8/layout/hList9#2"/>
    <dgm:cxn modelId="{340F14F0-8BBA-4593-A32C-0B9EE32ADFA6}" type="presParOf" srcId="{A48912A3-FB31-4F5F-83A5-BABAE003FE53}" destId="{AB24B219-B57F-40C5-815B-A626B69D76E4}" srcOrd="1" destOrd="0" presId="urn:microsoft.com/office/officeart/2005/8/layout/hList9#2"/>
    <dgm:cxn modelId="{C8366329-EF43-4532-8307-6B09BD07A248}" type="presParOf" srcId="{AB24B219-B57F-40C5-815B-A626B69D76E4}" destId="{550AB810-9367-4814-B9DE-D30C6804F75B}" srcOrd="0" destOrd="0" presId="urn:microsoft.com/office/officeart/2005/8/layout/hList9#2"/>
    <dgm:cxn modelId="{D4F93CDB-DA81-4E26-B5F3-F2DA8061C341}" type="presParOf" srcId="{AB24B219-B57F-40C5-815B-A626B69D76E4}" destId="{441EEA8F-7AD8-4BEE-9B01-5F4806125BB9}" srcOrd="1" destOrd="0" presId="urn:microsoft.com/office/officeart/2005/8/layout/hList9#2"/>
    <dgm:cxn modelId="{628E71EF-A625-43A2-9D81-CD79778BDA95}" type="presParOf" srcId="{441EEA8F-7AD8-4BEE-9B01-5F4806125BB9}" destId="{720D4792-59A7-48D7-90ED-7C0370D9A5B3}" srcOrd="0" destOrd="0" presId="urn:microsoft.com/office/officeart/2005/8/layout/hList9#2"/>
    <dgm:cxn modelId="{6FB63B1E-665B-4ADD-8345-602A8187A362}" type="presParOf" srcId="{441EEA8F-7AD8-4BEE-9B01-5F4806125BB9}" destId="{E1406923-8C37-49A8-9ABE-2EA507F429C0}" srcOrd="1" destOrd="0" presId="urn:microsoft.com/office/officeart/2005/8/layout/hList9#2"/>
    <dgm:cxn modelId="{46069FA0-FD43-4648-828C-2708099B0200}" type="presParOf" srcId="{AB24B219-B57F-40C5-815B-A626B69D76E4}" destId="{CAF0B4EC-BD60-4C0A-9F00-D82AEF3F1DA9}" srcOrd="2" destOrd="0" presId="urn:microsoft.com/office/officeart/2005/8/layout/hList9#2"/>
    <dgm:cxn modelId="{A95FF020-CDF8-4D8E-85DA-211AB7A914C4}" type="presParOf" srcId="{CAF0B4EC-BD60-4C0A-9F00-D82AEF3F1DA9}" destId="{BCD19087-B6D4-4D1F-8F5E-9B41D76C44F2}" srcOrd="0" destOrd="0" presId="urn:microsoft.com/office/officeart/2005/8/layout/hList9#2"/>
    <dgm:cxn modelId="{A8C33F43-0084-4A2B-8AA3-545F5D00BF1F}" type="presParOf" srcId="{CAF0B4EC-BD60-4C0A-9F00-D82AEF3F1DA9}" destId="{80026FA8-C4BC-4A36-8B98-DA8EFFC2F9E4}" srcOrd="1" destOrd="0" presId="urn:microsoft.com/office/officeart/2005/8/layout/hList9#2"/>
    <dgm:cxn modelId="{50EF1BAE-E6C4-4949-B0D4-A9A0B4A96005}" type="presParOf" srcId="{A48912A3-FB31-4F5F-83A5-BABAE003FE53}" destId="{4D55FA33-98C0-47C2-9175-89908BFB5675}" srcOrd="2" destOrd="0" presId="urn:microsoft.com/office/officeart/2005/8/layout/hList9#2"/>
    <dgm:cxn modelId="{319BC2E7-5B7B-48FB-A675-5AA44A7E166A}" type="presParOf" srcId="{A48912A3-FB31-4F5F-83A5-BABAE003FE53}" destId="{65E9BC44-CC31-4DCB-80CA-7C165598AF3A}" srcOrd="3" destOrd="0" presId="urn:microsoft.com/office/officeart/2005/8/layout/hList9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582BBB-5021-49A2-B0C9-ABB9B40E3F15}" type="doc">
      <dgm:prSet loTypeId="urn:microsoft.com/office/officeart/2005/8/layout/hList9#3" loCatId="list" qsTypeId="urn:microsoft.com/office/officeart/2005/8/quickstyle/simple1#3" qsCatId="simple" csTypeId="urn:microsoft.com/office/officeart/2005/8/colors/colorful2#3" csCatId="colorful" phldr="1"/>
      <dgm:spPr/>
      <dgm:t>
        <a:bodyPr/>
        <a:lstStyle/>
        <a:p>
          <a:endParaRPr lang="zh-CN" altLang="en-US"/>
        </a:p>
      </dgm:t>
    </dgm:pt>
    <dgm:pt modelId="{1CE4DA3C-0E69-403D-8909-620C80F31FB7}">
      <dgm:prSet phldrT="[文本]" custT="1"/>
      <dgm:spPr/>
      <dgm:t>
        <a:bodyPr/>
        <a:lstStyle/>
        <a:p>
          <a:r>
            <a:rPr lang="en-US" altLang="zh-CN" sz="6000" dirty="0"/>
            <a:t>3.</a:t>
          </a:r>
          <a:endParaRPr lang="zh-CN" altLang="en-US" sz="6000" dirty="0"/>
        </a:p>
      </dgm:t>
    </dgm:pt>
    <dgm:pt modelId="{0EF030E7-2DE8-4D1D-BE42-44B46E44C743}" cxnId="{31D9CC14-F9C5-4E35-8635-0A275EEA61C4}" type="parTrans">
      <dgm:prSet/>
      <dgm:spPr/>
      <dgm:t>
        <a:bodyPr/>
        <a:lstStyle/>
        <a:p>
          <a:endParaRPr lang="zh-CN" altLang="en-US" sz="2400"/>
        </a:p>
      </dgm:t>
    </dgm:pt>
    <dgm:pt modelId="{F605C7EB-8270-47B3-9F6A-693644ABD64F}" cxnId="{31D9CC14-F9C5-4E35-8635-0A275EEA61C4}" type="sibTrans">
      <dgm:prSet/>
      <dgm:spPr/>
      <dgm:t>
        <a:bodyPr/>
        <a:lstStyle/>
        <a:p>
          <a:endParaRPr lang="zh-CN" altLang="en-US" sz="2400"/>
        </a:p>
      </dgm:t>
    </dgm:pt>
    <dgm:pt modelId="{3CF2EC63-EEF5-44F9-BF63-81ECF9F1CA05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zh-CN" altLang="en-US" sz="2400" dirty="0">
              <a:solidFill>
                <a:srgbClr val="9900FF"/>
              </a:solidFill>
            </a:rPr>
            <a:t>找到对应物料型号栏，按先下后上顺序取出对应的物料</a:t>
          </a:r>
        </a:p>
      </dgm:t>
    </dgm:pt>
    <dgm:pt modelId="{A19EE99D-3886-4658-8C72-44702EFFDA9F}" cxnId="{02688E65-6201-47CD-BB3A-CC73AFFE44F6}" type="parTrans">
      <dgm:prSet/>
      <dgm:spPr/>
      <dgm:t>
        <a:bodyPr/>
        <a:lstStyle/>
        <a:p>
          <a:endParaRPr lang="zh-CN" altLang="en-US" sz="2400"/>
        </a:p>
      </dgm:t>
    </dgm:pt>
    <dgm:pt modelId="{58B2C157-2CB8-4EFD-9B2D-2DD0E9FFA1D2}" cxnId="{02688E65-6201-47CD-BB3A-CC73AFFE44F6}" type="sibTrans">
      <dgm:prSet/>
      <dgm:spPr/>
      <dgm:t>
        <a:bodyPr/>
        <a:lstStyle/>
        <a:p>
          <a:endParaRPr lang="zh-CN" altLang="en-US" sz="2400"/>
        </a:p>
      </dgm:t>
    </dgm:pt>
    <dgm:pt modelId="{A1BC0C82-F60F-4F1C-AD52-9D1819429A44}">
      <dgm:prSet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zh-CN" altLang="en-US" sz="2400" dirty="0">
              <a:solidFill>
                <a:srgbClr val="9900FF"/>
              </a:solidFill>
            </a:rPr>
            <a:t>放地址码的时候</a:t>
          </a:r>
          <a:r>
            <a:rPr lang="en-US" altLang="zh-CN" sz="2400" dirty="0">
              <a:solidFill>
                <a:srgbClr val="9900FF"/>
              </a:solidFill>
            </a:rPr>
            <a:t>,</a:t>
          </a:r>
          <a:r>
            <a:rPr lang="zh-CN" altLang="en-US" sz="2400" dirty="0">
              <a:solidFill>
                <a:srgbClr val="9900FF"/>
              </a:solidFill>
            </a:rPr>
            <a:t>后储存的物料地址码放在上面</a:t>
          </a:r>
        </a:p>
      </dgm:t>
    </dgm:pt>
    <dgm:pt modelId="{F73A3093-31A5-4567-925B-6D87DA2F3FA8}" cxnId="{C95C9E66-0AB8-4A5D-844A-1F00223FE280}" type="parTrans">
      <dgm:prSet/>
      <dgm:spPr/>
      <dgm:t>
        <a:bodyPr/>
        <a:lstStyle/>
        <a:p>
          <a:endParaRPr lang="zh-CN" altLang="en-US" sz="2400"/>
        </a:p>
      </dgm:t>
    </dgm:pt>
    <dgm:pt modelId="{BE20E098-8C5B-44B2-AD89-1ECD32578674}" cxnId="{C95C9E66-0AB8-4A5D-844A-1F00223FE280}" type="sibTrans">
      <dgm:prSet/>
      <dgm:spPr/>
      <dgm:t>
        <a:bodyPr/>
        <a:lstStyle/>
        <a:p>
          <a:endParaRPr lang="zh-CN" altLang="en-US" sz="2400"/>
        </a:p>
      </dgm:t>
    </dgm:pt>
    <dgm:pt modelId="{A48912A3-FB31-4F5F-83A5-BABAE003FE53}" type="pres">
      <dgm:prSet presAssocID="{DD582BBB-5021-49A2-B0C9-ABB9B40E3F15}" presName="list" presStyleCnt="0">
        <dgm:presLayoutVars>
          <dgm:dir/>
          <dgm:animLvl val="lvl"/>
        </dgm:presLayoutVars>
      </dgm:prSet>
      <dgm:spPr/>
    </dgm:pt>
    <dgm:pt modelId="{508E04D0-78CD-4266-9121-B2EF03FF2FDF}" type="pres">
      <dgm:prSet presAssocID="{1CE4DA3C-0E69-403D-8909-620C80F31FB7}" presName="posSpace" presStyleCnt="0"/>
      <dgm:spPr/>
    </dgm:pt>
    <dgm:pt modelId="{AB24B219-B57F-40C5-815B-A626B69D76E4}" type="pres">
      <dgm:prSet presAssocID="{1CE4DA3C-0E69-403D-8909-620C80F31FB7}" presName="vertFlow" presStyleCnt="0"/>
      <dgm:spPr/>
    </dgm:pt>
    <dgm:pt modelId="{550AB810-9367-4814-B9DE-D30C6804F75B}" type="pres">
      <dgm:prSet presAssocID="{1CE4DA3C-0E69-403D-8909-620C80F31FB7}" presName="topSpace" presStyleCnt="0"/>
      <dgm:spPr/>
    </dgm:pt>
    <dgm:pt modelId="{441EEA8F-7AD8-4BEE-9B01-5F4806125BB9}" type="pres">
      <dgm:prSet presAssocID="{1CE4DA3C-0E69-403D-8909-620C80F31FB7}" presName="firstComp" presStyleCnt="0"/>
      <dgm:spPr/>
    </dgm:pt>
    <dgm:pt modelId="{720D4792-59A7-48D7-90ED-7C0370D9A5B3}" type="pres">
      <dgm:prSet presAssocID="{1CE4DA3C-0E69-403D-8909-620C80F31FB7}" presName="firstChild" presStyleLbl="bgAccFollowNode1" presStyleIdx="0" presStyleCnt="2"/>
      <dgm:spPr>
        <a:ln>
          <a:solidFill>
            <a:srgbClr val="FFC000">
              <a:alpha val="90000"/>
            </a:srgbClr>
          </a:solidFill>
        </a:ln>
      </dgm:spPr>
    </dgm:pt>
    <dgm:pt modelId="{E1406923-8C37-49A8-9ABE-2EA507F429C0}" type="pres">
      <dgm:prSet presAssocID="{1CE4DA3C-0E69-403D-8909-620C80F31FB7}" presName="firstChildTx" presStyleLbl="bgAccFollowNode1" presStyleIdx="0" presStyleCnt="2">
        <dgm:presLayoutVars>
          <dgm:bulletEnabled val="1"/>
        </dgm:presLayoutVars>
      </dgm:prSet>
      <dgm:spPr/>
    </dgm:pt>
    <dgm:pt modelId="{82FBB20C-54C1-4EAF-A8DD-0CAA0780448C}" type="pres">
      <dgm:prSet presAssocID="{3CF2EC63-EEF5-44F9-BF63-81ECF9F1CA05}" presName="comp" presStyleCnt="0"/>
      <dgm:spPr/>
    </dgm:pt>
    <dgm:pt modelId="{5D03B303-ACEC-48B6-919A-05C3A0D851A0}" type="pres">
      <dgm:prSet presAssocID="{3CF2EC63-EEF5-44F9-BF63-81ECF9F1CA05}" presName="child" presStyleLbl="bgAccFollowNode1" presStyleIdx="1" presStyleCnt="2"/>
      <dgm:spPr/>
    </dgm:pt>
    <dgm:pt modelId="{EA6F8AD6-8034-4EF0-863C-745E1E61AA6B}" type="pres">
      <dgm:prSet presAssocID="{3CF2EC63-EEF5-44F9-BF63-81ECF9F1CA05}" presName="childTx" presStyleLbl="bgAccFollowNode1" presStyleIdx="1" presStyleCnt="2">
        <dgm:presLayoutVars>
          <dgm:bulletEnabled val="1"/>
        </dgm:presLayoutVars>
      </dgm:prSet>
      <dgm:spPr/>
    </dgm:pt>
    <dgm:pt modelId="{4D55FA33-98C0-47C2-9175-89908BFB5675}" type="pres">
      <dgm:prSet presAssocID="{1CE4DA3C-0E69-403D-8909-620C80F31FB7}" presName="negSpace" presStyleCnt="0"/>
      <dgm:spPr/>
    </dgm:pt>
    <dgm:pt modelId="{65E9BC44-CC31-4DCB-80CA-7C165598AF3A}" type="pres">
      <dgm:prSet presAssocID="{1CE4DA3C-0E69-403D-8909-620C80F31FB7}" presName="circle" presStyleLbl="node1" presStyleIdx="0" presStyleCnt="1" custScaleX="61171" custScaleY="60353" custLinFactNeighborX="16547" custLinFactNeighborY="9417"/>
      <dgm:spPr/>
    </dgm:pt>
  </dgm:ptLst>
  <dgm:cxnLst>
    <dgm:cxn modelId="{31D9CC14-F9C5-4E35-8635-0A275EEA61C4}" srcId="{DD582BBB-5021-49A2-B0C9-ABB9B40E3F15}" destId="{1CE4DA3C-0E69-403D-8909-620C80F31FB7}" srcOrd="0" destOrd="0" parTransId="{0EF030E7-2DE8-4D1D-BE42-44B46E44C743}" sibTransId="{F605C7EB-8270-47B3-9F6A-693644ABD64F}"/>
    <dgm:cxn modelId="{251DDE28-9CA6-41DE-BC1A-303D892BC2AF}" type="presOf" srcId="{1CE4DA3C-0E69-403D-8909-620C80F31FB7}" destId="{65E9BC44-CC31-4DCB-80CA-7C165598AF3A}" srcOrd="0" destOrd="0" presId="urn:microsoft.com/office/officeart/2005/8/layout/hList9#3"/>
    <dgm:cxn modelId="{33591E3C-81AD-40F0-B0E1-875C23B7C43E}" type="presOf" srcId="{3CF2EC63-EEF5-44F9-BF63-81ECF9F1CA05}" destId="{EA6F8AD6-8034-4EF0-863C-745E1E61AA6B}" srcOrd="1" destOrd="0" presId="urn:microsoft.com/office/officeart/2005/8/layout/hList9#3"/>
    <dgm:cxn modelId="{02688E65-6201-47CD-BB3A-CC73AFFE44F6}" srcId="{1CE4DA3C-0E69-403D-8909-620C80F31FB7}" destId="{3CF2EC63-EEF5-44F9-BF63-81ECF9F1CA05}" srcOrd="1" destOrd="0" parTransId="{A19EE99D-3886-4658-8C72-44702EFFDA9F}" sibTransId="{58B2C157-2CB8-4EFD-9B2D-2DD0E9FFA1D2}"/>
    <dgm:cxn modelId="{C95C9E66-0AB8-4A5D-844A-1F00223FE280}" srcId="{1CE4DA3C-0E69-403D-8909-620C80F31FB7}" destId="{A1BC0C82-F60F-4F1C-AD52-9D1819429A44}" srcOrd="0" destOrd="0" parTransId="{F73A3093-31A5-4567-925B-6D87DA2F3FA8}" sibTransId="{BE20E098-8C5B-44B2-AD89-1ECD32578674}"/>
    <dgm:cxn modelId="{4B4A5D6F-2369-42AE-9C8F-6A3E976F94C1}" type="presOf" srcId="{3CF2EC63-EEF5-44F9-BF63-81ECF9F1CA05}" destId="{5D03B303-ACEC-48B6-919A-05C3A0D851A0}" srcOrd="0" destOrd="0" presId="urn:microsoft.com/office/officeart/2005/8/layout/hList9#3"/>
    <dgm:cxn modelId="{E198BB7B-0B6B-4024-B30F-9DF3EE286E29}" type="presOf" srcId="{A1BC0C82-F60F-4F1C-AD52-9D1819429A44}" destId="{720D4792-59A7-48D7-90ED-7C0370D9A5B3}" srcOrd="0" destOrd="0" presId="urn:microsoft.com/office/officeart/2005/8/layout/hList9#3"/>
    <dgm:cxn modelId="{FE026696-B85E-4848-9778-03CD05C07C1A}" type="presOf" srcId="{DD582BBB-5021-49A2-B0C9-ABB9B40E3F15}" destId="{A48912A3-FB31-4F5F-83A5-BABAE003FE53}" srcOrd="0" destOrd="0" presId="urn:microsoft.com/office/officeart/2005/8/layout/hList9#3"/>
    <dgm:cxn modelId="{62C7E7A9-6882-4D56-A98A-60E088DBE212}" type="presOf" srcId="{A1BC0C82-F60F-4F1C-AD52-9D1819429A44}" destId="{E1406923-8C37-49A8-9ABE-2EA507F429C0}" srcOrd="1" destOrd="0" presId="urn:microsoft.com/office/officeart/2005/8/layout/hList9#3"/>
    <dgm:cxn modelId="{3B030408-81A1-4622-AEEB-F75D9AE9953F}" type="presParOf" srcId="{A48912A3-FB31-4F5F-83A5-BABAE003FE53}" destId="{508E04D0-78CD-4266-9121-B2EF03FF2FDF}" srcOrd="0" destOrd="0" presId="urn:microsoft.com/office/officeart/2005/8/layout/hList9#3"/>
    <dgm:cxn modelId="{8247E32A-E913-4322-AF53-11E4A4A1983F}" type="presParOf" srcId="{A48912A3-FB31-4F5F-83A5-BABAE003FE53}" destId="{AB24B219-B57F-40C5-815B-A626B69D76E4}" srcOrd="1" destOrd="0" presId="urn:microsoft.com/office/officeart/2005/8/layout/hList9#3"/>
    <dgm:cxn modelId="{C2BACC65-2553-48ED-9F2B-D4F23D506EF9}" type="presParOf" srcId="{AB24B219-B57F-40C5-815B-A626B69D76E4}" destId="{550AB810-9367-4814-B9DE-D30C6804F75B}" srcOrd="0" destOrd="0" presId="urn:microsoft.com/office/officeart/2005/8/layout/hList9#3"/>
    <dgm:cxn modelId="{A7C9FCD2-212C-44B0-B7EC-E496ADD7E436}" type="presParOf" srcId="{AB24B219-B57F-40C5-815B-A626B69D76E4}" destId="{441EEA8F-7AD8-4BEE-9B01-5F4806125BB9}" srcOrd="1" destOrd="0" presId="urn:microsoft.com/office/officeart/2005/8/layout/hList9#3"/>
    <dgm:cxn modelId="{57B1519D-C0A0-4FEE-AE49-D5F51E9BAD97}" type="presParOf" srcId="{441EEA8F-7AD8-4BEE-9B01-5F4806125BB9}" destId="{720D4792-59A7-48D7-90ED-7C0370D9A5B3}" srcOrd="0" destOrd="0" presId="urn:microsoft.com/office/officeart/2005/8/layout/hList9#3"/>
    <dgm:cxn modelId="{AA0A3695-4698-4EE5-A44E-1CECC0854A3E}" type="presParOf" srcId="{441EEA8F-7AD8-4BEE-9B01-5F4806125BB9}" destId="{E1406923-8C37-49A8-9ABE-2EA507F429C0}" srcOrd="1" destOrd="0" presId="urn:microsoft.com/office/officeart/2005/8/layout/hList9#3"/>
    <dgm:cxn modelId="{81D3472B-71A2-4BB0-AFF7-5E5014AD201A}" type="presParOf" srcId="{AB24B219-B57F-40C5-815B-A626B69D76E4}" destId="{82FBB20C-54C1-4EAF-A8DD-0CAA0780448C}" srcOrd="2" destOrd="0" presId="urn:microsoft.com/office/officeart/2005/8/layout/hList9#3"/>
    <dgm:cxn modelId="{4287E745-C539-489A-BCE5-E65E9D4B3692}" type="presParOf" srcId="{82FBB20C-54C1-4EAF-A8DD-0CAA0780448C}" destId="{5D03B303-ACEC-48B6-919A-05C3A0D851A0}" srcOrd="0" destOrd="0" presId="urn:microsoft.com/office/officeart/2005/8/layout/hList9#3"/>
    <dgm:cxn modelId="{A4659A1B-12B7-4917-BC81-385A4E543301}" type="presParOf" srcId="{82FBB20C-54C1-4EAF-A8DD-0CAA0780448C}" destId="{EA6F8AD6-8034-4EF0-863C-745E1E61AA6B}" srcOrd="1" destOrd="0" presId="urn:microsoft.com/office/officeart/2005/8/layout/hList9#3"/>
    <dgm:cxn modelId="{00085513-8AA3-4813-9546-11B51735FFA3}" type="presParOf" srcId="{A48912A3-FB31-4F5F-83A5-BABAE003FE53}" destId="{4D55FA33-98C0-47C2-9175-89908BFB5675}" srcOrd="2" destOrd="0" presId="urn:microsoft.com/office/officeart/2005/8/layout/hList9#3"/>
    <dgm:cxn modelId="{718FB1FA-9705-4250-8F9E-CF2F374AE9B4}" type="presParOf" srcId="{A48912A3-FB31-4F5F-83A5-BABAE003FE53}" destId="{65E9BC44-CC31-4DCB-80CA-7C165598AF3A}" srcOrd="3" destOrd="0" presId="urn:microsoft.com/office/officeart/2005/8/layout/hList9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  <a:scene3d>
        <a:camera prst="isometricOffAxis2Left" zoom="95000"/>
        <a:lightRig rig="flat" dir="t"/>
      </a:scene3d>
    </dsp:grpSpPr>
    <dsp:sp modelId="{6D67B882-A32C-4B5D-84A0-7BA5AD8B81E9}">
      <dsp:nvSpPr>
        <dsp:cNvPr id="3" name="椭圆 2"/>
        <dsp:cNvSpPr/>
      </dsp:nvSpPr>
      <dsp:spPr bwMode="white">
        <a:xfrm>
          <a:off x="2120090" y="2208180"/>
          <a:ext cx="1855820" cy="1855820"/>
        </a:xfrm>
        <a:prstGeom prst="ellipse">
          <a:avLst/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2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6035" tIns="26035" rIns="26035" bIns="2603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rgbClr val="FF0000"/>
              </a:solidFill>
            </a:rPr>
            <a:t>目视化</a:t>
          </a:r>
        </a:p>
      </dsp:txBody>
      <dsp:txXfrm>
        <a:off x="2120090" y="2208180"/>
        <a:ext cx="1855820" cy="1855820"/>
      </dsp:txXfrm>
    </dsp:sp>
    <dsp:sp modelId="{818D8DBC-53CB-426F-B22A-734228A2DBD0}">
      <dsp:nvSpPr>
        <dsp:cNvPr id="4" name="左箭头 3"/>
        <dsp:cNvSpPr/>
      </dsp:nvSpPr>
      <dsp:spPr bwMode="white">
        <a:xfrm rot="12899999">
          <a:off x="962168" y="1908375"/>
          <a:ext cx="1420306" cy="528909"/>
        </a:xfrm>
        <a:prstGeom prst="leftArrow">
          <a:avLst>
            <a:gd name="adj1" fmla="val 60000"/>
            <a:gd name="adj2" fmla="val 50000"/>
          </a:avLst>
        </a:prstGeom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hemeClr val="accent2">
            <a:shade val="90000"/>
            <a:hueOff val="0"/>
            <a:satOff val="0"/>
            <a:lumOff val="0"/>
            <a:alpha val="100000"/>
          </a:schemeClr>
        </a:lnRef>
        <a:fillRef idx="1">
          <a:schemeClr val="accent2">
            <a:shade val="9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962168" y="1908375"/>
        <a:ext cx="1420306" cy="528909"/>
      </dsp:txXfrm>
    </dsp:sp>
    <dsp:sp modelId="{3677E2B5-4AAD-4446-A76E-BB391DC0C9D5}">
      <dsp:nvSpPr>
        <dsp:cNvPr id="5" name="圆角矩形 4"/>
        <dsp:cNvSpPr/>
      </dsp:nvSpPr>
      <dsp:spPr bwMode="white">
        <a:xfrm>
          <a:off x="175226" y="1036584"/>
          <a:ext cx="1763029" cy="1410423"/>
        </a:xfrm>
        <a:prstGeom prst="roundRect">
          <a:avLst>
            <a:gd name="adj" fmla="val 10000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2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rgbClr val="FFFF00"/>
              </a:solidFill>
            </a:rPr>
            <a:t>区域规划法</a:t>
          </a:r>
        </a:p>
      </dsp:txBody>
      <dsp:txXfrm>
        <a:off x="175226" y="1036584"/>
        <a:ext cx="1763029" cy="1410423"/>
      </dsp:txXfrm>
    </dsp:sp>
    <dsp:sp modelId="{C3E49D42-1119-4B4B-B090-6123CA3057F8}">
      <dsp:nvSpPr>
        <dsp:cNvPr id="6" name="左箭头 5"/>
        <dsp:cNvSpPr/>
      </dsp:nvSpPr>
      <dsp:spPr bwMode="white">
        <a:xfrm rot="16199999">
          <a:off x="2337847" y="1192242"/>
          <a:ext cx="1420306" cy="528909"/>
        </a:xfrm>
        <a:prstGeom prst="leftArrow">
          <a:avLst>
            <a:gd name="adj1" fmla="val 60000"/>
            <a:gd name="adj2" fmla="val 50000"/>
          </a:avLst>
        </a:prstGeom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hemeClr val="accent2">
            <a:shade val="90000"/>
            <a:hueOff val="0"/>
            <a:satOff val="-14117"/>
            <a:lumOff val="14902"/>
            <a:alpha val="100000"/>
          </a:schemeClr>
        </a:lnRef>
        <a:fillRef idx="1">
          <a:schemeClr val="accent2">
            <a:shade val="90000"/>
            <a:hueOff val="0"/>
            <a:satOff val="-14117"/>
            <a:lumOff val="149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2337847" y="1192242"/>
        <a:ext cx="1420306" cy="528909"/>
      </dsp:txXfrm>
    </dsp:sp>
    <dsp:sp modelId="{D405F243-5719-4F19-9F6F-27058F99D429}">
      <dsp:nvSpPr>
        <dsp:cNvPr id="7" name="圆角矩形 6"/>
        <dsp:cNvSpPr/>
      </dsp:nvSpPr>
      <dsp:spPr bwMode="white">
        <a:xfrm>
          <a:off x="2166486" y="0"/>
          <a:ext cx="1763029" cy="1410423"/>
        </a:xfrm>
        <a:prstGeom prst="roundRect">
          <a:avLst>
            <a:gd name="adj" fmla="val 10000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2">
            <a:shade val="80000"/>
            <a:hueOff val="0"/>
            <a:satOff val="-14313"/>
            <a:lumOff val="1607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rgbClr val="FFFF00"/>
              </a:solidFill>
            </a:rPr>
            <a:t>时间标贴法</a:t>
          </a:r>
        </a:p>
      </dsp:txBody>
      <dsp:txXfrm>
        <a:off x="2166486" y="0"/>
        <a:ext cx="1763029" cy="1410423"/>
      </dsp:txXfrm>
    </dsp:sp>
    <dsp:sp modelId="{68FE908B-F14C-463A-9E6A-3A9A023BB3AB}">
      <dsp:nvSpPr>
        <dsp:cNvPr id="8" name="左箭头 7"/>
        <dsp:cNvSpPr/>
      </dsp:nvSpPr>
      <dsp:spPr bwMode="white">
        <a:xfrm rot="-2101351">
          <a:off x="3699617" y="1846243"/>
          <a:ext cx="1623141" cy="528909"/>
        </a:xfrm>
        <a:prstGeom prst="leftArrow">
          <a:avLst>
            <a:gd name="adj1" fmla="val 60000"/>
            <a:gd name="adj2" fmla="val 50000"/>
          </a:avLst>
        </a:prstGeom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hemeClr val="accent2">
            <a:shade val="90000"/>
            <a:hueOff val="0"/>
            <a:satOff val="-28234"/>
            <a:lumOff val="29804"/>
            <a:alpha val="100000"/>
          </a:schemeClr>
        </a:lnRef>
        <a:fillRef idx="1">
          <a:schemeClr val="accent2">
            <a:shade val="90000"/>
            <a:hueOff val="0"/>
            <a:satOff val="-28234"/>
            <a:lumOff val="2980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101351">
        <a:off x="3699617" y="1846243"/>
        <a:ext cx="1623141" cy="528909"/>
      </dsp:txXfrm>
    </dsp:sp>
    <dsp:sp modelId="{63BF2BCD-22E6-4FD5-B552-F4451E4CE9C0}">
      <dsp:nvSpPr>
        <dsp:cNvPr id="9" name="圆角矩形 8"/>
        <dsp:cNvSpPr/>
      </dsp:nvSpPr>
      <dsp:spPr bwMode="white">
        <a:xfrm>
          <a:off x="4332971" y="912619"/>
          <a:ext cx="1763029" cy="1410423"/>
        </a:xfrm>
        <a:prstGeom prst="roundRect">
          <a:avLst>
            <a:gd name="adj" fmla="val 10000"/>
          </a:avLst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2">
            <a:shade val="80000"/>
            <a:hueOff val="0"/>
            <a:satOff val="-28626"/>
            <a:lumOff val="3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rgbClr val="FFFF00"/>
              </a:solidFill>
            </a:rPr>
            <a:t>批次管理法</a:t>
          </a:r>
        </a:p>
      </dsp:txBody>
      <dsp:txXfrm>
        <a:off x="4332971" y="912619"/>
        <a:ext cx="1763029" cy="1410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717143" cy="1556657"/>
        <a:chOff x="0" y="0"/>
        <a:chExt cx="4717143" cy="1556657"/>
      </a:xfrm>
    </dsp:grpSpPr>
    <dsp:sp modelId="{D35233BC-2954-4E15-946D-8647174B9DDE}">
      <dsp:nvSpPr>
        <dsp:cNvPr id="3" name="矩形 2"/>
        <dsp:cNvSpPr/>
      </dsp:nvSpPr>
      <dsp:spPr bwMode="white">
        <a:xfrm>
          <a:off x="1969546" y="444600"/>
          <a:ext cx="1667251" cy="1112056"/>
        </a:xfrm>
        <a:prstGeom prst="rect">
          <a:avLst/>
        </a:prstGeom>
      </dsp:spPr>
      <dsp:style>
        <a:lnRef idx="2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0">
          <a:scrgbClr r="0" g="0" b="0"/>
        </a:effectRef>
        <a:fontRef idx="minor"/>
      </dsp:style>
      <dsp:txBody>
        <a:bodyPr lIns="0" tIns="99568" rIns="99568" bIns="99568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dk1"/>
              </a:solidFill>
            </a:rPr>
            <a:t>将储存区划分成每一个货位，并定义和张贴每一个地址码。</a:t>
          </a:r>
          <a:endParaRPr lang="zh-CN" altLang="en-US" b="1" dirty="0">
            <a:solidFill>
              <a:schemeClr val="dk1"/>
            </a:solidFill>
          </a:endParaRPr>
        </a:p>
      </dsp:txBody>
      <dsp:txXfrm>
        <a:off x="1969546" y="444600"/>
        <a:ext cx="1667251" cy="1112056"/>
      </dsp:txXfrm>
    </dsp:sp>
    <dsp:sp modelId="{AFEA37E8-8B48-4D56-8F06-BE96A15061F4}">
      <dsp:nvSpPr>
        <dsp:cNvPr id="4" name="椭圆 3"/>
        <dsp:cNvSpPr/>
      </dsp:nvSpPr>
      <dsp:spPr bwMode="white">
        <a:xfrm>
          <a:off x="3474002" y="14405"/>
          <a:ext cx="1111501" cy="111150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sz="2200" b="1">
              <a:latin typeface="黑体" panose="02010609060101010101" pitchFamily="49" charset="-122"/>
              <a:ea typeface="黑体" panose="02010609060101010101" pitchFamily="49" charset="-122"/>
            </a:rPr>
            <a:t>划分定义</a:t>
          </a:r>
          <a:endParaRPr lang="zh-CN" altLang="en-US" sz="2200" b="1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474002" y="14405"/>
        <a:ext cx="1111501" cy="1111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5999" cy="4082143"/>
        <a:chOff x="0" y="0"/>
        <a:chExt cx="6095999" cy="4082143"/>
      </a:xfrm>
    </dsp:grpSpPr>
    <dsp:sp modelId="{720D4792-59A7-48D7-90ED-7C0370D9A5B3}">
      <dsp:nvSpPr>
        <dsp:cNvPr id="3" name="矩形 2"/>
        <dsp:cNvSpPr/>
      </dsp:nvSpPr>
      <dsp:spPr bwMode="white">
        <a:xfrm>
          <a:off x="2452935" y="680074"/>
          <a:ext cx="2550277" cy="1701035"/>
        </a:xfrm>
        <a:prstGeom prst="rect">
          <a:avLst/>
        </a:prstGeom>
        <a:noFill/>
        <a:ln>
          <a:solidFill>
            <a:srgbClr val="FFC000"/>
          </a:solidFill>
        </a:ln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0" tIns="142240" rIns="142240" bIns="1422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rgbClr val="9900FF"/>
              </a:solidFill>
            </a:rPr>
            <a:t>新进物料需要从地址码箱中抽一个地址码，然后将物料存放在对应的货位</a:t>
          </a:r>
          <a:r>
            <a:rPr lang="zh-CN" altLang="en-US" sz="2000" dirty="0">
              <a:solidFill>
                <a:srgbClr val="9900FF"/>
              </a:solidFill>
            </a:rPr>
            <a:t>。</a:t>
          </a:r>
          <a:endParaRPr>
            <a:solidFill>
              <a:schemeClr val="dk1"/>
            </a:solidFill>
          </a:endParaRPr>
        </a:p>
      </dsp:txBody>
      <dsp:txXfrm>
        <a:off x="2452935" y="680074"/>
        <a:ext cx="2550277" cy="1701035"/>
      </dsp:txXfrm>
    </dsp:sp>
    <dsp:sp modelId="{BCD19087-B6D4-4D1F-8F5E-9B41D76C44F2}">
      <dsp:nvSpPr>
        <dsp:cNvPr id="4" name="矩形 3"/>
        <dsp:cNvSpPr/>
      </dsp:nvSpPr>
      <dsp:spPr bwMode="white">
        <a:xfrm>
          <a:off x="2452935" y="2381109"/>
          <a:ext cx="2550277" cy="1701035"/>
        </a:xfrm>
        <a:prstGeom prst="rect">
          <a:avLst/>
        </a:prstGeom>
        <a:ln>
          <a:solidFill>
            <a:srgbClr val="FFC000"/>
          </a:solidFill>
        </a:ln>
      </dsp:spPr>
      <dsp:style>
        <a:lnRef idx="2">
          <a:schemeClr val="accent2">
            <a:tint val="40000"/>
            <a:alpha val="90000"/>
            <a:hueOff val="-14460000"/>
            <a:satOff val="-20391"/>
            <a:lumOff val="16078"/>
            <a:alpha val="90196"/>
          </a:schemeClr>
        </a:lnRef>
        <a:fillRef idx="1">
          <a:schemeClr val="accent2">
            <a:tint val="40000"/>
            <a:alpha val="90000"/>
            <a:hueOff val="-14460000"/>
            <a:satOff val="-20391"/>
            <a:lumOff val="16078"/>
            <a:alpha val="90196"/>
          </a:schemeClr>
        </a:fillRef>
        <a:effectRef idx="0">
          <a:scrgbClr r="0" g="0" b="0"/>
        </a:effectRef>
        <a:fontRef idx="minor"/>
      </dsp:style>
      <dsp:txBody>
        <a:bodyPr lIns="0" tIns="142240" rIns="142240" bIns="14224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rgbClr val="9900FF"/>
              </a:solidFill>
            </a:rPr>
            <a:t>将物料放置的地址码放在对应的物料型号栏里</a:t>
          </a:r>
          <a:endParaRPr>
            <a:solidFill>
              <a:schemeClr val="dk1"/>
            </a:solidFill>
          </a:endParaRPr>
        </a:p>
      </dsp:txBody>
      <dsp:txXfrm>
        <a:off x="2452935" y="2381109"/>
        <a:ext cx="2550277" cy="1701035"/>
      </dsp:txXfrm>
    </dsp:sp>
    <dsp:sp modelId="{65E9BC44-CC31-4DCB-80CA-7C165598AF3A}">
      <dsp:nvSpPr>
        <dsp:cNvPr id="5" name="椭圆 4"/>
        <dsp:cNvSpPr/>
      </dsp:nvSpPr>
      <dsp:spPr bwMode="white">
        <a:xfrm>
          <a:off x="776434" y="34068"/>
          <a:ext cx="1700185" cy="17001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dirty="0"/>
            <a:t>2.</a:t>
          </a:r>
          <a:endParaRPr lang="zh-CN" altLang="en-US" sz="6000" dirty="0"/>
        </a:p>
      </dsp:txBody>
      <dsp:txXfrm>
        <a:off x="776434" y="34068"/>
        <a:ext cx="1700185" cy="1700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334000" cy="4185557"/>
        <a:chOff x="0" y="0"/>
        <a:chExt cx="5334000" cy="4185557"/>
      </a:xfrm>
    </dsp:grpSpPr>
    <dsp:sp modelId="{720D4792-59A7-48D7-90ED-7C0370D9A5B3}">
      <dsp:nvSpPr>
        <dsp:cNvPr id="3" name="矩形 2"/>
        <dsp:cNvSpPr/>
      </dsp:nvSpPr>
      <dsp:spPr bwMode="white">
        <a:xfrm>
          <a:off x="2056861" y="697302"/>
          <a:ext cx="2614883" cy="1744127"/>
        </a:xfrm>
        <a:prstGeom prst="rect">
          <a:avLst/>
        </a:prstGeom>
        <a:noFill/>
        <a:ln>
          <a:solidFill>
            <a:srgbClr val="FFC000">
              <a:alpha val="90000"/>
            </a:srgbClr>
          </a:solidFill>
        </a:ln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>
              <a:solidFill>
                <a:srgbClr val="9900FF"/>
              </a:solidFill>
            </a:rPr>
            <a:t>放地址码的时候</a:t>
          </a:r>
          <a:r>
            <a:rPr lang="en-US" altLang="zh-CN" sz="2400" dirty="0">
              <a:solidFill>
                <a:srgbClr val="9900FF"/>
              </a:solidFill>
            </a:rPr>
            <a:t>,</a:t>
          </a:r>
          <a:r>
            <a:rPr lang="zh-CN" altLang="en-US" sz="2400" dirty="0">
              <a:solidFill>
                <a:srgbClr val="9900FF"/>
              </a:solidFill>
            </a:rPr>
            <a:t>后储存的物料地址码放在上面</a:t>
          </a:r>
          <a:endParaRPr>
            <a:solidFill>
              <a:schemeClr val="dk1"/>
            </a:solidFill>
          </a:endParaRPr>
        </a:p>
      </dsp:txBody>
      <dsp:txXfrm>
        <a:off x="2056861" y="697302"/>
        <a:ext cx="2614883" cy="1744127"/>
      </dsp:txXfrm>
    </dsp:sp>
    <dsp:sp modelId="{5D03B303-ACEC-48B6-919A-05C3A0D851A0}">
      <dsp:nvSpPr>
        <dsp:cNvPr id="4" name="矩形 3"/>
        <dsp:cNvSpPr/>
      </dsp:nvSpPr>
      <dsp:spPr bwMode="white">
        <a:xfrm>
          <a:off x="2056861" y="2441429"/>
          <a:ext cx="2614883" cy="1744127"/>
        </a:xfrm>
        <a:prstGeom prst="rect">
          <a:avLst/>
        </a:prstGeom>
        <a:ln>
          <a:solidFill>
            <a:srgbClr val="FFC000"/>
          </a:solidFill>
        </a:ln>
      </dsp:spPr>
      <dsp:style>
        <a:lnRef idx="2">
          <a:schemeClr val="accent2">
            <a:tint val="40000"/>
            <a:alpha val="90000"/>
            <a:hueOff val="-14460000"/>
            <a:satOff val="-20391"/>
            <a:lumOff val="16078"/>
            <a:alpha val="90196"/>
          </a:schemeClr>
        </a:lnRef>
        <a:fillRef idx="1">
          <a:schemeClr val="accent2">
            <a:tint val="40000"/>
            <a:alpha val="90000"/>
            <a:hueOff val="-14460000"/>
            <a:satOff val="-20391"/>
            <a:lumOff val="16078"/>
            <a:alpha val="90196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>
              <a:solidFill>
                <a:srgbClr val="9900FF"/>
              </a:solidFill>
            </a:rPr>
            <a:t>找到对应物料型号栏，按先下后上顺序取出对应的物料</a:t>
          </a:r>
          <a:endParaRPr>
            <a:solidFill>
              <a:schemeClr val="dk1"/>
            </a:solidFill>
          </a:endParaRPr>
        </a:p>
      </dsp:txBody>
      <dsp:txXfrm>
        <a:off x="2056861" y="2441429"/>
        <a:ext cx="2614883" cy="1744127"/>
      </dsp:txXfrm>
    </dsp:sp>
    <dsp:sp modelId="{65E9BC44-CC31-4DCB-80CA-7C165598AF3A}">
      <dsp:nvSpPr>
        <dsp:cNvPr id="5" name="椭圆 4"/>
        <dsp:cNvSpPr/>
      </dsp:nvSpPr>
      <dsp:spPr bwMode="white">
        <a:xfrm>
          <a:off x="0" y="272004"/>
          <a:ext cx="1743256" cy="174325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dirty="0"/>
            <a:t>3.</a:t>
          </a:r>
          <a:endParaRPr lang="zh-CN" altLang="en-US" sz="6000" dirty="0"/>
        </a:p>
      </dsp:txBody>
      <dsp:txXfrm>
        <a:off x="0" y="272004"/>
        <a:ext cx="1743256" cy="1743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#1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#2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#3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649FEC-A748-4CB9-B54D-0F2A907D6CA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583D31-7C9A-4CFF-A72C-331A551C0197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F5A19F-D248-4457-B0A4-BD1C9B48ADFB}" type="slidenum"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7D43FD-C297-4FA8-9163-BF01D86FE51C}" type="slidenum"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noProof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494AE8D-6956-43BA-B2A9-7BEF90BC3193}" type="slidenum"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 descr="商标（横）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190" y="0"/>
            <a:ext cx="1464945" cy="542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7.wav"/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1"/>
          <p:cNvSpPr/>
          <p:nvPr/>
        </p:nvSpPr>
        <p:spPr>
          <a:xfrm>
            <a:off x="49530" y="1123950"/>
            <a:ext cx="9277350" cy="3571240"/>
          </a:xfrm>
          <a:prstGeom prst="rect">
            <a:avLst/>
          </a:prstGeom>
          <a:noFill/>
          <a:ln w="19050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lIns="91438" rIns="91438" anchor="ctr" anchorCtr="0">
            <a:no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9600" dirty="0">
                <a:solidFill>
                  <a:srgbClr val="0070C0"/>
                </a:solidFill>
                <a:latin typeface="黑体" panose="02010609060101010101" pitchFamily="49" charset="-122"/>
              </a:rPr>
              <a:t>物料FIFO管理</a:t>
            </a:r>
            <a:endParaRPr lang="zh-CN" altLang="en-US" sz="9600" dirty="0">
              <a:solidFill>
                <a:srgbClr val="0070C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0825" y="4152900"/>
            <a:ext cx="4410075" cy="2160588"/>
          </a:xfrm>
          <a:prstGeom prst="rect">
            <a:avLst/>
          </a:prstGeom>
          <a:noFill/>
          <a:ln w="9525" cap="flat" cmpd="sng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3" name="直接连接符 32"/>
          <p:cNvCxnSpPr/>
          <p:nvPr/>
        </p:nvCxnSpPr>
        <p:spPr>
          <a:xfrm>
            <a:off x="217488" y="841375"/>
            <a:ext cx="860742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025525"/>
            <a:ext cx="3308350" cy="5299075"/>
          </a:xfrm>
          <a:prstGeom prst="rect">
            <a:avLst/>
          </a:prstGeom>
          <a:noFill/>
          <a:ln w="1905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15365" name="Object 10"/>
          <p:cNvGraphicFramePr/>
          <p:nvPr/>
        </p:nvGraphicFramePr>
        <p:xfrm>
          <a:off x="4044950" y="1022350"/>
          <a:ext cx="436245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9124950" imgH="5419725" progId="StaticDib">
                  <p:embed/>
                </p:oleObj>
              </mc:Choice>
              <mc:Fallback>
                <p:oleObj name="" r:id="rId3" imgW="9124950" imgH="5419725" progId="StaticDib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950" y="1022350"/>
                        <a:ext cx="4362450" cy="3028950"/>
                      </a:xfrm>
                      <a:prstGeom prst="rect">
                        <a:avLst/>
                      </a:prstGeom>
                      <a:noFill/>
                      <a:ln w="19050" cap="flat" cmpd="sng">
                        <a:solidFill>
                          <a:srgbClr val="3333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矩形 5"/>
          <p:cNvSpPr/>
          <p:nvPr/>
        </p:nvSpPr>
        <p:spPr>
          <a:xfrm>
            <a:off x="608013" y="390525"/>
            <a:ext cx="7835900" cy="40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区域规划法</a:t>
            </a:r>
            <a:r>
              <a:rPr lang="en-US" altLang="zh-CN" sz="3200" dirty="0">
                <a:solidFill>
                  <a:srgbClr val="669900"/>
                </a:solidFill>
                <a:latin typeface="黑体" panose="02010609060101010101" pitchFamily="49" charset="-122"/>
              </a:rPr>
              <a:t>1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349" name="グループ化 1795"/>
          <p:cNvGrpSpPr/>
          <p:nvPr/>
        </p:nvGrpSpPr>
        <p:grpSpPr>
          <a:xfrm>
            <a:off x="7126288" y="1812925"/>
            <a:ext cx="1781175" cy="1987550"/>
            <a:chOff x="13582650" y="2571750"/>
            <a:chExt cx="3390900" cy="2095500"/>
          </a:xfrm>
        </p:grpSpPr>
        <p:sp>
          <p:nvSpPr>
            <p:cNvPr id="2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7754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5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3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4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5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6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7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8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55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20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4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5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6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7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8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9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1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2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3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4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56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1955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6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7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8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59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0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1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2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3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4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6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7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8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69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0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57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1971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2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3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4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5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6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7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8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79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0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2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3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4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5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6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58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1987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8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89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0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1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2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3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4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5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6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8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999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0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1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2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59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003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4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5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6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7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8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09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0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1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2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4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5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6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7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18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60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2019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0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1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2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3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4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5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6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7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28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0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1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2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3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4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61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2035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6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7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8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39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0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1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2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3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4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5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6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7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7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9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62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100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3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4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5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8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9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0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1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2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3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4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763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15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6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7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8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19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0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1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2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4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5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6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7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8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49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2050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051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052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054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055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46" name="グループ化 1795"/>
          <p:cNvGrpSpPr/>
          <p:nvPr/>
        </p:nvGrpSpPr>
        <p:grpSpPr>
          <a:xfrm>
            <a:off x="6986588" y="2422525"/>
            <a:ext cx="1781175" cy="1987550"/>
            <a:chOff x="13582650" y="2571750"/>
            <a:chExt cx="3390900" cy="2095500"/>
          </a:xfrm>
        </p:grpSpPr>
        <p:sp>
          <p:nvSpPr>
            <p:cNvPr id="102057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058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7587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059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0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1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2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3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4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5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6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7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68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0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1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2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3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4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88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2075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6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7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8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79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0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1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2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3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4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6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7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8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89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0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89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091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2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3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4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5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6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7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8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099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0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2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3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4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5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6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0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107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8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09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0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1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2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3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4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5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6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8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19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0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1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2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1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123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4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5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6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7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8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29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0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1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2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4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5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6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7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38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2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139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0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1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2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3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4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5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6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7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48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0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1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2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3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4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3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2155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6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7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8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59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0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1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2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3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4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6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7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8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69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0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4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2171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2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3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4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5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2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3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4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5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6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7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8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39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0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1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5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30442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3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4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5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6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7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8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49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0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1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2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3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4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5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6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596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30458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9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60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61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62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63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6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7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8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79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80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82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83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84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85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2186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187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188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189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190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57" name="グループ化 1795"/>
          <p:cNvGrpSpPr/>
          <p:nvPr/>
        </p:nvGrpSpPr>
        <p:grpSpPr>
          <a:xfrm>
            <a:off x="5132388" y="1914525"/>
            <a:ext cx="1781175" cy="1987550"/>
            <a:chOff x="13582650" y="2571750"/>
            <a:chExt cx="3390900" cy="2095500"/>
          </a:xfrm>
        </p:grpSpPr>
        <p:sp>
          <p:nvSpPr>
            <p:cNvPr id="102192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193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7420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194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95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96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98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199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0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1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2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3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4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5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6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7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8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09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1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2210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1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2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3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4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5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6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7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8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19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0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2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3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4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5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2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226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7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8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29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0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1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2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3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4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5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6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8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39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0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1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3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242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3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4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5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6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7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8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49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0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1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2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4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5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6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7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4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258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59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0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1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2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3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4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5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6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7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68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0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1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2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3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5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274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5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6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7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8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79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0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1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2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3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4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6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7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8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89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6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2290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1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2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3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4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5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6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7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8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299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0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2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3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88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89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7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89090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1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2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3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5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6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7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8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99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0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1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2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3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4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5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8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89106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7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8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09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0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1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2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3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4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5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6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7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8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19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4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429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02305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6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7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8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09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0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1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2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3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4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5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6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8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19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20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2321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322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323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324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325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6501" name="グループ化 1795"/>
          <p:cNvGrpSpPr/>
          <p:nvPr/>
        </p:nvGrpSpPr>
        <p:grpSpPr>
          <a:xfrm>
            <a:off x="4916488" y="2562225"/>
            <a:ext cx="1781175" cy="1987550"/>
            <a:chOff x="13582650" y="2571750"/>
            <a:chExt cx="3390900" cy="2095500"/>
          </a:xfrm>
        </p:grpSpPr>
        <p:sp>
          <p:nvSpPr>
            <p:cNvPr id="102327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2328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7253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329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0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1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2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4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5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6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7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8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39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0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1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2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3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4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4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2345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6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7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48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0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1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2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3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4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5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6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7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8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59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0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5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361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2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3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4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6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7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8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69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0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1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2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3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4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5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6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6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2377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8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79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0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1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2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3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4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5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6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7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88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0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1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2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7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2393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4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5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6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7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8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2399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46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47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48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49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50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51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52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53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8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554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55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48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49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0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1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2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3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4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5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6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7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8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59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0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59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30861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2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3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5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6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7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8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69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0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1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2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3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4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5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6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60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30877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8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879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1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2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3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4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5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6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7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8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9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0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1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2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61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723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4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5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6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7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8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9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0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1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2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3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4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35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496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497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262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06498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499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0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2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3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4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5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6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7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8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09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10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11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12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13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6514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515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516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518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519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6613" name="グループ化 1795"/>
          <p:cNvGrpSpPr/>
          <p:nvPr/>
        </p:nvGrpSpPr>
        <p:grpSpPr>
          <a:xfrm>
            <a:off x="3087688" y="2066925"/>
            <a:ext cx="1781175" cy="1987550"/>
            <a:chOff x="13582650" y="2571750"/>
            <a:chExt cx="3390900" cy="2095500"/>
          </a:xfrm>
        </p:grpSpPr>
        <p:sp>
          <p:nvSpPr>
            <p:cNvPr id="106521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522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7086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523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4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5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6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7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8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29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0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1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2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4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5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6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7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38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87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6539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0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1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2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3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4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5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6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7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48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0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1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2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3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4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88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555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6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7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8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59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0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1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2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3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4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6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7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8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69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0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89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571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2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3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4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5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6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7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8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79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0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2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3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4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5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6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0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587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8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89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0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1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2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3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4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5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6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8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599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0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1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2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1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603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4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5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6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7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8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09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0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1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2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4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5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6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7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18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2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6619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0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1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2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3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4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5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6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7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8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9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0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1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2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3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3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874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5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0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1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2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3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4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5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6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7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8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9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0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1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2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4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893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4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5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4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5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6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7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28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0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1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2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3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4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5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6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7095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06637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8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39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0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1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2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3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4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5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6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7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8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49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50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51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6652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654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655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656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657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6749" name="グループ化 1795"/>
          <p:cNvGrpSpPr/>
          <p:nvPr/>
        </p:nvGrpSpPr>
        <p:grpSpPr>
          <a:xfrm>
            <a:off x="2859088" y="2613025"/>
            <a:ext cx="1781175" cy="1987550"/>
            <a:chOff x="13582650" y="2571750"/>
            <a:chExt cx="3390900" cy="2095500"/>
          </a:xfrm>
        </p:grpSpPr>
        <p:sp>
          <p:nvSpPr>
            <p:cNvPr id="106659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660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6919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661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2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3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4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5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6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7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68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0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1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2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3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4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5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6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0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6677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8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79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0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1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2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3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4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6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7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8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89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0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1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2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1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693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4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5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6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7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8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699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0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2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3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4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5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6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7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08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2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709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0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1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2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3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4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5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6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8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19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0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1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2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3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4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3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725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6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7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8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29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0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1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2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4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5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6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7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8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39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0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4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741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2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3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4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5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6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7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48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0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1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2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3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4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5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6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5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6757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8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59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0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1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2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3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4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6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7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8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69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0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1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2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6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6773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4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5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6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7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8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79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0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2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3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36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37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38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39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0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7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19941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2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3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4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5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6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7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8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49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0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1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2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3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4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5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928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9956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7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8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59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0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3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4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5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6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967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4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5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6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7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88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6789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790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791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792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793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06917" name="グループ化 1795"/>
          <p:cNvGrpSpPr/>
          <p:nvPr/>
        </p:nvGrpSpPr>
        <p:grpSpPr>
          <a:xfrm>
            <a:off x="2732088" y="3095625"/>
            <a:ext cx="1781175" cy="1987550"/>
            <a:chOff x="13582650" y="2571750"/>
            <a:chExt cx="3390900" cy="2095500"/>
          </a:xfrm>
        </p:grpSpPr>
        <p:sp>
          <p:nvSpPr>
            <p:cNvPr id="106795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796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6752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798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799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0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1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2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3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4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5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6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7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8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09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0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1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2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3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6813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4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5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6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7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8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19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0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2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3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4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5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6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7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28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4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829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0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1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2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3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4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5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6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8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39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0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1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2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3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4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5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845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6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7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8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49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0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1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2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4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5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6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7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8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59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0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6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861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2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3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4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5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6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7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68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0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1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2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3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4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5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6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7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6877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8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79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0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1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2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3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4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6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7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8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89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0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1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2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8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6893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4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5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6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7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8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899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0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2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3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4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5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6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7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08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59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6909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0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1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2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3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4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5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6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8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19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0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1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2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3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4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60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106925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6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7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8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29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0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1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2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4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5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6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7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8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39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0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761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06941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2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3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4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5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6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7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48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0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1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2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3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4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5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56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6957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958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959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960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961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6394" name="Line 1529"/>
          <p:cNvSpPr/>
          <p:nvPr/>
        </p:nvSpPr>
        <p:spPr>
          <a:xfrm flipH="1">
            <a:off x="2276475" y="5135563"/>
            <a:ext cx="93663" cy="241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6395" name="Group 2874"/>
          <p:cNvGrpSpPr/>
          <p:nvPr/>
        </p:nvGrpSpPr>
        <p:grpSpPr>
          <a:xfrm>
            <a:off x="2249488" y="3248025"/>
            <a:ext cx="6750050" cy="2162175"/>
            <a:chOff x="1417" y="2046"/>
            <a:chExt cx="4252" cy="1362"/>
          </a:xfrm>
        </p:grpSpPr>
        <p:grpSp>
          <p:nvGrpSpPr>
            <p:cNvPr id="16743" name="Group 1529"/>
            <p:cNvGrpSpPr/>
            <p:nvPr/>
          </p:nvGrpSpPr>
          <p:grpSpPr>
            <a:xfrm>
              <a:off x="1498" y="2046"/>
              <a:ext cx="4171" cy="1182"/>
              <a:chOff x="1498" y="2062"/>
              <a:chExt cx="4171" cy="1166"/>
            </a:xfrm>
          </p:grpSpPr>
          <p:sp>
            <p:nvSpPr>
              <p:cNvPr id="3" name="フリーフォーム 5"/>
              <p:cNvSpPr>
                <a:spLocks noChangeArrowheads="1"/>
              </p:cNvSpPr>
              <p:nvPr/>
            </p:nvSpPr>
            <p:spPr bwMode="auto">
              <a:xfrm>
                <a:off x="1498" y="2077"/>
                <a:ext cx="1610" cy="1151"/>
              </a:xfrm>
              <a:custGeom>
                <a:avLst/>
                <a:gdLst>
                  <a:gd name="T0" fmla="*/ 2096924 w 9686925"/>
                  <a:gd name="T1" fmla="*/ 28575 h 3457575"/>
                  <a:gd name="T2" fmla="*/ 0 w 9686925"/>
                  <a:gd name="T3" fmla="*/ 3457575 h 3457575"/>
                  <a:gd name="T4" fmla="*/ 7532001 w 9686925"/>
                  <a:gd name="T5" fmla="*/ 3438525 h 3457575"/>
                  <a:gd name="T6" fmla="*/ 9563100 w 9686925"/>
                  <a:gd name="T7" fmla="*/ 0 h 34575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86925"/>
                  <a:gd name="T13" fmla="*/ 0 h 3457575"/>
                  <a:gd name="T14" fmla="*/ 9686925 w 9686925"/>
                  <a:gd name="T15" fmla="*/ 3457575 h 34575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86925" h="3457575">
                    <a:moveTo>
                      <a:pt x="2124075" y="28575"/>
                    </a:moveTo>
                    <a:lnTo>
                      <a:pt x="0" y="3457575"/>
                    </a:lnTo>
                    <a:lnTo>
                      <a:pt x="7629525" y="3438525"/>
                    </a:lnTo>
                    <a:lnTo>
                      <a:pt x="9686925" y="0"/>
                    </a:lnTo>
                  </a:path>
                </a:pathLst>
              </a:custGeom>
              <a:noFill/>
              <a:ln w="38100" algn="ctr">
                <a:solidFill>
                  <a:srgbClr val="9BBB59"/>
                </a:solidFill>
                <a:miter lim="800000"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0457" name="フリーフォーム 5"/>
              <p:cNvSpPr>
                <a:spLocks noChangeArrowheads="1"/>
              </p:cNvSpPr>
              <p:nvPr/>
            </p:nvSpPr>
            <p:spPr bwMode="auto">
              <a:xfrm>
                <a:off x="2773" y="2069"/>
                <a:ext cx="1610" cy="1151"/>
              </a:xfrm>
              <a:custGeom>
                <a:avLst/>
                <a:gdLst>
                  <a:gd name="T0" fmla="*/ 2096924 w 9686925"/>
                  <a:gd name="T1" fmla="*/ 28575 h 3457575"/>
                  <a:gd name="T2" fmla="*/ 0 w 9686925"/>
                  <a:gd name="T3" fmla="*/ 3457575 h 3457575"/>
                  <a:gd name="T4" fmla="*/ 7532001 w 9686925"/>
                  <a:gd name="T5" fmla="*/ 3438525 h 3457575"/>
                  <a:gd name="T6" fmla="*/ 9563100 w 9686925"/>
                  <a:gd name="T7" fmla="*/ 0 h 34575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86925"/>
                  <a:gd name="T13" fmla="*/ 0 h 3457575"/>
                  <a:gd name="T14" fmla="*/ 9686925 w 9686925"/>
                  <a:gd name="T15" fmla="*/ 3457575 h 34575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86925" h="3457575">
                    <a:moveTo>
                      <a:pt x="2124075" y="28575"/>
                    </a:moveTo>
                    <a:lnTo>
                      <a:pt x="0" y="3457575"/>
                    </a:lnTo>
                    <a:lnTo>
                      <a:pt x="7629525" y="3438525"/>
                    </a:lnTo>
                    <a:lnTo>
                      <a:pt x="9686925" y="0"/>
                    </a:lnTo>
                  </a:path>
                </a:pathLst>
              </a:custGeom>
              <a:noFill/>
              <a:ln w="38100" algn="ctr">
                <a:solidFill>
                  <a:srgbClr val="9BBB59"/>
                </a:solidFill>
                <a:miter lim="800000"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6" name="フリーフォーム 5"/>
              <p:cNvSpPr>
                <a:spLocks noChangeArrowheads="1"/>
              </p:cNvSpPr>
              <p:nvPr/>
            </p:nvSpPr>
            <p:spPr bwMode="auto">
              <a:xfrm>
                <a:off x="4059" y="2062"/>
                <a:ext cx="1610" cy="1151"/>
              </a:xfrm>
              <a:custGeom>
                <a:avLst/>
                <a:gdLst>
                  <a:gd name="T0" fmla="*/ 2096924 w 9686925"/>
                  <a:gd name="T1" fmla="*/ 28575 h 3457575"/>
                  <a:gd name="T2" fmla="*/ 0 w 9686925"/>
                  <a:gd name="T3" fmla="*/ 3457575 h 3457575"/>
                  <a:gd name="T4" fmla="*/ 7532001 w 9686925"/>
                  <a:gd name="T5" fmla="*/ 3438525 h 3457575"/>
                  <a:gd name="T6" fmla="*/ 9563100 w 9686925"/>
                  <a:gd name="T7" fmla="*/ 0 h 34575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86925"/>
                  <a:gd name="T13" fmla="*/ 0 h 3457575"/>
                  <a:gd name="T14" fmla="*/ 9686925 w 9686925"/>
                  <a:gd name="T15" fmla="*/ 3457575 h 34575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86925" h="3457575">
                    <a:moveTo>
                      <a:pt x="2124075" y="28575"/>
                    </a:moveTo>
                    <a:lnTo>
                      <a:pt x="0" y="3457575"/>
                    </a:lnTo>
                    <a:lnTo>
                      <a:pt x="7629525" y="3438525"/>
                    </a:lnTo>
                    <a:lnTo>
                      <a:pt x="9686925" y="0"/>
                    </a:lnTo>
                  </a:path>
                </a:pathLst>
              </a:custGeom>
              <a:noFill/>
              <a:ln w="38100" algn="ctr">
                <a:solidFill>
                  <a:srgbClr val="9BBB59"/>
                </a:solidFill>
                <a:miter lim="800000"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877" name="フリーフォーム 5"/>
            <p:cNvSpPr>
              <a:spLocks noChangeArrowheads="1"/>
            </p:cNvSpPr>
            <p:nvPr/>
          </p:nvSpPr>
          <p:spPr bwMode="auto">
            <a:xfrm>
              <a:off x="1417" y="3253"/>
              <a:ext cx="332" cy="155"/>
            </a:xfrm>
            <a:custGeom>
              <a:avLst/>
              <a:gdLst>
                <a:gd name="T0" fmla="*/ 2096924 w 9686925"/>
                <a:gd name="T1" fmla="*/ 28575 h 3457575"/>
                <a:gd name="T2" fmla="*/ 0 w 9686925"/>
                <a:gd name="T3" fmla="*/ 3457575 h 3457575"/>
                <a:gd name="T4" fmla="*/ 7532001 w 9686925"/>
                <a:gd name="T5" fmla="*/ 3438525 h 3457575"/>
                <a:gd name="T6" fmla="*/ 9563100 w 9686925"/>
                <a:gd name="T7" fmla="*/ 0 h 3457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6925"/>
                <a:gd name="T13" fmla="*/ 0 h 3457575"/>
                <a:gd name="T14" fmla="*/ 9686925 w 9686925"/>
                <a:gd name="T15" fmla="*/ 3457575 h 3457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6925" h="3457575">
                  <a:moveTo>
                    <a:pt x="2124075" y="28575"/>
                  </a:moveTo>
                  <a:lnTo>
                    <a:pt x="0" y="3457575"/>
                  </a:lnTo>
                  <a:lnTo>
                    <a:pt x="7629525" y="3438525"/>
                  </a:lnTo>
                  <a:lnTo>
                    <a:pt x="9686925" y="0"/>
                  </a:lnTo>
                </a:path>
              </a:pathLst>
            </a:custGeom>
            <a:noFill/>
            <a:ln w="38100" algn="ctr">
              <a:solidFill>
                <a:srgbClr val="9BBB59"/>
              </a:solidFill>
              <a:miter lim="800000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8" name="フリーフォーム 5"/>
            <p:cNvSpPr>
              <a:spLocks noChangeArrowheads="1"/>
            </p:cNvSpPr>
            <p:nvPr/>
          </p:nvSpPr>
          <p:spPr bwMode="auto">
            <a:xfrm>
              <a:off x="2682" y="3234"/>
              <a:ext cx="332" cy="155"/>
            </a:xfrm>
            <a:custGeom>
              <a:avLst/>
              <a:gdLst>
                <a:gd name="T0" fmla="*/ 2096924 w 9686925"/>
                <a:gd name="T1" fmla="*/ 28575 h 3457575"/>
                <a:gd name="T2" fmla="*/ 0 w 9686925"/>
                <a:gd name="T3" fmla="*/ 3457575 h 3457575"/>
                <a:gd name="T4" fmla="*/ 7532001 w 9686925"/>
                <a:gd name="T5" fmla="*/ 3438525 h 3457575"/>
                <a:gd name="T6" fmla="*/ 9563100 w 9686925"/>
                <a:gd name="T7" fmla="*/ 0 h 3457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6925"/>
                <a:gd name="T13" fmla="*/ 0 h 3457575"/>
                <a:gd name="T14" fmla="*/ 9686925 w 9686925"/>
                <a:gd name="T15" fmla="*/ 3457575 h 3457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6925" h="3457575">
                  <a:moveTo>
                    <a:pt x="2124075" y="28575"/>
                  </a:moveTo>
                  <a:lnTo>
                    <a:pt x="0" y="3457575"/>
                  </a:lnTo>
                  <a:lnTo>
                    <a:pt x="7629525" y="3438525"/>
                  </a:lnTo>
                  <a:lnTo>
                    <a:pt x="9686925" y="0"/>
                  </a:lnTo>
                </a:path>
              </a:pathLst>
            </a:custGeom>
            <a:noFill/>
            <a:ln w="38100" algn="ctr">
              <a:solidFill>
                <a:srgbClr val="9BBB59"/>
              </a:solidFill>
              <a:miter lim="800000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79" name="フリーフォーム 5"/>
            <p:cNvSpPr>
              <a:spLocks noChangeArrowheads="1"/>
            </p:cNvSpPr>
            <p:nvPr/>
          </p:nvSpPr>
          <p:spPr bwMode="auto">
            <a:xfrm>
              <a:off x="3953" y="3226"/>
              <a:ext cx="332" cy="155"/>
            </a:xfrm>
            <a:custGeom>
              <a:avLst/>
              <a:gdLst>
                <a:gd name="T0" fmla="*/ 2096924 w 9686925"/>
                <a:gd name="T1" fmla="*/ 28575 h 3457575"/>
                <a:gd name="T2" fmla="*/ 0 w 9686925"/>
                <a:gd name="T3" fmla="*/ 3457575 h 3457575"/>
                <a:gd name="T4" fmla="*/ 7532001 w 9686925"/>
                <a:gd name="T5" fmla="*/ 3438525 h 3457575"/>
                <a:gd name="T6" fmla="*/ 9563100 w 9686925"/>
                <a:gd name="T7" fmla="*/ 0 h 34575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86925"/>
                <a:gd name="T13" fmla="*/ 0 h 3457575"/>
                <a:gd name="T14" fmla="*/ 9686925 w 9686925"/>
                <a:gd name="T15" fmla="*/ 3457575 h 34575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86925" h="3457575">
                  <a:moveTo>
                    <a:pt x="2124075" y="28575"/>
                  </a:moveTo>
                  <a:lnTo>
                    <a:pt x="0" y="3457575"/>
                  </a:lnTo>
                  <a:lnTo>
                    <a:pt x="7629525" y="3438525"/>
                  </a:lnTo>
                  <a:lnTo>
                    <a:pt x="9686925" y="0"/>
                  </a:lnTo>
                </a:path>
              </a:pathLst>
            </a:custGeom>
            <a:noFill/>
            <a:ln w="38100" algn="ctr">
              <a:solidFill>
                <a:srgbClr val="9BBB59"/>
              </a:solidFill>
              <a:miter lim="800000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6396" name="Text Box 4"/>
          <p:cNvSpPr txBox="1"/>
          <p:nvPr/>
        </p:nvSpPr>
        <p:spPr>
          <a:xfrm>
            <a:off x="169863" y="1146175"/>
            <a:ext cx="2124075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管理规定：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只允许使用带有物料出货看板区域的零件；</a:t>
            </a:r>
            <a:endParaRPr lang="zh-CN" altLang="en-US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物料出货看板区域“只出不进”；</a:t>
            </a:r>
            <a:endParaRPr lang="zh-CN" altLang="en-US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无物料出货看板区域“只进不出”；</a:t>
            </a:r>
            <a:endParaRPr lang="zh-CN" altLang="en-US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600" b="0" dirty="0">
                <a:latin typeface="宋体" panose="02010600030101010101" pitchFamily="2" charset="-122"/>
                <a:ea typeface="宋体" panose="02010600030101010101" pitchFamily="2" charset="-122"/>
              </a:rPr>
              <a:t>当区域在制品用完后移动物料出货看板。</a:t>
            </a:r>
            <a:endParaRPr lang="zh-CN" altLang="en-US" sz="1600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7" name="矩形 5"/>
          <p:cNvSpPr/>
          <p:nvPr/>
        </p:nvSpPr>
        <p:spPr>
          <a:xfrm>
            <a:off x="608013" y="390525"/>
            <a:ext cx="7835900" cy="40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区域规划法</a:t>
            </a:r>
            <a:r>
              <a:rPr lang="en-US" altLang="zh-CN" sz="3200" dirty="0">
                <a:solidFill>
                  <a:srgbClr val="669900"/>
                </a:solidFill>
                <a:latin typeface="黑体" panose="02010609060101010101" pitchFamily="49" charset="-122"/>
              </a:rPr>
              <a:t>2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107067" name="グループ化 1795"/>
          <p:cNvGrpSpPr/>
          <p:nvPr/>
        </p:nvGrpSpPr>
        <p:grpSpPr>
          <a:xfrm>
            <a:off x="4713288" y="3108325"/>
            <a:ext cx="1781175" cy="1987550"/>
            <a:chOff x="13582650" y="2571750"/>
            <a:chExt cx="3390900" cy="2095500"/>
          </a:xfrm>
        </p:grpSpPr>
        <p:sp>
          <p:nvSpPr>
            <p:cNvPr id="106963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6964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6578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966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67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68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69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0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1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2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3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4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5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6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7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8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79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0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79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106981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2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3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4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5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6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7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88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0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1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2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3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4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5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6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0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106997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8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6999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0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1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2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3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4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6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7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44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45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46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47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48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1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101349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0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1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2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3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4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5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6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7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8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59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0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1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2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3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2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101364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5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6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7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8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69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1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2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3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4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5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8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09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0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1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3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107012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3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4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5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6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7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8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19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0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2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3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4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5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6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7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4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7028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29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0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1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2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3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4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5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6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8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39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6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7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8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79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5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101380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1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2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3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4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5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7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8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89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0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1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2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3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4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5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6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101396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7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8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399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0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1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3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4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5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6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1407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0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1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2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3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587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107044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5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6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7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8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49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0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1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2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4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5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6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7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8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07059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07060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7061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7062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7063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7064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2056" name="グループ化 1795"/>
          <p:cNvGrpSpPr/>
          <p:nvPr/>
        </p:nvGrpSpPr>
        <p:grpSpPr>
          <a:xfrm>
            <a:off x="6656388" y="3070225"/>
            <a:ext cx="1781175" cy="1987550"/>
            <a:chOff x="13582650" y="2571750"/>
            <a:chExt cx="3390900" cy="2095500"/>
          </a:xfrm>
        </p:grpSpPr>
        <p:sp>
          <p:nvSpPr>
            <p:cNvPr id="544" name="フリーフォーム 1796"/>
            <p:cNvSpPr>
              <a:spLocks noChangeArrowheads="1"/>
            </p:cNvSpPr>
            <p:nvPr/>
          </p:nvSpPr>
          <p:spPr bwMode="auto">
            <a:xfrm>
              <a:off x="16127336" y="4314095"/>
              <a:ext cx="407995" cy="353155"/>
            </a:xfrm>
            <a:custGeom>
              <a:avLst/>
              <a:gdLst>
                <a:gd name="T0" fmla="*/ 0 w 504825"/>
                <a:gd name="T1" fmla="*/ 352425 h 190500"/>
                <a:gd name="T2" fmla="*/ 409574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45" name="フリーフォーム 1797"/>
            <p:cNvSpPr>
              <a:spLocks noChangeArrowheads="1"/>
            </p:cNvSpPr>
            <p:nvPr/>
          </p:nvSpPr>
          <p:spPr bwMode="auto">
            <a:xfrm>
              <a:off x="13582650" y="4161786"/>
              <a:ext cx="504705" cy="190804"/>
            </a:xfrm>
            <a:custGeom>
              <a:avLst/>
              <a:gdLst>
                <a:gd name="T0" fmla="*/ 0 w 504825"/>
                <a:gd name="T1" fmla="*/ 190500 h 190500"/>
                <a:gd name="T2" fmla="*/ 504825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6411" name="グループ化 1798"/>
            <p:cNvGrpSpPr/>
            <p:nvPr/>
          </p:nvGrpSpPr>
          <p:grpSpPr>
            <a:xfrm>
              <a:off x="13811250" y="3324225"/>
              <a:ext cx="819150" cy="933450"/>
              <a:chOff x="13373100" y="2571750"/>
              <a:chExt cx="1257300" cy="1666875"/>
            </a:xfrm>
          </p:grpSpPr>
          <p:sp>
            <p:nvSpPr>
              <p:cNvPr id="696" name="フリーフォーム 1948"/>
              <p:cNvSpPr>
                <a:spLocks noChangeArrowheads="1"/>
              </p:cNvSpPr>
              <p:nvPr/>
            </p:nvSpPr>
            <p:spPr bwMode="auto">
              <a:xfrm>
                <a:off x="13374768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7" name="フリーフォーム 1949"/>
              <p:cNvSpPr>
                <a:spLocks noChangeArrowheads="1"/>
              </p:cNvSpPr>
              <p:nvPr/>
            </p:nvSpPr>
            <p:spPr bwMode="auto">
              <a:xfrm>
                <a:off x="13384046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8" name="フリーフォーム 1950"/>
              <p:cNvSpPr>
                <a:spLocks noChangeArrowheads="1"/>
              </p:cNvSpPr>
              <p:nvPr/>
            </p:nvSpPr>
            <p:spPr bwMode="auto">
              <a:xfrm>
                <a:off x="14005633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9" name="円/楕円 1951"/>
              <p:cNvSpPr>
                <a:spLocks noChangeArrowheads="1"/>
              </p:cNvSpPr>
              <p:nvPr/>
            </p:nvSpPr>
            <p:spPr bwMode="auto">
              <a:xfrm>
                <a:off x="1404274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0" name="円/楕円 1952"/>
              <p:cNvSpPr>
                <a:spLocks noChangeArrowheads="1"/>
              </p:cNvSpPr>
              <p:nvPr/>
            </p:nvSpPr>
            <p:spPr bwMode="auto">
              <a:xfrm>
                <a:off x="1352784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1" name="円/楕円 1953"/>
              <p:cNvSpPr>
                <a:spLocks noChangeArrowheads="1"/>
              </p:cNvSpPr>
              <p:nvPr/>
            </p:nvSpPr>
            <p:spPr bwMode="auto">
              <a:xfrm>
                <a:off x="1352784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2" name="円/楕円 1954"/>
              <p:cNvSpPr>
                <a:spLocks noChangeArrowheads="1"/>
              </p:cNvSpPr>
              <p:nvPr/>
            </p:nvSpPr>
            <p:spPr bwMode="auto">
              <a:xfrm>
                <a:off x="13537122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3" name="円/楕円 1955"/>
              <p:cNvSpPr>
                <a:spLocks noChangeArrowheads="1"/>
              </p:cNvSpPr>
              <p:nvPr/>
            </p:nvSpPr>
            <p:spPr bwMode="auto">
              <a:xfrm>
                <a:off x="13546399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4" name="円/楕円 1956"/>
              <p:cNvSpPr>
                <a:spLocks noChangeArrowheads="1"/>
              </p:cNvSpPr>
              <p:nvPr/>
            </p:nvSpPr>
            <p:spPr bwMode="auto">
              <a:xfrm>
                <a:off x="1405202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5" name="円/楕円 1957"/>
              <p:cNvSpPr>
                <a:spLocks noChangeArrowheads="1"/>
              </p:cNvSpPr>
              <p:nvPr/>
            </p:nvSpPr>
            <p:spPr bwMode="auto">
              <a:xfrm>
                <a:off x="1405202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6" name="円/楕円 1958"/>
              <p:cNvSpPr>
                <a:spLocks noChangeArrowheads="1"/>
              </p:cNvSpPr>
              <p:nvPr/>
            </p:nvSpPr>
            <p:spPr bwMode="auto">
              <a:xfrm>
                <a:off x="14061298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7" name="フリーフォーム 1959"/>
              <p:cNvSpPr>
                <a:spLocks noChangeArrowheads="1"/>
              </p:cNvSpPr>
              <p:nvPr/>
            </p:nvSpPr>
            <p:spPr bwMode="auto">
              <a:xfrm>
                <a:off x="14251484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8" name="フリーフォーム 1960"/>
              <p:cNvSpPr>
                <a:spLocks noChangeArrowheads="1"/>
              </p:cNvSpPr>
              <p:nvPr/>
            </p:nvSpPr>
            <p:spPr bwMode="auto">
              <a:xfrm>
                <a:off x="14288593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09" name="フリーフォーム 1961"/>
              <p:cNvSpPr>
                <a:spLocks noChangeArrowheads="1"/>
              </p:cNvSpPr>
              <p:nvPr/>
            </p:nvSpPr>
            <p:spPr bwMode="auto">
              <a:xfrm>
                <a:off x="14288593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0" name="フリーフォーム 1962"/>
              <p:cNvSpPr>
                <a:spLocks noChangeArrowheads="1"/>
              </p:cNvSpPr>
              <p:nvPr/>
            </p:nvSpPr>
            <p:spPr bwMode="auto">
              <a:xfrm>
                <a:off x="14297871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2" name="グループ化 1799"/>
            <p:cNvGrpSpPr/>
            <p:nvPr/>
          </p:nvGrpSpPr>
          <p:grpSpPr>
            <a:xfrm>
              <a:off x="13820775" y="2581275"/>
              <a:ext cx="819150" cy="933450"/>
              <a:chOff x="13373100" y="2571750"/>
              <a:chExt cx="1257300" cy="1666875"/>
            </a:xfrm>
          </p:grpSpPr>
          <p:sp>
            <p:nvSpPr>
              <p:cNvPr id="681" name="フリーフォーム 1933"/>
              <p:cNvSpPr>
                <a:spLocks noChangeArrowheads="1"/>
              </p:cNvSpPr>
              <p:nvPr/>
            </p:nvSpPr>
            <p:spPr bwMode="auto">
              <a:xfrm>
                <a:off x="13374061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2" name="フリーフォーム 1934"/>
              <p:cNvSpPr>
                <a:spLocks noChangeArrowheads="1"/>
              </p:cNvSpPr>
              <p:nvPr/>
            </p:nvSpPr>
            <p:spPr bwMode="auto">
              <a:xfrm>
                <a:off x="13383339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3" name="フリーフォーム 1935"/>
              <p:cNvSpPr>
                <a:spLocks noChangeArrowheads="1"/>
              </p:cNvSpPr>
              <p:nvPr/>
            </p:nvSpPr>
            <p:spPr bwMode="auto">
              <a:xfrm>
                <a:off x="14004926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4" name="円/楕円 1936"/>
              <p:cNvSpPr>
                <a:spLocks noChangeArrowheads="1"/>
              </p:cNvSpPr>
              <p:nvPr/>
            </p:nvSpPr>
            <p:spPr bwMode="auto">
              <a:xfrm>
                <a:off x="14042036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5" name="円/楕円 1937"/>
              <p:cNvSpPr>
                <a:spLocks noChangeArrowheads="1"/>
              </p:cNvSpPr>
              <p:nvPr/>
            </p:nvSpPr>
            <p:spPr bwMode="auto">
              <a:xfrm>
                <a:off x="13527140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6" name="円/楕円 1938"/>
              <p:cNvSpPr>
                <a:spLocks noChangeArrowheads="1"/>
              </p:cNvSpPr>
              <p:nvPr/>
            </p:nvSpPr>
            <p:spPr bwMode="auto">
              <a:xfrm>
                <a:off x="13527140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7" name="円/楕円 1939"/>
              <p:cNvSpPr>
                <a:spLocks noChangeArrowheads="1"/>
              </p:cNvSpPr>
              <p:nvPr/>
            </p:nvSpPr>
            <p:spPr bwMode="auto">
              <a:xfrm>
                <a:off x="13536418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8" name="円/楕円 1940"/>
              <p:cNvSpPr>
                <a:spLocks noChangeArrowheads="1"/>
              </p:cNvSpPr>
              <p:nvPr/>
            </p:nvSpPr>
            <p:spPr bwMode="auto">
              <a:xfrm>
                <a:off x="13545695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9" name="円/楕円 1941"/>
              <p:cNvSpPr>
                <a:spLocks noChangeArrowheads="1"/>
              </p:cNvSpPr>
              <p:nvPr/>
            </p:nvSpPr>
            <p:spPr bwMode="auto">
              <a:xfrm>
                <a:off x="14051313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0" name="円/楕円 1942"/>
              <p:cNvSpPr>
                <a:spLocks noChangeArrowheads="1"/>
              </p:cNvSpPr>
              <p:nvPr/>
            </p:nvSpPr>
            <p:spPr bwMode="auto">
              <a:xfrm>
                <a:off x="14051313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1" name="円/楕円 1943"/>
              <p:cNvSpPr>
                <a:spLocks noChangeArrowheads="1"/>
              </p:cNvSpPr>
              <p:nvPr/>
            </p:nvSpPr>
            <p:spPr bwMode="auto">
              <a:xfrm>
                <a:off x="14060591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2" name="フリーフォーム 1944"/>
              <p:cNvSpPr>
                <a:spLocks noChangeArrowheads="1"/>
              </p:cNvSpPr>
              <p:nvPr/>
            </p:nvSpPr>
            <p:spPr bwMode="auto">
              <a:xfrm>
                <a:off x="14250779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3" name="フリーフォーム 1945"/>
              <p:cNvSpPr>
                <a:spLocks noChangeArrowheads="1"/>
              </p:cNvSpPr>
              <p:nvPr/>
            </p:nvSpPr>
            <p:spPr bwMode="auto">
              <a:xfrm>
                <a:off x="14287889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4" name="フリーフォーム 1946"/>
              <p:cNvSpPr>
                <a:spLocks noChangeArrowheads="1"/>
              </p:cNvSpPr>
              <p:nvPr/>
            </p:nvSpPr>
            <p:spPr bwMode="auto">
              <a:xfrm>
                <a:off x="14287889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95" name="フリーフォーム 1947"/>
              <p:cNvSpPr>
                <a:spLocks noChangeArrowheads="1"/>
              </p:cNvSpPr>
              <p:nvPr/>
            </p:nvSpPr>
            <p:spPr bwMode="auto">
              <a:xfrm>
                <a:off x="14297167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3" name="グループ化 1800"/>
            <p:cNvGrpSpPr/>
            <p:nvPr/>
          </p:nvGrpSpPr>
          <p:grpSpPr>
            <a:xfrm>
              <a:off x="14382750" y="3324225"/>
              <a:ext cx="819150" cy="933450"/>
              <a:chOff x="13373100" y="2571750"/>
              <a:chExt cx="1257300" cy="1666875"/>
            </a:xfrm>
          </p:grpSpPr>
          <p:sp>
            <p:nvSpPr>
              <p:cNvPr id="666" name="フリーフォーム 1918"/>
              <p:cNvSpPr>
                <a:spLocks noChangeArrowheads="1"/>
              </p:cNvSpPr>
              <p:nvPr/>
            </p:nvSpPr>
            <p:spPr bwMode="auto">
              <a:xfrm>
                <a:off x="13374298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7" name="フリーフォーム 1919"/>
              <p:cNvSpPr>
                <a:spLocks noChangeArrowheads="1"/>
              </p:cNvSpPr>
              <p:nvPr/>
            </p:nvSpPr>
            <p:spPr bwMode="auto">
              <a:xfrm>
                <a:off x="13383575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8" name="フリーフォーム 1920"/>
              <p:cNvSpPr>
                <a:spLocks noChangeArrowheads="1"/>
              </p:cNvSpPr>
              <p:nvPr/>
            </p:nvSpPr>
            <p:spPr bwMode="auto">
              <a:xfrm>
                <a:off x="14005163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9" name="円/楕円 1921"/>
              <p:cNvSpPr>
                <a:spLocks noChangeArrowheads="1"/>
              </p:cNvSpPr>
              <p:nvPr/>
            </p:nvSpPr>
            <p:spPr bwMode="auto">
              <a:xfrm>
                <a:off x="14042273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0" name="円/楕円 1922"/>
              <p:cNvSpPr>
                <a:spLocks noChangeArrowheads="1"/>
              </p:cNvSpPr>
              <p:nvPr/>
            </p:nvSpPr>
            <p:spPr bwMode="auto">
              <a:xfrm>
                <a:off x="13527377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1" name="円/楕円 1923"/>
              <p:cNvSpPr>
                <a:spLocks noChangeArrowheads="1"/>
              </p:cNvSpPr>
              <p:nvPr/>
            </p:nvSpPr>
            <p:spPr bwMode="auto">
              <a:xfrm>
                <a:off x="13527377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2" name="円/楕円 1924"/>
              <p:cNvSpPr>
                <a:spLocks noChangeArrowheads="1"/>
              </p:cNvSpPr>
              <p:nvPr/>
            </p:nvSpPr>
            <p:spPr bwMode="auto">
              <a:xfrm>
                <a:off x="13536654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3" name="円/楕円 1925"/>
              <p:cNvSpPr>
                <a:spLocks noChangeArrowheads="1"/>
              </p:cNvSpPr>
              <p:nvPr/>
            </p:nvSpPr>
            <p:spPr bwMode="auto">
              <a:xfrm>
                <a:off x="13545932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4" name="円/楕円 1926"/>
              <p:cNvSpPr>
                <a:spLocks noChangeArrowheads="1"/>
              </p:cNvSpPr>
              <p:nvPr/>
            </p:nvSpPr>
            <p:spPr bwMode="auto">
              <a:xfrm>
                <a:off x="14051550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5" name="円/楕円 1927"/>
              <p:cNvSpPr>
                <a:spLocks noChangeArrowheads="1"/>
              </p:cNvSpPr>
              <p:nvPr/>
            </p:nvSpPr>
            <p:spPr bwMode="auto">
              <a:xfrm>
                <a:off x="14051550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6" name="円/楕円 1928"/>
              <p:cNvSpPr>
                <a:spLocks noChangeArrowheads="1"/>
              </p:cNvSpPr>
              <p:nvPr/>
            </p:nvSpPr>
            <p:spPr bwMode="auto">
              <a:xfrm>
                <a:off x="14060827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7" name="フリーフォーム 1929"/>
              <p:cNvSpPr>
                <a:spLocks noChangeArrowheads="1"/>
              </p:cNvSpPr>
              <p:nvPr/>
            </p:nvSpPr>
            <p:spPr bwMode="auto">
              <a:xfrm>
                <a:off x="14251016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8" name="フリーフォーム 1930"/>
              <p:cNvSpPr>
                <a:spLocks noChangeArrowheads="1"/>
              </p:cNvSpPr>
              <p:nvPr/>
            </p:nvSpPr>
            <p:spPr bwMode="auto">
              <a:xfrm>
                <a:off x="14288126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79" name="フリーフォーム 1931"/>
              <p:cNvSpPr>
                <a:spLocks noChangeArrowheads="1"/>
              </p:cNvSpPr>
              <p:nvPr/>
            </p:nvSpPr>
            <p:spPr bwMode="auto">
              <a:xfrm>
                <a:off x="14288126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80" name="フリーフォーム 1932"/>
              <p:cNvSpPr>
                <a:spLocks noChangeArrowheads="1"/>
              </p:cNvSpPr>
              <p:nvPr/>
            </p:nvSpPr>
            <p:spPr bwMode="auto">
              <a:xfrm>
                <a:off x="14297403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4" name="グループ化 1801"/>
            <p:cNvGrpSpPr/>
            <p:nvPr/>
          </p:nvGrpSpPr>
          <p:grpSpPr>
            <a:xfrm>
              <a:off x="14935200" y="3324225"/>
              <a:ext cx="819150" cy="933450"/>
              <a:chOff x="13373100" y="2571750"/>
              <a:chExt cx="1257300" cy="1666875"/>
            </a:xfrm>
          </p:grpSpPr>
          <p:sp>
            <p:nvSpPr>
              <p:cNvPr id="651" name="フリーフォーム 1903"/>
              <p:cNvSpPr>
                <a:spLocks noChangeArrowheads="1"/>
              </p:cNvSpPr>
              <p:nvPr/>
            </p:nvSpPr>
            <p:spPr bwMode="auto">
              <a:xfrm>
                <a:off x="13375236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2" name="フリーフォーム 1904"/>
              <p:cNvSpPr>
                <a:spLocks noChangeArrowheads="1"/>
              </p:cNvSpPr>
              <p:nvPr/>
            </p:nvSpPr>
            <p:spPr bwMode="auto">
              <a:xfrm>
                <a:off x="13384513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3" name="フリーフォーム 1905"/>
              <p:cNvSpPr>
                <a:spLocks noChangeArrowheads="1"/>
              </p:cNvSpPr>
              <p:nvPr/>
            </p:nvSpPr>
            <p:spPr bwMode="auto">
              <a:xfrm>
                <a:off x="14006101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4" name="円/楕円 1906"/>
              <p:cNvSpPr>
                <a:spLocks noChangeArrowheads="1"/>
              </p:cNvSpPr>
              <p:nvPr/>
            </p:nvSpPr>
            <p:spPr bwMode="auto">
              <a:xfrm>
                <a:off x="1404321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5" name="円/楕円 1907"/>
              <p:cNvSpPr>
                <a:spLocks noChangeArrowheads="1"/>
              </p:cNvSpPr>
              <p:nvPr/>
            </p:nvSpPr>
            <p:spPr bwMode="auto">
              <a:xfrm>
                <a:off x="13528312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6" name="円/楕円 1908"/>
              <p:cNvSpPr>
                <a:spLocks noChangeArrowheads="1"/>
              </p:cNvSpPr>
              <p:nvPr/>
            </p:nvSpPr>
            <p:spPr bwMode="auto">
              <a:xfrm>
                <a:off x="13528312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7" name="円/楕円 1909"/>
              <p:cNvSpPr>
                <a:spLocks noChangeArrowheads="1"/>
              </p:cNvSpPr>
              <p:nvPr/>
            </p:nvSpPr>
            <p:spPr bwMode="auto">
              <a:xfrm>
                <a:off x="13537589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8" name="円/楕円 1910"/>
              <p:cNvSpPr>
                <a:spLocks noChangeArrowheads="1"/>
              </p:cNvSpPr>
              <p:nvPr/>
            </p:nvSpPr>
            <p:spPr bwMode="auto">
              <a:xfrm>
                <a:off x="13546867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9" name="円/楕円 1911"/>
              <p:cNvSpPr>
                <a:spLocks noChangeArrowheads="1"/>
              </p:cNvSpPr>
              <p:nvPr/>
            </p:nvSpPr>
            <p:spPr bwMode="auto">
              <a:xfrm>
                <a:off x="1405248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0" name="円/楕円 1912"/>
              <p:cNvSpPr>
                <a:spLocks noChangeArrowheads="1"/>
              </p:cNvSpPr>
              <p:nvPr/>
            </p:nvSpPr>
            <p:spPr bwMode="auto">
              <a:xfrm>
                <a:off x="1405248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1" name="円/楕円 1913"/>
              <p:cNvSpPr>
                <a:spLocks noChangeArrowheads="1"/>
              </p:cNvSpPr>
              <p:nvPr/>
            </p:nvSpPr>
            <p:spPr bwMode="auto">
              <a:xfrm>
                <a:off x="14061765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2" name="フリーフォーム 1914"/>
              <p:cNvSpPr>
                <a:spLocks noChangeArrowheads="1"/>
              </p:cNvSpPr>
              <p:nvPr/>
            </p:nvSpPr>
            <p:spPr bwMode="auto">
              <a:xfrm>
                <a:off x="14251951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3" name="フリーフォーム 1915"/>
              <p:cNvSpPr>
                <a:spLocks noChangeArrowheads="1"/>
              </p:cNvSpPr>
              <p:nvPr/>
            </p:nvSpPr>
            <p:spPr bwMode="auto">
              <a:xfrm>
                <a:off x="14289061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4" name="フリーフォーム 1916"/>
              <p:cNvSpPr>
                <a:spLocks noChangeArrowheads="1"/>
              </p:cNvSpPr>
              <p:nvPr/>
            </p:nvSpPr>
            <p:spPr bwMode="auto">
              <a:xfrm>
                <a:off x="14289061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65" name="フリーフォーム 1917"/>
              <p:cNvSpPr>
                <a:spLocks noChangeArrowheads="1"/>
              </p:cNvSpPr>
              <p:nvPr/>
            </p:nvSpPr>
            <p:spPr bwMode="auto">
              <a:xfrm>
                <a:off x="14298338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5" name="グループ化 1802"/>
            <p:cNvGrpSpPr/>
            <p:nvPr/>
          </p:nvGrpSpPr>
          <p:grpSpPr>
            <a:xfrm>
              <a:off x="15459075" y="3324225"/>
              <a:ext cx="819150" cy="933450"/>
              <a:chOff x="13373100" y="2571750"/>
              <a:chExt cx="1257300" cy="1666875"/>
            </a:xfrm>
          </p:grpSpPr>
          <p:sp>
            <p:nvSpPr>
              <p:cNvPr id="636" name="フリーフォーム 1888"/>
              <p:cNvSpPr>
                <a:spLocks noChangeArrowheads="1"/>
              </p:cNvSpPr>
              <p:nvPr/>
            </p:nvSpPr>
            <p:spPr bwMode="auto">
              <a:xfrm>
                <a:off x="13373646" y="2573000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7" name="フリーフォーム 1889"/>
              <p:cNvSpPr>
                <a:spLocks noChangeArrowheads="1"/>
              </p:cNvSpPr>
              <p:nvPr/>
            </p:nvSpPr>
            <p:spPr bwMode="auto">
              <a:xfrm>
                <a:off x="13382924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8" name="フリーフォーム 1890"/>
              <p:cNvSpPr>
                <a:spLocks noChangeArrowheads="1"/>
              </p:cNvSpPr>
              <p:nvPr/>
            </p:nvSpPr>
            <p:spPr bwMode="auto">
              <a:xfrm>
                <a:off x="14004511" y="2573000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9" name="円/楕円 1891"/>
              <p:cNvSpPr>
                <a:spLocks noChangeArrowheads="1"/>
              </p:cNvSpPr>
              <p:nvPr/>
            </p:nvSpPr>
            <p:spPr bwMode="auto">
              <a:xfrm>
                <a:off x="14041621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0" name="円/楕円 1892"/>
              <p:cNvSpPr>
                <a:spLocks noChangeArrowheads="1"/>
              </p:cNvSpPr>
              <p:nvPr/>
            </p:nvSpPr>
            <p:spPr bwMode="auto">
              <a:xfrm>
                <a:off x="13526725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1" name="円/楕円 1893"/>
              <p:cNvSpPr>
                <a:spLocks noChangeArrowheads="1"/>
              </p:cNvSpPr>
              <p:nvPr/>
            </p:nvSpPr>
            <p:spPr bwMode="auto">
              <a:xfrm>
                <a:off x="13526725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2" name="円/楕円 1894"/>
              <p:cNvSpPr>
                <a:spLocks noChangeArrowheads="1"/>
              </p:cNvSpPr>
              <p:nvPr/>
            </p:nvSpPr>
            <p:spPr bwMode="auto">
              <a:xfrm>
                <a:off x="13536003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3" name="円/楕円 1895"/>
              <p:cNvSpPr>
                <a:spLocks noChangeArrowheads="1"/>
              </p:cNvSpPr>
              <p:nvPr/>
            </p:nvSpPr>
            <p:spPr bwMode="auto">
              <a:xfrm>
                <a:off x="13545280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4" name="円/楕円 1896"/>
              <p:cNvSpPr>
                <a:spLocks noChangeArrowheads="1"/>
              </p:cNvSpPr>
              <p:nvPr/>
            </p:nvSpPr>
            <p:spPr bwMode="auto">
              <a:xfrm>
                <a:off x="14050898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5" name="円/楕円 1897"/>
              <p:cNvSpPr>
                <a:spLocks noChangeArrowheads="1"/>
              </p:cNvSpPr>
              <p:nvPr/>
            </p:nvSpPr>
            <p:spPr bwMode="auto">
              <a:xfrm>
                <a:off x="14050898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6" name="円/楕円 1898"/>
              <p:cNvSpPr>
                <a:spLocks noChangeArrowheads="1"/>
              </p:cNvSpPr>
              <p:nvPr/>
            </p:nvSpPr>
            <p:spPr bwMode="auto">
              <a:xfrm>
                <a:off x="14060176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7" name="フリーフォーム 1899"/>
              <p:cNvSpPr>
                <a:spLocks noChangeArrowheads="1"/>
              </p:cNvSpPr>
              <p:nvPr/>
            </p:nvSpPr>
            <p:spPr bwMode="auto">
              <a:xfrm>
                <a:off x="14250365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8" name="フリーフォーム 1900"/>
              <p:cNvSpPr>
                <a:spLocks noChangeArrowheads="1"/>
              </p:cNvSpPr>
              <p:nvPr/>
            </p:nvSpPr>
            <p:spPr bwMode="auto">
              <a:xfrm>
                <a:off x="14287474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49" name="フリーフォーム 1901"/>
              <p:cNvSpPr>
                <a:spLocks noChangeArrowheads="1"/>
              </p:cNvSpPr>
              <p:nvPr/>
            </p:nvSpPr>
            <p:spPr bwMode="auto">
              <a:xfrm>
                <a:off x="14287474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50" name="フリーフォーム 1902"/>
              <p:cNvSpPr>
                <a:spLocks noChangeArrowheads="1"/>
              </p:cNvSpPr>
              <p:nvPr/>
            </p:nvSpPr>
            <p:spPr bwMode="auto">
              <a:xfrm>
                <a:off x="14296752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6" name="グループ化 1803"/>
            <p:cNvGrpSpPr/>
            <p:nvPr/>
          </p:nvGrpSpPr>
          <p:grpSpPr>
            <a:xfrm>
              <a:off x="16011525" y="3324225"/>
              <a:ext cx="819150" cy="933450"/>
              <a:chOff x="13373100" y="2571750"/>
              <a:chExt cx="1257300" cy="1666875"/>
            </a:xfrm>
          </p:grpSpPr>
          <p:sp>
            <p:nvSpPr>
              <p:cNvPr id="621" name="フリーフォーム 1873"/>
              <p:cNvSpPr>
                <a:spLocks noChangeArrowheads="1"/>
              </p:cNvSpPr>
              <p:nvPr/>
            </p:nvSpPr>
            <p:spPr bwMode="auto">
              <a:xfrm>
                <a:off x="13374584" y="257300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2" name="フリーフォーム 1874"/>
              <p:cNvSpPr>
                <a:spLocks noChangeArrowheads="1"/>
              </p:cNvSpPr>
              <p:nvPr/>
            </p:nvSpPr>
            <p:spPr bwMode="auto">
              <a:xfrm>
                <a:off x="13383862" y="2982465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3" name="フリーフォーム 1875"/>
              <p:cNvSpPr>
                <a:spLocks noChangeArrowheads="1"/>
              </p:cNvSpPr>
              <p:nvPr/>
            </p:nvSpPr>
            <p:spPr bwMode="auto">
              <a:xfrm>
                <a:off x="14005449" y="2573000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4" name="円/楕円 1876"/>
              <p:cNvSpPr>
                <a:spLocks noChangeArrowheads="1"/>
              </p:cNvSpPr>
              <p:nvPr/>
            </p:nvSpPr>
            <p:spPr bwMode="auto">
              <a:xfrm>
                <a:off x="14042559" y="3382963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5" name="円/楕円 1877"/>
              <p:cNvSpPr>
                <a:spLocks noChangeArrowheads="1"/>
              </p:cNvSpPr>
              <p:nvPr/>
            </p:nvSpPr>
            <p:spPr bwMode="auto">
              <a:xfrm>
                <a:off x="13527660" y="303028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6" name="円/楕円 1878"/>
              <p:cNvSpPr>
                <a:spLocks noChangeArrowheads="1"/>
              </p:cNvSpPr>
              <p:nvPr/>
            </p:nvSpPr>
            <p:spPr bwMode="auto">
              <a:xfrm>
                <a:off x="13527660" y="3323187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7" name="円/楕円 1879"/>
              <p:cNvSpPr>
                <a:spLocks noChangeArrowheads="1"/>
              </p:cNvSpPr>
              <p:nvPr/>
            </p:nvSpPr>
            <p:spPr bwMode="auto">
              <a:xfrm>
                <a:off x="13536938" y="361907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8" name="円/楕円 1880"/>
              <p:cNvSpPr>
                <a:spLocks noChangeArrowheads="1"/>
              </p:cNvSpPr>
              <p:nvPr/>
            </p:nvSpPr>
            <p:spPr bwMode="auto">
              <a:xfrm>
                <a:off x="13546215" y="392393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9" name="円/楕円 1881"/>
              <p:cNvSpPr>
                <a:spLocks noChangeArrowheads="1"/>
              </p:cNvSpPr>
              <p:nvPr/>
            </p:nvSpPr>
            <p:spPr bwMode="auto">
              <a:xfrm>
                <a:off x="14051836" y="309603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0" name="円/楕円 1882"/>
              <p:cNvSpPr>
                <a:spLocks noChangeArrowheads="1"/>
              </p:cNvSpPr>
              <p:nvPr/>
            </p:nvSpPr>
            <p:spPr bwMode="auto">
              <a:xfrm>
                <a:off x="14051836" y="36489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1" name="円/楕円 1883"/>
              <p:cNvSpPr>
                <a:spLocks noChangeArrowheads="1"/>
              </p:cNvSpPr>
              <p:nvPr/>
            </p:nvSpPr>
            <p:spPr bwMode="auto">
              <a:xfrm>
                <a:off x="14061114" y="3914968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2" name="フリーフォーム 1884"/>
              <p:cNvSpPr>
                <a:spLocks noChangeArrowheads="1"/>
              </p:cNvSpPr>
              <p:nvPr/>
            </p:nvSpPr>
            <p:spPr bwMode="auto">
              <a:xfrm>
                <a:off x="14251300" y="2707497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3" name="フリーフォーム 1885"/>
              <p:cNvSpPr>
                <a:spLocks noChangeArrowheads="1"/>
              </p:cNvSpPr>
              <p:nvPr/>
            </p:nvSpPr>
            <p:spPr bwMode="auto">
              <a:xfrm>
                <a:off x="14288409" y="3475615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4" name="フリーフォーム 1886"/>
              <p:cNvSpPr>
                <a:spLocks noChangeArrowheads="1"/>
              </p:cNvSpPr>
              <p:nvPr/>
            </p:nvSpPr>
            <p:spPr bwMode="auto">
              <a:xfrm>
                <a:off x="14288409" y="3230534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35" name="フリーフォーム 1887"/>
              <p:cNvSpPr>
                <a:spLocks noChangeArrowheads="1"/>
              </p:cNvSpPr>
              <p:nvPr/>
            </p:nvSpPr>
            <p:spPr bwMode="auto">
              <a:xfrm>
                <a:off x="14297687" y="297349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7" name="グループ化 1804"/>
            <p:cNvGrpSpPr/>
            <p:nvPr/>
          </p:nvGrpSpPr>
          <p:grpSpPr>
            <a:xfrm>
              <a:off x="14363700" y="2581275"/>
              <a:ext cx="819150" cy="933450"/>
              <a:chOff x="13373100" y="2571750"/>
              <a:chExt cx="1257300" cy="1666875"/>
            </a:xfrm>
          </p:grpSpPr>
          <p:sp>
            <p:nvSpPr>
              <p:cNvPr id="606" name="フリーフォーム 1858"/>
              <p:cNvSpPr>
                <a:spLocks noChangeArrowheads="1"/>
              </p:cNvSpPr>
              <p:nvPr/>
            </p:nvSpPr>
            <p:spPr bwMode="auto">
              <a:xfrm>
                <a:off x="13371066" y="2572674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7" name="フリーフォーム 1859"/>
              <p:cNvSpPr>
                <a:spLocks noChangeArrowheads="1"/>
              </p:cNvSpPr>
              <p:nvPr/>
            </p:nvSpPr>
            <p:spPr bwMode="auto">
              <a:xfrm>
                <a:off x="13380344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8" name="フリーフォーム 1860"/>
              <p:cNvSpPr>
                <a:spLocks noChangeArrowheads="1"/>
              </p:cNvSpPr>
              <p:nvPr/>
            </p:nvSpPr>
            <p:spPr bwMode="auto">
              <a:xfrm>
                <a:off x="14001931" y="2572674"/>
                <a:ext cx="626225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9" name="円/楕円 1861"/>
              <p:cNvSpPr>
                <a:spLocks noChangeArrowheads="1"/>
              </p:cNvSpPr>
              <p:nvPr/>
            </p:nvSpPr>
            <p:spPr bwMode="auto">
              <a:xfrm>
                <a:off x="14039041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0" name="円/楕円 1862"/>
              <p:cNvSpPr>
                <a:spLocks noChangeArrowheads="1"/>
              </p:cNvSpPr>
              <p:nvPr/>
            </p:nvSpPr>
            <p:spPr bwMode="auto">
              <a:xfrm>
                <a:off x="1352414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1" name="円/楕円 1863"/>
              <p:cNvSpPr>
                <a:spLocks noChangeArrowheads="1"/>
              </p:cNvSpPr>
              <p:nvPr/>
            </p:nvSpPr>
            <p:spPr bwMode="auto">
              <a:xfrm>
                <a:off x="1352414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2" name="円/楕円 1864"/>
              <p:cNvSpPr>
                <a:spLocks noChangeArrowheads="1"/>
              </p:cNvSpPr>
              <p:nvPr/>
            </p:nvSpPr>
            <p:spPr bwMode="auto">
              <a:xfrm>
                <a:off x="13533420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3" name="円/楕円 1865"/>
              <p:cNvSpPr>
                <a:spLocks noChangeArrowheads="1"/>
              </p:cNvSpPr>
              <p:nvPr/>
            </p:nvSpPr>
            <p:spPr bwMode="auto">
              <a:xfrm>
                <a:off x="13542697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4" name="円/楕円 1866"/>
              <p:cNvSpPr>
                <a:spLocks noChangeArrowheads="1"/>
              </p:cNvSpPr>
              <p:nvPr/>
            </p:nvSpPr>
            <p:spPr bwMode="auto">
              <a:xfrm>
                <a:off x="14048318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5" name="円/楕円 1867"/>
              <p:cNvSpPr>
                <a:spLocks noChangeArrowheads="1"/>
              </p:cNvSpPr>
              <p:nvPr/>
            </p:nvSpPr>
            <p:spPr bwMode="auto">
              <a:xfrm>
                <a:off x="14048318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6" name="円/楕円 1868"/>
              <p:cNvSpPr>
                <a:spLocks noChangeArrowheads="1"/>
              </p:cNvSpPr>
              <p:nvPr/>
            </p:nvSpPr>
            <p:spPr bwMode="auto">
              <a:xfrm>
                <a:off x="14057596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7" name="フリーフォーム 1869"/>
              <p:cNvSpPr>
                <a:spLocks noChangeArrowheads="1"/>
              </p:cNvSpPr>
              <p:nvPr/>
            </p:nvSpPr>
            <p:spPr bwMode="auto">
              <a:xfrm>
                <a:off x="1424778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8" name="フリーフォーム 1870"/>
              <p:cNvSpPr>
                <a:spLocks noChangeArrowheads="1"/>
              </p:cNvSpPr>
              <p:nvPr/>
            </p:nvSpPr>
            <p:spPr bwMode="auto">
              <a:xfrm>
                <a:off x="14284891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19" name="フリーフォーム 1871"/>
              <p:cNvSpPr>
                <a:spLocks noChangeArrowheads="1"/>
              </p:cNvSpPr>
              <p:nvPr/>
            </p:nvSpPr>
            <p:spPr bwMode="auto">
              <a:xfrm>
                <a:off x="14284891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20" name="フリーフォーム 1872"/>
              <p:cNvSpPr>
                <a:spLocks noChangeArrowheads="1"/>
              </p:cNvSpPr>
              <p:nvPr/>
            </p:nvSpPr>
            <p:spPr bwMode="auto">
              <a:xfrm>
                <a:off x="14294169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8" name="グループ化 1805"/>
            <p:cNvGrpSpPr/>
            <p:nvPr/>
          </p:nvGrpSpPr>
          <p:grpSpPr>
            <a:xfrm>
              <a:off x="14897100" y="2581275"/>
              <a:ext cx="819150" cy="933450"/>
              <a:chOff x="13373100" y="2571750"/>
              <a:chExt cx="1257300" cy="1666875"/>
            </a:xfrm>
          </p:grpSpPr>
          <p:sp>
            <p:nvSpPr>
              <p:cNvPr id="591" name="フリーフォーム 1843"/>
              <p:cNvSpPr>
                <a:spLocks noChangeArrowheads="1"/>
              </p:cNvSpPr>
              <p:nvPr/>
            </p:nvSpPr>
            <p:spPr bwMode="auto">
              <a:xfrm>
                <a:off x="13373413" y="2572674"/>
                <a:ext cx="1229260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2" name="フリーフォーム 1844"/>
              <p:cNvSpPr>
                <a:spLocks noChangeArrowheads="1"/>
              </p:cNvSpPr>
              <p:nvPr/>
            </p:nvSpPr>
            <p:spPr bwMode="auto">
              <a:xfrm>
                <a:off x="13382690" y="2982140"/>
                <a:ext cx="621587" cy="1255292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3" name="フリーフォーム 1845"/>
              <p:cNvSpPr>
                <a:spLocks noChangeArrowheads="1"/>
              </p:cNvSpPr>
              <p:nvPr/>
            </p:nvSpPr>
            <p:spPr bwMode="auto">
              <a:xfrm>
                <a:off x="14004278" y="2572674"/>
                <a:ext cx="626228" cy="1664757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4" name="円/楕円 1846"/>
              <p:cNvSpPr>
                <a:spLocks noChangeArrowheads="1"/>
              </p:cNvSpPr>
              <p:nvPr/>
            </p:nvSpPr>
            <p:spPr bwMode="auto">
              <a:xfrm>
                <a:off x="14041387" y="3382637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5" name="円/楕円 1847"/>
              <p:cNvSpPr>
                <a:spLocks noChangeArrowheads="1"/>
              </p:cNvSpPr>
              <p:nvPr/>
            </p:nvSpPr>
            <p:spPr bwMode="auto">
              <a:xfrm>
                <a:off x="13526492" y="3029960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6" name="円/楕円 1848"/>
              <p:cNvSpPr>
                <a:spLocks noChangeArrowheads="1"/>
              </p:cNvSpPr>
              <p:nvPr/>
            </p:nvSpPr>
            <p:spPr bwMode="auto">
              <a:xfrm>
                <a:off x="13526492" y="3322862"/>
                <a:ext cx="324710" cy="26899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7" name="円/楕円 1849"/>
              <p:cNvSpPr>
                <a:spLocks noChangeArrowheads="1"/>
              </p:cNvSpPr>
              <p:nvPr/>
            </p:nvSpPr>
            <p:spPr bwMode="auto">
              <a:xfrm>
                <a:off x="13535769" y="3618751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8" name="円/楕円 1850"/>
              <p:cNvSpPr>
                <a:spLocks noChangeArrowheads="1"/>
              </p:cNvSpPr>
              <p:nvPr/>
            </p:nvSpPr>
            <p:spPr bwMode="auto">
              <a:xfrm>
                <a:off x="13545046" y="3923607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9" name="円/楕円 1851"/>
              <p:cNvSpPr>
                <a:spLocks noChangeArrowheads="1"/>
              </p:cNvSpPr>
              <p:nvPr/>
            </p:nvSpPr>
            <p:spPr bwMode="auto">
              <a:xfrm>
                <a:off x="14050665" y="3095714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0" name="円/楕円 1852"/>
              <p:cNvSpPr>
                <a:spLocks noChangeArrowheads="1"/>
              </p:cNvSpPr>
              <p:nvPr/>
            </p:nvSpPr>
            <p:spPr bwMode="auto">
              <a:xfrm>
                <a:off x="14050665" y="3648639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1" name="円/楕円 1853"/>
              <p:cNvSpPr>
                <a:spLocks noChangeArrowheads="1"/>
              </p:cNvSpPr>
              <p:nvPr/>
            </p:nvSpPr>
            <p:spPr bwMode="auto">
              <a:xfrm>
                <a:off x="14059942" y="3914642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2" name="フリーフォーム 1854"/>
              <p:cNvSpPr>
                <a:spLocks noChangeArrowheads="1"/>
              </p:cNvSpPr>
              <p:nvPr/>
            </p:nvSpPr>
            <p:spPr bwMode="auto">
              <a:xfrm>
                <a:off x="14250131" y="2707171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3" name="フリーフォーム 1855"/>
              <p:cNvSpPr>
                <a:spLocks noChangeArrowheads="1"/>
              </p:cNvSpPr>
              <p:nvPr/>
            </p:nvSpPr>
            <p:spPr bwMode="auto">
              <a:xfrm>
                <a:off x="14287240" y="3475289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4" name="フリーフォーム 1856"/>
              <p:cNvSpPr>
                <a:spLocks noChangeArrowheads="1"/>
              </p:cNvSpPr>
              <p:nvPr/>
            </p:nvSpPr>
            <p:spPr bwMode="auto">
              <a:xfrm>
                <a:off x="14287240" y="3230208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605" name="フリーフォーム 1857"/>
              <p:cNvSpPr>
                <a:spLocks noChangeArrowheads="1"/>
              </p:cNvSpPr>
              <p:nvPr/>
            </p:nvSpPr>
            <p:spPr bwMode="auto">
              <a:xfrm>
                <a:off x="14296518" y="2973172"/>
                <a:ext cx="278323" cy="188295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19" name="グループ化 1806"/>
            <p:cNvGrpSpPr/>
            <p:nvPr/>
          </p:nvGrpSpPr>
          <p:grpSpPr>
            <a:xfrm>
              <a:off x="15449550" y="2590800"/>
              <a:ext cx="819150" cy="933450"/>
              <a:chOff x="13373100" y="2571750"/>
              <a:chExt cx="1257300" cy="1666875"/>
            </a:xfrm>
          </p:grpSpPr>
          <p:sp>
            <p:nvSpPr>
              <p:cNvPr id="576" name="フリーフォーム 1828"/>
              <p:cNvSpPr>
                <a:spLocks noChangeArrowheads="1"/>
              </p:cNvSpPr>
              <p:nvPr/>
            </p:nvSpPr>
            <p:spPr bwMode="auto">
              <a:xfrm>
                <a:off x="13374351" y="2570609"/>
                <a:ext cx="1229257" cy="409463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7" name="フリーフォーム 1829"/>
              <p:cNvSpPr>
                <a:spLocks noChangeArrowheads="1"/>
              </p:cNvSpPr>
              <p:nvPr/>
            </p:nvSpPr>
            <p:spPr bwMode="auto">
              <a:xfrm>
                <a:off x="13383628" y="2947197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8" name="フリーフォーム 1830"/>
              <p:cNvSpPr>
                <a:spLocks noChangeArrowheads="1"/>
              </p:cNvSpPr>
              <p:nvPr/>
            </p:nvSpPr>
            <p:spPr bwMode="auto">
              <a:xfrm>
                <a:off x="14005216" y="2570609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9" name="円/楕円 1831"/>
              <p:cNvSpPr>
                <a:spLocks noChangeArrowheads="1"/>
              </p:cNvSpPr>
              <p:nvPr/>
            </p:nvSpPr>
            <p:spPr bwMode="auto">
              <a:xfrm>
                <a:off x="14042325" y="3380570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0" name="円/楕円 1832"/>
              <p:cNvSpPr>
                <a:spLocks noChangeArrowheads="1"/>
              </p:cNvSpPr>
              <p:nvPr/>
            </p:nvSpPr>
            <p:spPr bwMode="auto">
              <a:xfrm>
                <a:off x="13527427" y="3027893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1" name="円/楕円 1833"/>
              <p:cNvSpPr>
                <a:spLocks noChangeArrowheads="1"/>
              </p:cNvSpPr>
              <p:nvPr/>
            </p:nvSpPr>
            <p:spPr bwMode="auto">
              <a:xfrm>
                <a:off x="13527427" y="3323784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2" name="円/楕円 1834"/>
              <p:cNvSpPr>
                <a:spLocks noChangeArrowheads="1"/>
              </p:cNvSpPr>
              <p:nvPr/>
            </p:nvSpPr>
            <p:spPr bwMode="auto">
              <a:xfrm>
                <a:off x="13536704" y="3568865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3" name="円/楕円 1835"/>
              <p:cNvSpPr>
                <a:spLocks noChangeArrowheads="1"/>
              </p:cNvSpPr>
              <p:nvPr/>
            </p:nvSpPr>
            <p:spPr bwMode="auto">
              <a:xfrm>
                <a:off x="13545982" y="3873722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4" name="円/楕円 1836"/>
              <p:cNvSpPr>
                <a:spLocks noChangeArrowheads="1"/>
              </p:cNvSpPr>
              <p:nvPr/>
            </p:nvSpPr>
            <p:spPr bwMode="auto">
              <a:xfrm>
                <a:off x="14051603" y="3093646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5" name="円/楕円 1837"/>
              <p:cNvSpPr>
                <a:spLocks noChangeArrowheads="1"/>
              </p:cNvSpPr>
              <p:nvPr/>
            </p:nvSpPr>
            <p:spPr bwMode="auto">
              <a:xfrm>
                <a:off x="14051603" y="364657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6" name="円/楕円 1838"/>
              <p:cNvSpPr>
                <a:spLocks noChangeArrowheads="1"/>
              </p:cNvSpPr>
              <p:nvPr/>
            </p:nvSpPr>
            <p:spPr bwMode="auto">
              <a:xfrm>
                <a:off x="14060880" y="391556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7" name="フリーフォーム 1839"/>
              <p:cNvSpPr>
                <a:spLocks noChangeArrowheads="1"/>
              </p:cNvSpPr>
              <p:nvPr/>
            </p:nvSpPr>
            <p:spPr bwMode="auto">
              <a:xfrm>
                <a:off x="14251066" y="2705104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8" name="フリーフォーム 1840"/>
              <p:cNvSpPr>
                <a:spLocks noChangeArrowheads="1"/>
              </p:cNvSpPr>
              <p:nvPr/>
            </p:nvSpPr>
            <p:spPr bwMode="auto">
              <a:xfrm>
                <a:off x="14288176" y="3476212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89" name="フリーフォーム 1841"/>
              <p:cNvSpPr>
                <a:spLocks noChangeArrowheads="1"/>
              </p:cNvSpPr>
              <p:nvPr/>
            </p:nvSpPr>
            <p:spPr bwMode="auto">
              <a:xfrm>
                <a:off x="14288176" y="3228143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90" name="フリーフォーム 1842"/>
              <p:cNvSpPr>
                <a:spLocks noChangeArrowheads="1"/>
              </p:cNvSpPr>
              <p:nvPr/>
            </p:nvSpPr>
            <p:spPr bwMode="auto">
              <a:xfrm>
                <a:off x="14297453" y="2971107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6420" name="グループ化 1807"/>
            <p:cNvGrpSpPr/>
            <p:nvPr/>
          </p:nvGrpSpPr>
          <p:grpSpPr>
            <a:xfrm>
              <a:off x="16011525" y="2571750"/>
              <a:ext cx="819150" cy="933450"/>
              <a:chOff x="13373100" y="2571750"/>
              <a:chExt cx="1257300" cy="1666875"/>
            </a:xfrm>
          </p:grpSpPr>
          <p:sp>
            <p:nvSpPr>
              <p:cNvPr id="561" name="フリーフォーム 1813"/>
              <p:cNvSpPr>
                <a:spLocks noChangeArrowheads="1"/>
              </p:cNvSpPr>
              <p:nvPr/>
            </p:nvSpPr>
            <p:spPr bwMode="auto">
              <a:xfrm>
                <a:off x="13374584" y="2571750"/>
                <a:ext cx="1229257" cy="409465"/>
              </a:xfrm>
              <a:custGeom>
                <a:avLst/>
                <a:gdLst>
                  <a:gd name="T0" fmla="*/ 390525 w 1228725"/>
                  <a:gd name="T1" fmla="*/ 0 h 409575"/>
                  <a:gd name="T2" fmla="*/ 114300 w 1228725"/>
                  <a:gd name="T3" fmla="*/ 180975 h 409575"/>
                  <a:gd name="T4" fmla="*/ 133350 w 1228725"/>
                  <a:gd name="T5" fmla="*/ 295275 h 409575"/>
                  <a:gd name="T6" fmla="*/ 0 w 1228725"/>
                  <a:gd name="T7" fmla="*/ 400050 h 409575"/>
                  <a:gd name="T8" fmla="*/ 609600 w 1228725"/>
                  <a:gd name="T9" fmla="*/ 409575 h 409575"/>
                  <a:gd name="T10" fmla="*/ 704850 w 1228725"/>
                  <a:gd name="T11" fmla="*/ 266700 h 409575"/>
                  <a:gd name="T12" fmla="*/ 857250 w 1228725"/>
                  <a:gd name="T13" fmla="*/ 266700 h 409575"/>
                  <a:gd name="T14" fmla="*/ 1228725 w 1228725"/>
                  <a:gd name="T15" fmla="*/ 0 h 409575"/>
                  <a:gd name="T16" fmla="*/ 390525 w 1228725"/>
                  <a:gd name="T17" fmla="*/ 0 h 4095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8725"/>
                  <a:gd name="T28" fmla="*/ 0 h 409575"/>
                  <a:gd name="T29" fmla="*/ 1228725 w 1228725"/>
                  <a:gd name="T30" fmla="*/ 409575 h 4095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8725" h="409575">
                    <a:moveTo>
                      <a:pt x="390525" y="0"/>
                    </a:moveTo>
                    <a:lnTo>
                      <a:pt x="114300" y="180975"/>
                    </a:lnTo>
                    <a:lnTo>
                      <a:pt x="133350" y="295275"/>
                    </a:lnTo>
                    <a:lnTo>
                      <a:pt x="0" y="400050"/>
                    </a:lnTo>
                    <a:lnTo>
                      <a:pt x="609600" y="409575"/>
                    </a:lnTo>
                    <a:lnTo>
                      <a:pt x="704850" y="266700"/>
                    </a:lnTo>
                    <a:lnTo>
                      <a:pt x="857250" y="266700"/>
                    </a:lnTo>
                    <a:lnTo>
                      <a:pt x="1228725" y="0"/>
                    </a:lnTo>
                    <a:lnTo>
                      <a:pt x="390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2" name="フリーフォーム 1814"/>
              <p:cNvSpPr>
                <a:spLocks noChangeArrowheads="1"/>
              </p:cNvSpPr>
              <p:nvPr/>
            </p:nvSpPr>
            <p:spPr bwMode="auto">
              <a:xfrm>
                <a:off x="13383862" y="2981215"/>
                <a:ext cx="621587" cy="1258280"/>
              </a:xfrm>
              <a:custGeom>
                <a:avLst/>
                <a:gdLst>
                  <a:gd name="T0" fmla="*/ 0 w 619125"/>
                  <a:gd name="T1" fmla="*/ 0 h 1257300"/>
                  <a:gd name="T2" fmla="*/ 9525 w 619125"/>
                  <a:gd name="T3" fmla="*/ 1247775 h 1257300"/>
                  <a:gd name="T4" fmla="*/ 619125 w 619125"/>
                  <a:gd name="T5" fmla="*/ 1257300 h 1257300"/>
                  <a:gd name="T6" fmla="*/ 619125 w 619125"/>
                  <a:gd name="T7" fmla="*/ 0 h 1257300"/>
                  <a:gd name="T8" fmla="*/ 0 w 619125"/>
                  <a:gd name="T9" fmla="*/ 0 h 1257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9125"/>
                  <a:gd name="T16" fmla="*/ 0 h 1257300"/>
                  <a:gd name="T17" fmla="*/ 619125 w 619125"/>
                  <a:gd name="T18" fmla="*/ 1257300 h 1257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9125" h="1257300">
                    <a:moveTo>
                      <a:pt x="0" y="0"/>
                    </a:moveTo>
                    <a:lnTo>
                      <a:pt x="9525" y="1247775"/>
                    </a:lnTo>
                    <a:lnTo>
                      <a:pt x="619125" y="1257300"/>
                    </a:lnTo>
                    <a:lnTo>
                      <a:pt x="619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3" name="フリーフォーム 1815"/>
              <p:cNvSpPr>
                <a:spLocks noChangeArrowheads="1"/>
              </p:cNvSpPr>
              <p:nvPr/>
            </p:nvSpPr>
            <p:spPr bwMode="auto">
              <a:xfrm>
                <a:off x="14005449" y="2571750"/>
                <a:ext cx="626225" cy="1667745"/>
              </a:xfrm>
              <a:custGeom>
                <a:avLst/>
                <a:gdLst>
                  <a:gd name="T0" fmla="*/ 609600 w 628650"/>
                  <a:gd name="T1" fmla="*/ 0 h 1666875"/>
                  <a:gd name="T2" fmla="*/ 628650 w 628650"/>
                  <a:gd name="T3" fmla="*/ 1257300 h 1666875"/>
                  <a:gd name="T4" fmla="*/ 228600 w 628650"/>
                  <a:gd name="T5" fmla="*/ 1524000 h 1666875"/>
                  <a:gd name="T6" fmla="*/ 85725 w 628650"/>
                  <a:gd name="T7" fmla="*/ 1524000 h 1666875"/>
                  <a:gd name="T8" fmla="*/ 9525 w 628650"/>
                  <a:gd name="T9" fmla="*/ 1666875 h 1666875"/>
                  <a:gd name="T10" fmla="*/ 0 w 628650"/>
                  <a:gd name="T11" fmla="*/ 390525 h 1666875"/>
                  <a:gd name="T12" fmla="*/ 114300 w 628650"/>
                  <a:gd name="T13" fmla="*/ 266700 h 1666875"/>
                  <a:gd name="T14" fmla="*/ 219075 w 628650"/>
                  <a:gd name="T15" fmla="*/ 276225 h 1666875"/>
                  <a:gd name="T16" fmla="*/ 609600 w 628650"/>
                  <a:gd name="T17" fmla="*/ 0 h 1666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8650"/>
                  <a:gd name="T28" fmla="*/ 0 h 1666875"/>
                  <a:gd name="T29" fmla="*/ 628650 w 628650"/>
                  <a:gd name="T30" fmla="*/ 1666875 h 1666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8650" h="1666875">
                    <a:moveTo>
                      <a:pt x="609600" y="0"/>
                    </a:moveTo>
                    <a:lnTo>
                      <a:pt x="628650" y="1257300"/>
                    </a:lnTo>
                    <a:lnTo>
                      <a:pt x="228600" y="1524000"/>
                    </a:lnTo>
                    <a:lnTo>
                      <a:pt x="85725" y="1524000"/>
                    </a:lnTo>
                    <a:lnTo>
                      <a:pt x="9525" y="1666875"/>
                    </a:lnTo>
                    <a:lnTo>
                      <a:pt x="0" y="390525"/>
                    </a:lnTo>
                    <a:lnTo>
                      <a:pt x="114300" y="266700"/>
                    </a:lnTo>
                    <a:lnTo>
                      <a:pt x="219075" y="276225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4" name="円/楕円 1816"/>
              <p:cNvSpPr>
                <a:spLocks noChangeArrowheads="1"/>
              </p:cNvSpPr>
              <p:nvPr/>
            </p:nvSpPr>
            <p:spPr bwMode="auto">
              <a:xfrm>
                <a:off x="14042559" y="3381713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5" name="円/楕円 1817"/>
              <p:cNvSpPr>
                <a:spLocks noChangeArrowheads="1"/>
              </p:cNvSpPr>
              <p:nvPr/>
            </p:nvSpPr>
            <p:spPr bwMode="auto">
              <a:xfrm>
                <a:off x="13527660" y="302903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6" name="円/楕円 1818"/>
              <p:cNvSpPr>
                <a:spLocks noChangeArrowheads="1"/>
              </p:cNvSpPr>
              <p:nvPr/>
            </p:nvSpPr>
            <p:spPr bwMode="auto">
              <a:xfrm>
                <a:off x="13527660" y="3324925"/>
                <a:ext cx="324710" cy="266003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7" name="円/楕円 1819"/>
              <p:cNvSpPr>
                <a:spLocks noChangeArrowheads="1"/>
              </p:cNvSpPr>
              <p:nvPr/>
            </p:nvSpPr>
            <p:spPr bwMode="auto">
              <a:xfrm>
                <a:off x="13536938" y="3620816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8" name="円/楕円 1820"/>
              <p:cNvSpPr>
                <a:spLocks noChangeArrowheads="1"/>
              </p:cNvSpPr>
              <p:nvPr/>
            </p:nvSpPr>
            <p:spPr bwMode="auto">
              <a:xfrm>
                <a:off x="13546215" y="3925673"/>
                <a:ext cx="324710" cy="266001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69" name="円/楕円 1821"/>
              <p:cNvSpPr>
                <a:spLocks noChangeArrowheads="1"/>
              </p:cNvSpPr>
              <p:nvPr/>
            </p:nvSpPr>
            <p:spPr bwMode="auto">
              <a:xfrm>
                <a:off x="14051836" y="3094789"/>
                <a:ext cx="92774" cy="86674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0" name="円/楕円 1822"/>
              <p:cNvSpPr>
                <a:spLocks noChangeArrowheads="1"/>
              </p:cNvSpPr>
              <p:nvPr/>
            </p:nvSpPr>
            <p:spPr bwMode="auto">
              <a:xfrm>
                <a:off x="14051836" y="3647714"/>
                <a:ext cx="92774" cy="8667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1" name="円/楕円 1823"/>
              <p:cNvSpPr>
                <a:spLocks noChangeArrowheads="1"/>
              </p:cNvSpPr>
              <p:nvPr/>
            </p:nvSpPr>
            <p:spPr bwMode="auto">
              <a:xfrm>
                <a:off x="14061114" y="3916705"/>
                <a:ext cx="92774" cy="83686"/>
              </a:xfrm>
              <a:prstGeom prst="ellipse">
                <a:avLst/>
              </a:prstGeom>
              <a:solidFill>
                <a:srgbClr val="4F81BD"/>
              </a:solidFill>
              <a:ln w="25400" algn="ctr">
                <a:solidFill>
                  <a:srgbClr val="385D8A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2" name="フリーフォーム 1824"/>
              <p:cNvSpPr>
                <a:spLocks noChangeArrowheads="1"/>
              </p:cNvSpPr>
              <p:nvPr/>
            </p:nvSpPr>
            <p:spPr bwMode="auto">
              <a:xfrm>
                <a:off x="14251300" y="2706246"/>
                <a:ext cx="324710" cy="1350933"/>
              </a:xfrm>
              <a:custGeom>
                <a:avLst/>
                <a:gdLst>
                  <a:gd name="T0" fmla="*/ 9525 w 323850"/>
                  <a:gd name="T1" fmla="*/ 200025 h 1352550"/>
                  <a:gd name="T2" fmla="*/ 9525 w 323850"/>
                  <a:gd name="T3" fmla="*/ 200025 h 1352550"/>
                  <a:gd name="T4" fmla="*/ 19050 w 323850"/>
                  <a:gd name="T5" fmla="*/ 285750 h 1352550"/>
                  <a:gd name="T6" fmla="*/ 28575 w 323850"/>
                  <a:gd name="T7" fmla="*/ 342900 h 1352550"/>
                  <a:gd name="T8" fmla="*/ 19050 w 323850"/>
                  <a:gd name="T9" fmla="*/ 1314450 h 1352550"/>
                  <a:gd name="T10" fmla="*/ 0 w 323850"/>
                  <a:gd name="T11" fmla="*/ 1352550 h 1352550"/>
                  <a:gd name="T12" fmla="*/ 323850 w 323850"/>
                  <a:gd name="T13" fmla="*/ 1085850 h 1352550"/>
                  <a:gd name="T14" fmla="*/ 314325 w 323850"/>
                  <a:gd name="T15" fmla="*/ 0 h 1352550"/>
                  <a:gd name="T16" fmla="*/ 9525 w 323850"/>
                  <a:gd name="T17" fmla="*/ 200025 h 13525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3850"/>
                  <a:gd name="T28" fmla="*/ 0 h 1352550"/>
                  <a:gd name="T29" fmla="*/ 323850 w 323850"/>
                  <a:gd name="T30" fmla="*/ 1352550 h 13525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3850" h="1352550">
                    <a:moveTo>
                      <a:pt x="9525" y="200025"/>
                    </a:moveTo>
                    <a:lnTo>
                      <a:pt x="9525" y="200025"/>
                    </a:lnTo>
                    <a:cubicBezTo>
                      <a:pt x="12700" y="228600"/>
                      <a:pt x="15250" y="257251"/>
                      <a:pt x="19050" y="285750"/>
                    </a:cubicBezTo>
                    <a:cubicBezTo>
                      <a:pt x="21602" y="304893"/>
                      <a:pt x="28575" y="323587"/>
                      <a:pt x="28575" y="342900"/>
                    </a:cubicBezTo>
                    <a:cubicBezTo>
                      <a:pt x="28575" y="666766"/>
                      <a:pt x="25218" y="990643"/>
                      <a:pt x="19050" y="1314450"/>
                    </a:cubicBezTo>
                    <a:cubicBezTo>
                      <a:pt x="18625" y="1336765"/>
                      <a:pt x="11920" y="1340630"/>
                      <a:pt x="0" y="1352550"/>
                    </a:cubicBezTo>
                    <a:lnTo>
                      <a:pt x="323850" y="1085850"/>
                    </a:lnTo>
                    <a:lnTo>
                      <a:pt x="314325" y="0"/>
                    </a:lnTo>
                    <a:lnTo>
                      <a:pt x="9525" y="2000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algn="ctr">
                <a:solidFill>
                  <a:srgbClr val="385D8A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3" name="フリーフォーム 1825"/>
              <p:cNvSpPr>
                <a:spLocks noChangeArrowheads="1"/>
              </p:cNvSpPr>
              <p:nvPr/>
            </p:nvSpPr>
            <p:spPr bwMode="auto">
              <a:xfrm>
                <a:off x="14288409" y="347735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4" name="フリーフォーム 1826"/>
              <p:cNvSpPr>
                <a:spLocks noChangeArrowheads="1"/>
              </p:cNvSpPr>
              <p:nvPr/>
            </p:nvSpPr>
            <p:spPr bwMode="auto">
              <a:xfrm>
                <a:off x="14288409" y="3229284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575" name="フリーフォーム 1827"/>
              <p:cNvSpPr>
                <a:spLocks noChangeArrowheads="1"/>
              </p:cNvSpPr>
              <p:nvPr/>
            </p:nvSpPr>
            <p:spPr bwMode="auto">
              <a:xfrm>
                <a:off x="14297687" y="2972248"/>
                <a:ext cx="278323" cy="191283"/>
              </a:xfrm>
              <a:custGeom>
                <a:avLst/>
                <a:gdLst>
                  <a:gd name="T0" fmla="*/ 0 w 276225"/>
                  <a:gd name="T1" fmla="*/ 190500 h 190500"/>
                  <a:gd name="T2" fmla="*/ 276225 w 276225"/>
                  <a:gd name="T3" fmla="*/ 0 h 190500"/>
                  <a:gd name="T4" fmla="*/ 0 60000 65536"/>
                  <a:gd name="T5" fmla="*/ 0 60000 65536"/>
                  <a:gd name="T6" fmla="*/ 0 w 276225"/>
                  <a:gd name="T7" fmla="*/ 0 h 190500"/>
                  <a:gd name="T8" fmla="*/ 276225 w 276225"/>
                  <a:gd name="T9" fmla="*/ 190500 h 190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225" h="190500">
                    <a:moveTo>
                      <a:pt x="0" y="190500"/>
                    </a:moveTo>
                    <a:lnTo>
                      <a:pt x="276225" y="0"/>
                    </a:lnTo>
                  </a:path>
                </a:pathLst>
              </a:custGeom>
              <a:noFill/>
              <a:ln w="19050" algn="ctr">
                <a:solidFill>
                  <a:srgbClr val="215968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556" name="フリーフォーム 1808"/>
            <p:cNvSpPr>
              <a:spLocks noChangeArrowheads="1"/>
            </p:cNvSpPr>
            <p:nvPr/>
          </p:nvSpPr>
          <p:spPr bwMode="auto">
            <a:xfrm>
              <a:off x="16384222" y="4001109"/>
              <a:ext cx="589328" cy="446884"/>
            </a:xfrm>
            <a:custGeom>
              <a:avLst/>
              <a:gdLst>
                <a:gd name="T0" fmla="*/ 590550 w 590550"/>
                <a:gd name="T1" fmla="*/ 0 h 447675"/>
                <a:gd name="T2" fmla="*/ 9525 w 590550"/>
                <a:gd name="T3" fmla="*/ 352425 h 447675"/>
                <a:gd name="T4" fmla="*/ 0 w 590550"/>
                <a:gd name="T5" fmla="*/ 447675 h 447675"/>
                <a:gd name="T6" fmla="*/ 590550 w 590550"/>
                <a:gd name="T7" fmla="*/ 85725 h 447675"/>
                <a:gd name="T8" fmla="*/ 590550 w 590550"/>
                <a:gd name="T9" fmla="*/ 0 h 4476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550"/>
                <a:gd name="T16" fmla="*/ 0 h 447675"/>
                <a:gd name="T17" fmla="*/ 590550 w 590550"/>
                <a:gd name="T18" fmla="*/ 447675 h 4476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550" h="447675">
                  <a:moveTo>
                    <a:pt x="590550" y="0"/>
                  </a:moveTo>
                  <a:lnTo>
                    <a:pt x="9525" y="352425"/>
                  </a:lnTo>
                  <a:lnTo>
                    <a:pt x="0" y="447675"/>
                  </a:lnTo>
                  <a:lnTo>
                    <a:pt x="590550" y="857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7" name="正方形/長方形 1809"/>
            <p:cNvSpPr>
              <a:spLocks noChangeArrowheads="1"/>
            </p:cNvSpPr>
            <p:nvPr/>
          </p:nvSpPr>
          <p:spPr bwMode="auto">
            <a:xfrm>
              <a:off x="13582650" y="4362633"/>
              <a:ext cx="2780417" cy="75318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8" name="正方形/長方形 1810"/>
            <p:cNvSpPr>
              <a:spLocks noChangeArrowheads="1"/>
            </p:cNvSpPr>
            <p:nvPr/>
          </p:nvSpPr>
          <p:spPr bwMode="auto">
            <a:xfrm>
              <a:off x="15946005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9" name="正方形/長方形 1811"/>
            <p:cNvSpPr>
              <a:spLocks noChangeArrowheads="1"/>
            </p:cNvSpPr>
            <p:nvPr/>
          </p:nvSpPr>
          <p:spPr bwMode="auto">
            <a:xfrm>
              <a:off x="13896958" y="4458035"/>
              <a:ext cx="199465" cy="190804"/>
            </a:xfrm>
            <a:prstGeom prst="rect">
              <a:avLst/>
            </a:prstGeom>
            <a:solidFill>
              <a:srgbClr val="4F81BD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0" name="フリーフォーム 1812"/>
            <p:cNvSpPr>
              <a:spLocks noChangeArrowheads="1"/>
            </p:cNvSpPr>
            <p:nvPr/>
          </p:nvSpPr>
          <p:spPr bwMode="auto">
            <a:xfrm>
              <a:off x="14096423" y="4352590"/>
              <a:ext cx="486572" cy="304617"/>
            </a:xfrm>
            <a:custGeom>
              <a:avLst/>
              <a:gdLst>
                <a:gd name="T0" fmla="*/ 0 w 504825"/>
                <a:gd name="T1" fmla="*/ 304800 h 190500"/>
                <a:gd name="T2" fmla="*/ 485776 w 504825"/>
                <a:gd name="T3" fmla="*/ 0 h 190500"/>
                <a:gd name="T4" fmla="*/ 0 60000 65536"/>
                <a:gd name="T5" fmla="*/ 0 60000 65536"/>
                <a:gd name="T6" fmla="*/ 0 w 504825"/>
                <a:gd name="T7" fmla="*/ 0 h 190500"/>
                <a:gd name="T8" fmla="*/ 504825 w 504825"/>
                <a:gd name="T9" fmla="*/ 190500 h 190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825" h="190500">
                  <a:moveTo>
                    <a:pt x="0" y="190500"/>
                  </a:moveTo>
                  <a:lnTo>
                    <a:pt x="504825" y="0"/>
                  </a:lnTo>
                </a:path>
              </a:pathLst>
            </a:custGeom>
            <a:noFill/>
            <a:ln w="28575" algn="ctr">
              <a:solidFill>
                <a:srgbClr val="4A7EBB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02221" name="Group 1525"/>
          <p:cNvGrpSpPr/>
          <p:nvPr/>
        </p:nvGrpSpPr>
        <p:grpSpPr>
          <a:xfrm>
            <a:off x="2066925" y="4471988"/>
            <a:ext cx="874713" cy="927100"/>
            <a:chOff x="1284" y="2389"/>
            <a:chExt cx="551" cy="584"/>
          </a:xfrm>
        </p:grpSpPr>
        <p:sp>
          <p:nvSpPr>
            <p:cNvPr id="16406" name="Oval 1526"/>
            <p:cNvSpPr/>
            <p:nvPr/>
          </p:nvSpPr>
          <p:spPr>
            <a:xfrm>
              <a:off x="1423" y="2820"/>
              <a:ext cx="291" cy="15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1" hangingPunct="1"/>
              <a:endParaRPr lang="zh-CN" altLang="en-US" sz="1600" dirty="0">
                <a:latin typeface="黑体" panose="02010609060101010101" pitchFamily="49" charset="-122"/>
              </a:endParaRPr>
            </a:p>
          </p:txBody>
        </p:sp>
        <p:sp>
          <p:nvSpPr>
            <p:cNvPr id="98" name="正方形/長方形 97"/>
            <p:cNvSpPr>
              <a:spLocks noChangeArrowheads="1"/>
            </p:cNvSpPr>
            <p:nvPr/>
          </p:nvSpPr>
          <p:spPr bwMode="auto">
            <a:xfrm>
              <a:off x="1546" y="2496"/>
              <a:ext cx="30" cy="396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6" name="正方形/長方形 3"/>
            <p:cNvSpPr>
              <a:spLocks noChangeArrowheads="1"/>
            </p:cNvSpPr>
            <p:nvPr/>
          </p:nvSpPr>
          <p:spPr bwMode="auto">
            <a:xfrm>
              <a:off x="1284" y="2389"/>
              <a:ext cx="551" cy="163"/>
            </a:xfrm>
            <a:prstGeom prst="rect">
              <a:avLst/>
            </a:prstGeom>
            <a:solidFill>
              <a:srgbClr val="003399"/>
            </a:solidFill>
            <a:ln w="15875" algn="ctr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物料出货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6401" name="AutoShape 2876"/>
          <p:cNvSpPr/>
          <p:nvPr/>
        </p:nvSpPr>
        <p:spPr>
          <a:xfrm>
            <a:off x="3009900" y="5194300"/>
            <a:ext cx="736600" cy="317500"/>
          </a:xfrm>
          <a:prstGeom prst="parallelogram">
            <a:avLst>
              <a:gd name="adj" fmla="val 58000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zh-CN" sz="3200" i="1" dirty="0">
                <a:latin typeface="黑体" panose="02010609060101010101" pitchFamily="49" charset="-122"/>
              </a:rPr>
              <a:t>A</a:t>
            </a:r>
            <a:endParaRPr lang="en-US" altLang="zh-CN" sz="3200" i="1" dirty="0">
              <a:latin typeface="黑体" panose="02010609060101010101" pitchFamily="49" charset="-122"/>
            </a:endParaRPr>
          </a:p>
        </p:txBody>
      </p:sp>
      <p:sp>
        <p:nvSpPr>
          <p:cNvPr id="16402" name="AutoShape 2877"/>
          <p:cNvSpPr/>
          <p:nvPr/>
        </p:nvSpPr>
        <p:spPr>
          <a:xfrm>
            <a:off x="5118100" y="5207000"/>
            <a:ext cx="736600" cy="317500"/>
          </a:xfrm>
          <a:prstGeom prst="parallelogram">
            <a:avLst>
              <a:gd name="adj" fmla="val 58000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zh-CN" sz="3200" i="1" dirty="0">
                <a:latin typeface="黑体" panose="02010609060101010101" pitchFamily="49" charset="-122"/>
              </a:rPr>
              <a:t>B</a:t>
            </a:r>
            <a:endParaRPr lang="en-US" altLang="zh-CN" sz="3200" i="1" dirty="0">
              <a:latin typeface="黑体" panose="02010609060101010101" pitchFamily="49" charset="-122"/>
            </a:endParaRPr>
          </a:p>
        </p:txBody>
      </p:sp>
      <p:sp>
        <p:nvSpPr>
          <p:cNvPr id="16403" name="AutoShape 2878"/>
          <p:cNvSpPr/>
          <p:nvPr/>
        </p:nvSpPr>
        <p:spPr>
          <a:xfrm>
            <a:off x="7086600" y="5168900"/>
            <a:ext cx="736600" cy="317500"/>
          </a:xfrm>
          <a:prstGeom prst="parallelogram">
            <a:avLst>
              <a:gd name="adj" fmla="val 58000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zh-CN" sz="3200" i="1" dirty="0">
                <a:latin typeface="黑体" panose="02010609060101010101" pitchFamily="49" charset="-122"/>
              </a:rPr>
              <a:t>C</a:t>
            </a:r>
            <a:endParaRPr lang="en-US" altLang="zh-CN" sz="3200" i="1" dirty="0">
              <a:latin typeface="黑体" panose="02010609060101010101" pitchFamily="49" charset="-122"/>
            </a:endParaRPr>
          </a:p>
        </p:txBody>
      </p:sp>
      <p:sp>
        <p:nvSpPr>
          <p:cNvPr id="1538" name="下箭头 1537"/>
          <p:cNvSpPr/>
          <p:nvPr/>
        </p:nvSpPr>
        <p:spPr>
          <a:xfrm>
            <a:off x="5562600" y="939800"/>
            <a:ext cx="774700" cy="88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40" name="下箭头 1539"/>
          <p:cNvSpPr/>
          <p:nvPr/>
        </p:nvSpPr>
        <p:spPr>
          <a:xfrm>
            <a:off x="5130800" y="5664200"/>
            <a:ext cx="774700" cy="88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0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10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10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2639 -0.003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10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-0.00371 L 0.45 -0.003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2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10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12"/>
          <p:cNvSpPr txBox="1"/>
          <p:nvPr/>
        </p:nvSpPr>
        <p:spPr>
          <a:xfrm>
            <a:off x="357188" y="333375"/>
            <a:ext cx="7599362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区域规划法</a:t>
            </a:r>
            <a:r>
              <a:rPr lang="en-US" altLang="zh-CN" sz="3200" dirty="0">
                <a:solidFill>
                  <a:srgbClr val="669900"/>
                </a:solidFill>
                <a:latin typeface="黑体" panose="02010609060101010101" pitchFamily="49" charset="-122"/>
              </a:rPr>
              <a:t>3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8435" name="Line 15"/>
          <p:cNvSpPr/>
          <p:nvPr/>
        </p:nvSpPr>
        <p:spPr>
          <a:xfrm>
            <a:off x="3505200" y="16287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Rectangle 16"/>
          <p:cNvSpPr/>
          <p:nvPr/>
        </p:nvSpPr>
        <p:spPr>
          <a:xfrm>
            <a:off x="3505200" y="16287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8437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8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184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563" y="1150938"/>
            <a:ext cx="6124575" cy="311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椭圆 17"/>
          <p:cNvSpPr/>
          <p:nvPr/>
        </p:nvSpPr>
        <p:spPr>
          <a:xfrm>
            <a:off x="3629025" y="3121025"/>
            <a:ext cx="1519238" cy="63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图示 18"/>
          <p:cNvGraphicFramePr/>
          <p:nvPr/>
        </p:nvGraphicFramePr>
        <p:xfrm>
          <a:off x="1973941" y="4348842"/>
          <a:ext cx="4717143" cy="155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Line 15"/>
          <p:cNvSpPr/>
          <p:nvPr/>
        </p:nvSpPr>
        <p:spPr>
          <a:xfrm>
            <a:off x="3505200" y="16287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59" name="Rectangle 16"/>
          <p:cNvSpPr/>
          <p:nvPr/>
        </p:nvSpPr>
        <p:spPr>
          <a:xfrm>
            <a:off x="3505200" y="16287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9460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1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250" y="1333500"/>
            <a:ext cx="4800600" cy="220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Box 16"/>
          <p:cNvSpPr txBox="1"/>
          <p:nvPr/>
        </p:nvSpPr>
        <p:spPr>
          <a:xfrm>
            <a:off x="3767138" y="855663"/>
            <a:ext cx="44688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空置地址码存放区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946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63" y="3987800"/>
            <a:ext cx="4876800" cy="204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TextBox 17"/>
          <p:cNvSpPr txBox="1"/>
          <p:nvPr/>
        </p:nvSpPr>
        <p:spPr>
          <a:xfrm>
            <a:off x="4043363" y="3489325"/>
            <a:ext cx="4468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有货地址码存放区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9467" name="矩形 19"/>
          <p:cNvSpPr/>
          <p:nvPr/>
        </p:nvSpPr>
        <p:spPr>
          <a:xfrm>
            <a:off x="508000" y="223838"/>
            <a:ext cx="4572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</a:rPr>
              <a:t>新进物料操作</a:t>
            </a:r>
            <a:endParaRPr lang="zh-CN" altLang="en-US" sz="3200" dirty="0">
              <a:latin typeface="黑体" panose="02010609060101010101" pitchFamily="49" charset="-122"/>
            </a:endParaRPr>
          </a:p>
        </p:txBody>
      </p:sp>
      <p:graphicFrame>
        <p:nvGraphicFramePr>
          <p:cNvPr id="21" name="图示 20"/>
          <p:cNvGraphicFramePr/>
          <p:nvPr/>
        </p:nvGraphicFramePr>
        <p:xfrm>
          <a:off x="-1244599" y="1233714"/>
          <a:ext cx="6095999" cy="408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Line 15"/>
          <p:cNvSpPr/>
          <p:nvPr/>
        </p:nvSpPr>
        <p:spPr>
          <a:xfrm>
            <a:off x="3505200" y="16287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3" name="Rectangle 16"/>
          <p:cNvSpPr/>
          <p:nvPr/>
        </p:nvSpPr>
        <p:spPr>
          <a:xfrm>
            <a:off x="3505200" y="16287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0484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5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8863" y="1584325"/>
            <a:ext cx="4876800" cy="45227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7" name="图示 16"/>
          <p:cNvGraphicFramePr/>
          <p:nvPr/>
        </p:nvGraphicFramePr>
        <p:xfrm>
          <a:off x="-1143000" y="1143000"/>
          <a:ext cx="5334000" cy="418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8" name="TextBox 17"/>
          <p:cNvSpPr txBox="1"/>
          <p:nvPr/>
        </p:nvSpPr>
        <p:spPr>
          <a:xfrm>
            <a:off x="4157663" y="1012825"/>
            <a:ext cx="44688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有货地址码存放区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90" name="矩形 17"/>
          <p:cNvSpPr/>
          <p:nvPr/>
        </p:nvSpPr>
        <p:spPr>
          <a:xfrm>
            <a:off x="508000" y="223838"/>
            <a:ext cx="4572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latin typeface="黑体" panose="02010609060101010101" pitchFamily="49" charset="-122"/>
              </a:rPr>
              <a:t>取出物料操作</a:t>
            </a:r>
            <a:endParaRPr lang="zh-CN" altLang="en-US" sz="32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12"/>
          <p:cNvSpPr txBox="1"/>
          <p:nvPr/>
        </p:nvSpPr>
        <p:spPr>
          <a:xfrm>
            <a:off x="357188" y="333375"/>
            <a:ext cx="7599362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时间标贴法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07" name="Line 15"/>
          <p:cNvSpPr/>
          <p:nvPr/>
        </p:nvSpPr>
        <p:spPr>
          <a:xfrm>
            <a:off x="3505200" y="16287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8" name="Rectangle 16"/>
          <p:cNvSpPr/>
          <p:nvPr/>
        </p:nvSpPr>
        <p:spPr>
          <a:xfrm>
            <a:off x="3505200" y="16287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1509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0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15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0" y="1028700"/>
            <a:ext cx="6438900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TextBox 19"/>
          <p:cNvSpPr txBox="1"/>
          <p:nvPr/>
        </p:nvSpPr>
        <p:spPr>
          <a:xfrm>
            <a:off x="2044700" y="5676900"/>
            <a:ext cx="5080000" cy="40005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solidFill>
                  <a:srgbClr val="262673"/>
                </a:solidFill>
                <a:latin typeface="黑体" panose="02010609060101010101" pitchFamily="49" charset="-122"/>
              </a:rPr>
              <a:t>一段时间内的物品以颜色和日期等进行标贴</a:t>
            </a:r>
            <a:endParaRPr lang="zh-CN" altLang="en-US" sz="2000" dirty="0">
              <a:solidFill>
                <a:srgbClr val="262673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12"/>
          <p:cNvSpPr txBox="1"/>
          <p:nvPr/>
        </p:nvSpPr>
        <p:spPr>
          <a:xfrm>
            <a:off x="357188" y="333375"/>
            <a:ext cx="7599362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批次管理法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531" name="Line 15"/>
          <p:cNvSpPr/>
          <p:nvPr/>
        </p:nvSpPr>
        <p:spPr>
          <a:xfrm>
            <a:off x="3784600" y="15906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2" name="Rectangle 16"/>
          <p:cNvSpPr/>
          <p:nvPr/>
        </p:nvSpPr>
        <p:spPr>
          <a:xfrm>
            <a:off x="3784600" y="15906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2533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4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536" name="TextBox 19"/>
          <p:cNvSpPr txBox="1"/>
          <p:nvPr/>
        </p:nvSpPr>
        <p:spPr>
          <a:xfrm>
            <a:off x="2438400" y="4902200"/>
            <a:ext cx="4013200" cy="646113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</a:rPr>
              <a:t>批次编码编制规则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22537" name="矩形 17"/>
          <p:cNvSpPr/>
          <p:nvPr/>
        </p:nvSpPr>
        <p:spPr>
          <a:xfrm>
            <a:off x="1155700" y="1260475"/>
            <a:ext cx="6896100" cy="954088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latin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</a:rPr>
              <a:t>、</a:t>
            </a:r>
            <a:r>
              <a:rPr lang="zh-CN" altLang="zh-CN" sz="2800" dirty="0">
                <a:latin typeface="黑体" panose="02010609060101010101" pitchFamily="49" charset="-122"/>
              </a:rPr>
              <a:t>批次号以：“单位代码</a:t>
            </a:r>
            <a:r>
              <a:rPr lang="en-US" altLang="zh-CN" sz="2800" dirty="0">
                <a:latin typeface="黑体" panose="02010609060101010101" pitchFamily="49" charset="-122"/>
              </a:rPr>
              <a:t>+</a:t>
            </a:r>
            <a:r>
              <a:rPr lang="zh-CN" altLang="zh-CN" sz="2800" dirty="0">
                <a:latin typeface="黑体" panose="02010609060101010101" pitchFamily="49" charset="-122"/>
              </a:rPr>
              <a:t>年</a:t>
            </a:r>
            <a:r>
              <a:rPr lang="en-US" altLang="zh-CN" sz="2800" dirty="0">
                <a:latin typeface="黑体" panose="02010609060101010101" pitchFamily="49" charset="-122"/>
              </a:rPr>
              <a:t>+</a:t>
            </a:r>
            <a:r>
              <a:rPr lang="zh-CN" altLang="zh-CN" sz="2800" dirty="0">
                <a:latin typeface="黑体" panose="02010609060101010101" pitchFamily="49" charset="-122"/>
              </a:rPr>
              <a:t>周</a:t>
            </a:r>
            <a:r>
              <a:rPr lang="en-US" altLang="zh-CN" sz="2800" dirty="0">
                <a:latin typeface="黑体" panose="02010609060101010101" pitchFamily="49" charset="-122"/>
              </a:rPr>
              <a:t>+</a:t>
            </a:r>
            <a:r>
              <a:rPr lang="zh-CN" altLang="zh-CN" sz="2800" dirty="0">
                <a:latin typeface="黑体" panose="02010609060101010101" pitchFamily="49" charset="-122"/>
              </a:rPr>
              <a:t>《生产任务单》流水号”组成；</a:t>
            </a:r>
            <a:endParaRPr lang="zh-CN" altLang="en-US" sz="2800" dirty="0">
              <a:latin typeface="黑体" panose="02010609060101010101" pitchFamily="49" charset="-122"/>
            </a:endParaRPr>
          </a:p>
        </p:txBody>
      </p:sp>
      <p:sp>
        <p:nvSpPr>
          <p:cNvPr id="22538" name="矩形 18"/>
          <p:cNvSpPr/>
          <p:nvPr/>
        </p:nvSpPr>
        <p:spPr>
          <a:xfrm>
            <a:off x="1143000" y="2811463"/>
            <a:ext cx="6896100" cy="1630362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en-US" altLang="zh-CN" sz="2000" dirty="0">
                <a:latin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</a:rPr>
              <a:t>、例：加工</a:t>
            </a:r>
            <a:r>
              <a:rPr lang="zh-CN" altLang="zh-CN" sz="2000" dirty="0">
                <a:latin typeface="黑体" panose="02010609060101010101" pitchFamily="49" charset="-122"/>
              </a:rPr>
              <a:t>车间</a:t>
            </a:r>
            <a:r>
              <a:rPr lang="en-US" altLang="zh-CN" sz="2000" dirty="0">
                <a:latin typeface="黑体" panose="02010609060101010101" pitchFamily="49" charset="-122"/>
              </a:rPr>
              <a:t>2012</a:t>
            </a:r>
            <a:r>
              <a:rPr lang="zh-CN" altLang="zh-CN" sz="2000" dirty="0">
                <a:latin typeface="黑体" panose="02010609060101010101" pitchFamily="49" charset="-122"/>
              </a:rPr>
              <a:t>年第</a:t>
            </a:r>
            <a:r>
              <a:rPr lang="en-US" altLang="zh-CN" sz="2000" dirty="0">
                <a:latin typeface="黑体" panose="02010609060101010101" pitchFamily="49" charset="-122"/>
              </a:rPr>
              <a:t>16</a:t>
            </a:r>
            <a:r>
              <a:rPr lang="zh-CN" altLang="zh-CN" sz="2000" dirty="0">
                <a:latin typeface="黑体" panose="02010609060101010101" pitchFamily="49" charset="-122"/>
              </a:rPr>
              <a:t>周，生产《生产任务单》号为“</a:t>
            </a:r>
            <a:r>
              <a:rPr lang="en-US" altLang="zh-CN" sz="2000" dirty="0">
                <a:latin typeface="黑体" panose="02010609060101010101" pitchFamily="49" charset="-122"/>
              </a:rPr>
              <a:t>J12161881</a:t>
            </a:r>
            <a:r>
              <a:rPr lang="zh-CN" altLang="zh-CN" sz="2000" dirty="0">
                <a:latin typeface="黑体" panose="02010609060101010101" pitchFamily="49" charset="-122"/>
              </a:rPr>
              <a:t>的产品，则生产的物料批次号为</a:t>
            </a:r>
            <a:r>
              <a:rPr lang="en-US" altLang="zh-CN" sz="2000" dirty="0">
                <a:latin typeface="黑体" panose="02010609060101010101" pitchFamily="49" charset="-122"/>
              </a:rPr>
              <a:t>J1216188101</a:t>
            </a:r>
            <a:r>
              <a:rPr lang="zh-CN" altLang="zh-CN" sz="2000" dirty="0">
                <a:latin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</a:rPr>
              <a:t>R</a:t>
            </a:r>
            <a:r>
              <a:rPr lang="zh-CN" altLang="zh-CN" sz="2000" dirty="0">
                <a:latin typeface="黑体" panose="02010609060101010101" pitchFamily="49" charset="-122"/>
              </a:rPr>
              <a:t>该《生产任务单》上有多种物料，则按流水号往下编制，批次号则为：</a:t>
            </a:r>
            <a:r>
              <a:rPr lang="en-US" altLang="zh-CN" sz="2000" dirty="0">
                <a:latin typeface="黑体" panose="02010609060101010101" pitchFamily="49" charset="-122"/>
              </a:rPr>
              <a:t> J1216188101</a:t>
            </a:r>
            <a:r>
              <a:rPr lang="zh-CN" altLang="zh-CN" sz="2000" dirty="0">
                <a:latin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</a:rPr>
              <a:t> J1216188102</a:t>
            </a:r>
            <a:r>
              <a:rPr lang="zh-CN" altLang="zh-CN" sz="2000" dirty="0">
                <a:latin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</a:rPr>
              <a:t> J1216188103 </a:t>
            </a:r>
            <a:r>
              <a:rPr lang="zh-CN" altLang="zh-CN" sz="2000" dirty="0">
                <a:latin typeface="黑体" panose="02010609060101010101" pitchFamily="49" charset="-122"/>
              </a:rPr>
              <a:t>，并依次类推；</a:t>
            </a:r>
            <a:endParaRPr lang="zh-CN" altLang="zh-CN" sz="20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12"/>
          <p:cNvSpPr txBox="1"/>
          <p:nvPr/>
        </p:nvSpPr>
        <p:spPr>
          <a:xfrm>
            <a:off x="357188" y="333375"/>
            <a:ext cx="7599362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批次管理法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555" name="Line 15"/>
          <p:cNvSpPr/>
          <p:nvPr/>
        </p:nvSpPr>
        <p:spPr>
          <a:xfrm>
            <a:off x="3784600" y="1590675"/>
            <a:ext cx="9525" cy="9525"/>
          </a:xfrm>
          <a:prstGeom prst="line">
            <a:avLst/>
          </a:prstGeom>
          <a:ln w="0" cap="flat" cmpd="sng">
            <a:solidFill>
              <a:srgbClr val="D0D7E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6" name="Rectangle 16"/>
          <p:cNvSpPr/>
          <p:nvPr/>
        </p:nvSpPr>
        <p:spPr>
          <a:xfrm>
            <a:off x="3784600" y="1590675"/>
            <a:ext cx="9525" cy="9525"/>
          </a:xfrm>
          <a:prstGeom prst="rect">
            <a:avLst/>
          </a:prstGeom>
          <a:solidFill>
            <a:srgbClr val="D0D7E5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23557" name="Line 29"/>
          <p:cNvSpPr/>
          <p:nvPr/>
        </p:nvSpPr>
        <p:spPr>
          <a:xfrm>
            <a:off x="28575" y="2705100"/>
            <a:ext cx="9525" cy="95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8" name="Rectangle 30"/>
          <p:cNvSpPr/>
          <p:nvPr/>
        </p:nvSpPr>
        <p:spPr>
          <a:xfrm>
            <a:off x="28575" y="2705100"/>
            <a:ext cx="9525" cy="1905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560" name="TextBox 19"/>
          <p:cNvSpPr txBox="1"/>
          <p:nvPr/>
        </p:nvSpPr>
        <p:spPr>
          <a:xfrm>
            <a:off x="2870200" y="5219700"/>
            <a:ext cx="3035300" cy="646113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</a:rPr>
              <a:t>批次划分原则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990600" y="1420813"/>
            <a:ext cx="7493000" cy="33305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、外购件以每次送货为单位进行一个批次；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、半成品以每个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生产任务单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为一个批次；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、一种物料以一个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生产任务单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为一个批次；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、如更改了作业条件或更改零部件，或更换了作业人员等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4M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发生变动则需更换“批次号”；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、不同批次号的物料不能使用同一容器盛装；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182"/>
          <p:cNvSpPr/>
          <p:nvPr/>
        </p:nvSpPr>
        <p:spPr>
          <a:xfrm>
            <a:off x="7810500" y="3937000"/>
            <a:ext cx="342900" cy="723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4579" name="Rectangle 183"/>
          <p:cNvSpPr/>
          <p:nvPr/>
        </p:nvSpPr>
        <p:spPr>
          <a:xfrm>
            <a:off x="8280400" y="2654300"/>
            <a:ext cx="342900" cy="723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24580" name="Group 150"/>
          <p:cNvGrpSpPr/>
          <p:nvPr/>
        </p:nvGrpSpPr>
        <p:grpSpPr>
          <a:xfrm>
            <a:off x="1441450" y="977900"/>
            <a:ext cx="7499350" cy="3187700"/>
            <a:chOff x="567" y="1568"/>
            <a:chExt cx="4724" cy="2008"/>
          </a:xfrm>
        </p:grpSpPr>
        <p:grpSp>
          <p:nvGrpSpPr>
            <p:cNvPr id="24653" name="Group 151"/>
            <p:cNvGrpSpPr/>
            <p:nvPr/>
          </p:nvGrpSpPr>
          <p:grpSpPr>
            <a:xfrm rot="615476">
              <a:off x="903" y="1958"/>
              <a:ext cx="4388" cy="472"/>
              <a:chOff x="1023" y="1954"/>
              <a:chExt cx="3766" cy="417"/>
            </a:xfrm>
          </p:grpSpPr>
          <p:sp>
            <p:nvSpPr>
              <p:cNvPr id="24674" name="AutoShape 152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5" name="AutoShape 153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6" name="AutoShape 154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7" name="AutoShape 155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8" name="AutoShape 156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9" name="AutoShape 157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80" name="AutoShape 158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81" name="AutoShape 159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82" name="AutoShape 160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83" name="AutoShape 161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24654" name="AutoShape 162"/>
            <p:cNvSpPr/>
            <p:nvPr/>
          </p:nvSpPr>
          <p:spPr>
            <a:xfrm rot="-9422017">
              <a:off x="984" y="15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55" name="AutoShape 163"/>
            <p:cNvSpPr/>
            <p:nvPr/>
          </p:nvSpPr>
          <p:spPr>
            <a:xfrm rot="-9422017">
              <a:off x="1384" y="171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56" name="AutoShape 164"/>
            <p:cNvSpPr/>
            <p:nvPr/>
          </p:nvSpPr>
          <p:spPr>
            <a:xfrm rot="-9422017">
              <a:off x="1848" y="18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57" name="AutoShape 165"/>
            <p:cNvSpPr/>
            <p:nvPr/>
          </p:nvSpPr>
          <p:spPr>
            <a:xfrm rot="-9422017">
              <a:off x="2328" y="1944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58" name="AutoShape 166"/>
            <p:cNvSpPr/>
            <p:nvPr/>
          </p:nvSpPr>
          <p:spPr>
            <a:xfrm rot="-9422017">
              <a:off x="2816" y="20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59" name="AutoShape 167"/>
            <p:cNvSpPr/>
            <p:nvPr/>
          </p:nvSpPr>
          <p:spPr>
            <a:xfrm rot="-9422017">
              <a:off x="3312" y="21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60" name="AutoShape 168"/>
            <p:cNvSpPr/>
            <p:nvPr/>
          </p:nvSpPr>
          <p:spPr>
            <a:xfrm rot="-9422017">
              <a:off x="3768" y="224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61" name="AutoShape 169"/>
            <p:cNvSpPr/>
            <p:nvPr/>
          </p:nvSpPr>
          <p:spPr>
            <a:xfrm rot="-9422017">
              <a:off x="4216" y="23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62" name="AutoShape 170"/>
            <p:cNvSpPr/>
            <p:nvPr/>
          </p:nvSpPr>
          <p:spPr>
            <a:xfrm rot="-9422017">
              <a:off x="4712" y="2520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grpSp>
          <p:nvGrpSpPr>
            <p:cNvPr id="24663" name="Group 171"/>
            <p:cNvGrpSpPr/>
            <p:nvPr/>
          </p:nvGrpSpPr>
          <p:grpSpPr>
            <a:xfrm rot="615476">
              <a:off x="567" y="2686"/>
              <a:ext cx="4388" cy="472"/>
              <a:chOff x="1023" y="1954"/>
              <a:chExt cx="3766" cy="417"/>
            </a:xfrm>
          </p:grpSpPr>
          <p:sp>
            <p:nvSpPr>
              <p:cNvPr id="24664" name="AutoShape 172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5" name="AutoShape 173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66" name="AutoShape 174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67" name="AutoShape 175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68" name="AutoShape 176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69" name="AutoShape 177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0" name="AutoShape 178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1" name="AutoShape 179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2" name="AutoShape 180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73" name="AutoShape 181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</p:grpSp>
      <p:grpSp>
        <p:nvGrpSpPr>
          <p:cNvPr id="24581" name="Group 118"/>
          <p:cNvGrpSpPr/>
          <p:nvPr/>
        </p:nvGrpSpPr>
        <p:grpSpPr>
          <a:xfrm>
            <a:off x="946150" y="2159000"/>
            <a:ext cx="7499350" cy="3187700"/>
            <a:chOff x="567" y="1568"/>
            <a:chExt cx="4724" cy="2008"/>
          </a:xfrm>
        </p:grpSpPr>
        <p:grpSp>
          <p:nvGrpSpPr>
            <p:cNvPr id="24622" name="Group 119"/>
            <p:cNvGrpSpPr/>
            <p:nvPr/>
          </p:nvGrpSpPr>
          <p:grpSpPr>
            <a:xfrm rot="615476">
              <a:off x="903" y="1958"/>
              <a:ext cx="4388" cy="472"/>
              <a:chOff x="1023" y="1954"/>
              <a:chExt cx="3766" cy="417"/>
            </a:xfrm>
          </p:grpSpPr>
          <p:sp>
            <p:nvSpPr>
              <p:cNvPr id="24643" name="AutoShape 120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4" name="AutoShape 121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5" name="AutoShape 122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6" name="AutoShape 123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7" name="AutoShape 124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8" name="AutoShape 125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9" name="AutoShape 126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50" name="AutoShape 127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51" name="AutoShape 128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52" name="AutoShape 129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24623" name="AutoShape 130"/>
            <p:cNvSpPr/>
            <p:nvPr/>
          </p:nvSpPr>
          <p:spPr>
            <a:xfrm rot="-9422017">
              <a:off x="984" y="15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4" name="AutoShape 131"/>
            <p:cNvSpPr/>
            <p:nvPr/>
          </p:nvSpPr>
          <p:spPr>
            <a:xfrm rot="-9422017">
              <a:off x="1384" y="171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5" name="AutoShape 132"/>
            <p:cNvSpPr/>
            <p:nvPr/>
          </p:nvSpPr>
          <p:spPr>
            <a:xfrm rot="-9422017">
              <a:off x="1848" y="18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6" name="AutoShape 133"/>
            <p:cNvSpPr/>
            <p:nvPr/>
          </p:nvSpPr>
          <p:spPr>
            <a:xfrm rot="-9422017">
              <a:off x="2328" y="1944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7" name="AutoShape 134"/>
            <p:cNvSpPr/>
            <p:nvPr/>
          </p:nvSpPr>
          <p:spPr>
            <a:xfrm rot="-9422017">
              <a:off x="2816" y="20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8" name="AutoShape 135"/>
            <p:cNvSpPr/>
            <p:nvPr/>
          </p:nvSpPr>
          <p:spPr>
            <a:xfrm rot="-9422017">
              <a:off x="3312" y="21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29" name="AutoShape 136"/>
            <p:cNvSpPr/>
            <p:nvPr/>
          </p:nvSpPr>
          <p:spPr>
            <a:xfrm rot="-9422017">
              <a:off x="3768" y="224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30" name="AutoShape 137"/>
            <p:cNvSpPr/>
            <p:nvPr/>
          </p:nvSpPr>
          <p:spPr>
            <a:xfrm rot="-9422017">
              <a:off x="4216" y="23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31" name="AutoShape 138"/>
            <p:cNvSpPr/>
            <p:nvPr/>
          </p:nvSpPr>
          <p:spPr>
            <a:xfrm rot="-9422017">
              <a:off x="4712" y="2520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grpSp>
          <p:nvGrpSpPr>
            <p:cNvPr id="24632" name="Group 139"/>
            <p:cNvGrpSpPr/>
            <p:nvPr/>
          </p:nvGrpSpPr>
          <p:grpSpPr>
            <a:xfrm rot="615476">
              <a:off x="567" y="2686"/>
              <a:ext cx="4388" cy="472"/>
              <a:chOff x="1023" y="1954"/>
              <a:chExt cx="3766" cy="417"/>
            </a:xfrm>
          </p:grpSpPr>
          <p:sp>
            <p:nvSpPr>
              <p:cNvPr id="24633" name="AutoShape 140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4" name="AutoShape 141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35" name="AutoShape 142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36" name="AutoShape 143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37" name="AutoShape 144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38" name="AutoShape 145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39" name="AutoShape 146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0" name="AutoShape 147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1" name="AutoShape 148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42" name="AutoShape 149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</p:grpSp>
      <p:sp>
        <p:nvSpPr>
          <p:cNvPr id="24582" name="Rectangle 109"/>
          <p:cNvSpPr/>
          <p:nvPr/>
        </p:nvSpPr>
        <p:spPr>
          <a:xfrm>
            <a:off x="6858000" y="6134100"/>
            <a:ext cx="342900" cy="723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4583" name="Rectangle 108"/>
          <p:cNvSpPr/>
          <p:nvPr/>
        </p:nvSpPr>
        <p:spPr>
          <a:xfrm>
            <a:off x="7327900" y="4991100"/>
            <a:ext cx="342900" cy="723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4584" name="Rectangle 107"/>
          <p:cNvSpPr/>
          <p:nvPr/>
        </p:nvSpPr>
        <p:spPr>
          <a:xfrm>
            <a:off x="825500" y="5080000"/>
            <a:ext cx="342900" cy="723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24585" name="Group 105"/>
          <p:cNvGrpSpPr/>
          <p:nvPr/>
        </p:nvGrpSpPr>
        <p:grpSpPr>
          <a:xfrm>
            <a:off x="404813" y="3352800"/>
            <a:ext cx="7499350" cy="3187700"/>
            <a:chOff x="567" y="1568"/>
            <a:chExt cx="4724" cy="2008"/>
          </a:xfrm>
        </p:grpSpPr>
        <p:grpSp>
          <p:nvGrpSpPr>
            <p:cNvPr id="24591" name="Group 60"/>
            <p:cNvGrpSpPr/>
            <p:nvPr/>
          </p:nvGrpSpPr>
          <p:grpSpPr>
            <a:xfrm rot="615476">
              <a:off x="903" y="1958"/>
              <a:ext cx="4388" cy="472"/>
              <a:chOff x="1023" y="1954"/>
              <a:chExt cx="3766" cy="417"/>
            </a:xfrm>
          </p:grpSpPr>
          <p:sp>
            <p:nvSpPr>
              <p:cNvPr id="24612" name="AutoShape 61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3" name="AutoShape 62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4" name="AutoShape 63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5" name="AutoShape 64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6" name="AutoShape 65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7" name="AutoShape 66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8" name="AutoShape 67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9" name="AutoShape 68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20" name="AutoShape 69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21" name="AutoShape 70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24592" name="AutoShape 83"/>
            <p:cNvSpPr/>
            <p:nvPr/>
          </p:nvSpPr>
          <p:spPr>
            <a:xfrm rot="-9422017">
              <a:off x="984" y="15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3" name="AutoShape 84"/>
            <p:cNvSpPr/>
            <p:nvPr/>
          </p:nvSpPr>
          <p:spPr>
            <a:xfrm rot="-9422017">
              <a:off x="1384" y="171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4" name="AutoShape 85"/>
            <p:cNvSpPr/>
            <p:nvPr/>
          </p:nvSpPr>
          <p:spPr>
            <a:xfrm rot="-9422017">
              <a:off x="1848" y="18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5" name="AutoShape 86"/>
            <p:cNvSpPr/>
            <p:nvPr/>
          </p:nvSpPr>
          <p:spPr>
            <a:xfrm rot="-9422017">
              <a:off x="2328" y="1944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6" name="AutoShape 87"/>
            <p:cNvSpPr/>
            <p:nvPr/>
          </p:nvSpPr>
          <p:spPr>
            <a:xfrm rot="-9422017">
              <a:off x="2816" y="2032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7" name="AutoShape 88"/>
            <p:cNvSpPr/>
            <p:nvPr/>
          </p:nvSpPr>
          <p:spPr>
            <a:xfrm rot="-9422017">
              <a:off x="3312" y="21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8" name="AutoShape 89"/>
            <p:cNvSpPr/>
            <p:nvPr/>
          </p:nvSpPr>
          <p:spPr>
            <a:xfrm rot="-9422017">
              <a:off x="3768" y="224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599" name="AutoShape 90"/>
            <p:cNvSpPr/>
            <p:nvPr/>
          </p:nvSpPr>
          <p:spPr>
            <a:xfrm rot="-9422017">
              <a:off x="4216" y="2368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24600" name="AutoShape 91"/>
            <p:cNvSpPr/>
            <p:nvPr/>
          </p:nvSpPr>
          <p:spPr>
            <a:xfrm rot="-9422017">
              <a:off x="4712" y="2520"/>
              <a:ext cx="256" cy="1056"/>
            </a:xfrm>
            <a:prstGeom prst="can">
              <a:avLst>
                <a:gd name="adj" fmla="val 10312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grpSp>
          <p:nvGrpSpPr>
            <p:cNvPr id="24601" name="Group 92"/>
            <p:cNvGrpSpPr/>
            <p:nvPr/>
          </p:nvGrpSpPr>
          <p:grpSpPr>
            <a:xfrm rot="615476">
              <a:off x="567" y="2686"/>
              <a:ext cx="4388" cy="472"/>
              <a:chOff x="1023" y="1954"/>
              <a:chExt cx="3766" cy="417"/>
            </a:xfrm>
          </p:grpSpPr>
          <p:sp>
            <p:nvSpPr>
              <p:cNvPr id="24602" name="AutoShape 93"/>
              <p:cNvSpPr/>
              <p:nvPr/>
            </p:nvSpPr>
            <p:spPr>
              <a:xfrm rot="-5191796">
                <a:off x="2694" y="276"/>
                <a:ext cx="417" cy="37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3" name="AutoShape 94"/>
              <p:cNvSpPr/>
              <p:nvPr/>
            </p:nvSpPr>
            <p:spPr>
              <a:xfrm>
                <a:off x="1160" y="200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4" name="AutoShape 95"/>
              <p:cNvSpPr/>
              <p:nvPr/>
            </p:nvSpPr>
            <p:spPr>
              <a:xfrm>
                <a:off x="1552" y="201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5" name="AutoShape 96"/>
              <p:cNvSpPr/>
              <p:nvPr/>
            </p:nvSpPr>
            <p:spPr>
              <a:xfrm>
                <a:off x="1960" y="203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6" name="AutoShape 97"/>
              <p:cNvSpPr/>
              <p:nvPr/>
            </p:nvSpPr>
            <p:spPr>
              <a:xfrm>
                <a:off x="2400" y="205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7" name="AutoShape 98"/>
              <p:cNvSpPr/>
              <p:nvPr/>
            </p:nvSpPr>
            <p:spPr>
              <a:xfrm>
                <a:off x="2808" y="2080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8" name="AutoShape 99"/>
              <p:cNvSpPr/>
              <p:nvPr/>
            </p:nvSpPr>
            <p:spPr>
              <a:xfrm>
                <a:off x="3240" y="2104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09" name="AutoShape 100"/>
              <p:cNvSpPr/>
              <p:nvPr/>
            </p:nvSpPr>
            <p:spPr>
              <a:xfrm>
                <a:off x="3664" y="2128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0" name="AutoShape 101"/>
              <p:cNvSpPr/>
              <p:nvPr/>
            </p:nvSpPr>
            <p:spPr>
              <a:xfrm>
                <a:off x="4072" y="2152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24611" name="AutoShape 102"/>
              <p:cNvSpPr/>
              <p:nvPr/>
            </p:nvSpPr>
            <p:spPr>
              <a:xfrm>
                <a:off x="4488" y="2176"/>
                <a:ext cx="192" cy="184"/>
              </a:xfrm>
              <a:prstGeom prst="flowChartOr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</p:grpSp>
      <p:sp>
        <p:nvSpPr>
          <p:cNvPr id="107623" name="AutoShape 103"/>
          <p:cNvSpPr/>
          <p:nvPr/>
        </p:nvSpPr>
        <p:spPr>
          <a:xfrm rot="938010">
            <a:off x="1968500" y="444500"/>
            <a:ext cx="1333500" cy="1600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4587" name="矩形 5"/>
          <p:cNvSpPr/>
          <p:nvPr/>
        </p:nvSpPr>
        <p:spPr>
          <a:xfrm>
            <a:off x="608013" y="390525"/>
            <a:ext cx="7835900" cy="40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辅助设施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7705" name="AutoShape 185"/>
          <p:cNvSpPr/>
          <p:nvPr/>
        </p:nvSpPr>
        <p:spPr>
          <a:xfrm rot="938010">
            <a:off x="1498600" y="1752600"/>
            <a:ext cx="1333500" cy="1600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107704" name="AutoShape 184"/>
          <p:cNvSpPr/>
          <p:nvPr/>
        </p:nvSpPr>
        <p:spPr>
          <a:xfrm rot="938010">
            <a:off x="876300" y="2819400"/>
            <a:ext cx="1333500" cy="1600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56945 0.1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56945 0.1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7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56945 0.1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3" grpId="0" animBg="1"/>
      <p:bldP spid="107705" grpId="0" animBg="1"/>
      <p:bldP spid="1077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5"/>
          <p:cNvSpPr/>
          <p:nvPr/>
        </p:nvSpPr>
        <p:spPr>
          <a:xfrm>
            <a:off x="608013" y="390525"/>
            <a:ext cx="7835900" cy="40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</a:rPr>
              <a:t>案例：</a:t>
            </a: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辅助设施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5603" name="Picture 5" descr="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0" y="1063625"/>
            <a:ext cx="2667000" cy="3495675"/>
          </a:xfrm>
          <a:prstGeom prst="rect">
            <a:avLst/>
          </a:prstGeom>
          <a:noFill/>
          <a:ln w="9525" cap="flat" cmpd="sng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605" name="Rectangle 9"/>
          <p:cNvSpPr/>
          <p:nvPr/>
        </p:nvSpPr>
        <p:spPr>
          <a:xfrm>
            <a:off x="776288" y="4821238"/>
            <a:ext cx="7573962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/>
            <a:r>
              <a:rPr lang="zh-CN" altLang="en-US" sz="2400" dirty="0">
                <a:solidFill>
                  <a:srgbClr val="FF0066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用途：</a:t>
            </a:r>
            <a:r>
              <a:rPr lang="zh-CN" altLang="en-US" sz="2400" dirty="0">
                <a:latin typeface="华文彩云" panose="02010800040101010101" pitchFamily="2" charset="-122"/>
                <a:ea typeface="华文彩云" panose="02010800040101010101" pitchFamily="2" charset="-122"/>
              </a:rPr>
              <a:t>广泛应用于分拣系统、生产车间的物料输送等。 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pPr eaLnBrk="1" hangingPunct="1"/>
            <a:r>
              <a:rPr lang="zh-CN" altLang="en-US" sz="2400" dirty="0">
                <a:solidFill>
                  <a:srgbClr val="FF0066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优点：</a:t>
            </a:r>
            <a:r>
              <a:rPr lang="zh-CN" altLang="en-US" sz="2400" dirty="0">
                <a:latin typeface="华文彩云" panose="02010800040101010101" pitchFamily="2" charset="-122"/>
                <a:ea typeface="华文彩云" panose="02010800040101010101" pitchFamily="2" charset="-122"/>
              </a:rPr>
              <a:t>不需要动力、安全可靠。</a:t>
            </a:r>
            <a:endParaRPr lang="zh-CN" altLang="en-US" sz="2400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25606" name="图片 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146800" y="1084263"/>
            <a:ext cx="2616200" cy="3462337"/>
          </a:xfrm>
          <a:prstGeom prst="rect">
            <a:avLst/>
          </a:prstGeom>
          <a:noFill/>
          <a:ln w="19050" cap="flat" cmpd="sng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054100"/>
            <a:ext cx="2971800" cy="3492500"/>
          </a:xfrm>
          <a:prstGeom prst="rect">
            <a:avLst/>
          </a:prstGeom>
          <a:noFill/>
          <a:ln w="9525" cap="flat" cmpd="sng">
            <a:solidFill>
              <a:srgbClr val="CC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8" name="Line 10"/>
          <p:cNvSpPr/>
          <p:nvPr/>
        </p:nvSpPr>
        <p:spPr>
          <a:xfrm flipH="1">
            <a:off x="1308100" y="2400300"/>
            <a:ext cx="355600" cy="63500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991F00"/>
            </a:prstShdw>
          </a:effectLst>
        </p:spPr>
      </p:sp>
      <p:sp>
        <p:nvSpPr>
          <p:cNvPr id="25609" name="Line 11"/>
          <p:cNvSpPr/>
          <p:nvPr/>
        </p:nvSpPr>
        <p:spPr>
          <a:xfrm flipH="1" flipV="1">
            <a:off x="2374900" y="2235200"/>
            <a:ext cx="127000" cy="68580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991F00"/>
            </a:prstShdw>
          </a:effectLst>
        </p:spPr>
      </p:sp>
      <p:sp>
        <p:nvSpPr>
          <p:cNvPr id="25610" name="Text Box 12"/>
          <p:cNvSpPr txBox="1"/>
          <p:nvPr/>
        </p:nvSpPr>
        <p:spPr>
          <a:xfrm>
            <a:off x="2159000" y="2971800"/>
            <a:ext cx="5715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</a:rPr>
              <a:t>进</a:t>
            </a:r>
            <a:endParaRPr lang="zh-CN" altLang="en-US" sz="4000" dirty="0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25611" name="Text Box 13"/>
          <p:cNvSpPr txBox="1"/>
          <p:nvPr/>
        </p:nvSpPr>
        <p:spPr>
          <a:xfrm>
            <a:off x="928688" y="3113088"/>
            <a:ext cx="571500" cy="7016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黑体" panose="02010609060101010101" pitchFamily="49" charset="-122"/>
              </a:rPr>
              <a:t>出</a:t>
            </a:r>
            <a:endParaRPr lang="zh-CN" altLang="en-US" sz="4000" dirty="0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AutoShape 25"/>
          <p:cNvSpPr>
            <a:spLocks noChangeArrowheads="1"/>
          </p:cNvSpPr>
          <p:nvPr/>
        </p:nvSpPr>
        <p:spPr bwMode="gray">
          <a:xfrm>
            <a:off x="1268413" y="2600325"/>
            <a:ext cx="7446963" cy="942975"/>
          </a:xfrm>
          <a:prstGeom prst="homePlate">
            <a:avLst>
              <a:gd name="adj" fmla="val 51607"/>
            </a:avLst>
          </a:prstGeom>
          <a:gradFill rotWithShape="1">
            <a:gsLst>
              <a:gs pos="0">
                <a:srgbClr val="FFC319"/>
              </a:gs>
              <a:gs pos="100000">
                <a:srgbClr val="FFC319">
                  <a:gamma/>
                  <a:tint val="40000"/>
                  <a:invGamma/>
                </a:srgbClr>
              </a:gs>
            </a:gsLst>
            <a:lin ang="0" scaled="1"/>
          </a:gradFill>
          <a:ln w="19050">
            <a:miter lim="800000"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FFC319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171" name="Group 26"/>
          <p:cNvGrpSpPr/>
          <p:nvPr/>
        </p:nvGrpSpPr>
        <p:grpSpPr>
          <a:xfrm>
            <a:off x="549275" y="2516188"/>
            <a:ext cx="1236663" cy="1169987"/>
            <a:chOff x="2161" y="696"/>
            <a:chExt cx="1360" cy="1356"/>
          </a:xfrm>
        </p:grpSpPr>
        <p:grpSp>
          <p:nvGrpSpPr>
            <p:cNvPr id="7181" name="Group 27"/>
            <p:cNvGrpSpPr/>
            <p:nvPr/>
          </p:nvGrpSpPr>
          <p:grpSpPr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34" name="Oval 28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5" name="Oval 29"/>
              <p:cNvSpPr>
                <a:spLocks noChangeArrowheads="1"/>
              </p:cNvSpPr>
              <p:nvPr/>
            </p:nvSpPr>
            <p:spPr bwMode="gray">
              <a:xfrm>
                <a:off x="2542" y="1256"/>
                <a:ext cx="1189" cy="1190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414141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6" name="Oval 30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3" cy="1092"/>
              </a:xfrm>
              <a:prstGeom prst="ellipse">
                <a:avLst/>
              </a:prstGeom>
              <a:solidFill>
                <a:srgbClr val="808080">
                  <a:alpha val="25098"/>
                </a:srgbClr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7" name="Oval 31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5" cy="1026"/>
              </a:xfrm>
              <a:prstGeom prst="ellipse">
                <a:avLst/>
              </a:prstGeom>
              <a:solidFill>
                <a:srgbClr val="808080">
                  <a:alpha val="30196"/>
                </a:srgbClr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38" name="Oval 32"/>
              <p:cNvSpPr>
                <a:spLocks noChangeArrowheads="1"/>
              </p:cNvSpPr>
              <p:nvPr/>
            </p:nvSpPr>
            <p:spPr bwMode="gray">
              <a:xfrm>
                <a:off x="2638" y="1345"/>
                <a:ext cx="992" cy="994"/>
              </a:xfrm>
              <a:prstGeom prst="ellipse">
                <a:avLst/>
              </a:prstGeom>
              <a:gradFill rotWithShape="1">
                <a:gsLst>
                  <a:gs pos="0">
                    <a:srgbClr val="5C5C5C"/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322" y="843"/>
              <a:ext cx="1053" cy="1054"/>
            </a:xfrm>
            <a:prstGeom prst="ellipse">
              <a:avLst/>
            </a:prstGeom>
            <a:gradFill rotWithShape="1">
              <a:gsLst>
                <a:gs pos="0">
                  <a:srgbClr val="FFC319">
                    <a:gamma/>
                    <a:shade val="46275"/>
                    <a:invGamma/>
                  </a:srgbClr>
                </a:gs>
                <a:gs pos="100000">
                  <a:srgbClr val="FFC319"/>
                </a:gs>
              </a:gsLst>
              <a:lin ang="5400000" scaled="1"/>
            </a:gradFill>
            <a:ln w="57150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7172" name="Group 34"/>
          <p:cNvGrpSpPr/>
          <p:nvPr/>
        </p:nvGrpSpPr>
        <p:grpSpPr>
          <a:xfrm>
            <a:off x="763588" y="2724150"/>
            <a:ext cx="820737" cy="784225"/>
            <a:chOff x="523" y="2809"/>
            <a:chExt cx="876" cy="882"/>
          </a:xfrm>
        </p:grpSpPr>
        <p:sp>
          <p:nvSpPr>
            <p:cNvPr id="40" name="Oval 35"/>
            <p:cNvSpPr>
              <a:spLocks noChangeArrowheads="1"/>
            </p:cNvSpPr>
            <p:nvPr/>
          </p:nvSpPr>
          <p:spPr bwMode="gray">
            <a:xfrm>
              <a:off x="523" y="2809"/>
              <a:ext cx="876" cy="877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gray">
            <a:xfrm>
              <a:off x="523" y="3245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Freeform 38"/>
            <p:cNvSpPr/>
            <p:nvPr/>
          </p:nvSpPr>
          <p:spPr bwMode="gray">
            <a:xfrm>
              <a:off x="1023" y="2814"/>
              <a:ext cx="183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4" name="Freeform 39"/>
            <p:cNvSpPr/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5" name="Freeform 40"/>
            <p:cNvSpPr/>
            <p:nvPr/>
          </p:nvSpPr>
          <p:spPr bwMode="gray">
            <a:xfrm rot="5400000">
              <a:off x="891" y="3171"/>
              <a:ext cx="114" cy="654"/>
            </a:xfrm>
            <a:custGeom>
              <a:avLst/>
              <a:gdLst>
                <a:gd name="T0" fmla="*/ 56 w 197"/>
                <a:gd name="T1" fmla="*/ 0 h 870"/>
                <a:gd name="T2" fmla="*/ 0 w 197"/>
                <a:gd name="T3" fmla="*/ 245 h 870"/>
                <a:gd name="T4" fmla="*/ 66 w 197"/>
                <a:gd name="T5" fmla="*/ 49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6" name="Freeform 41"/>
            <p:cNvSpPr/>
            <p:nvPr/>
          </p:nvSpPr>
          <p:spPr bwMode="gray">
            <a:xfrm rot="16200000" flipV="1">
              <a:off x="900" y="2668"/>
              <a:ext cx="114" cy="654"/>
            </a:xfrm>
            <a:custGeom>
              <a:avLst/>
              <a:gdLst>
                <a:gd name="T0" fmla="*/ 56 w 197"/>
                <a:gd name="T1" fmla="*/ 0 h 870"/>
                <a:gd name="T2" fmla="*/ 0 w 197"/>
                <a:gd name="T3" fmla="*/ 245 h 870"/>
                <a:gd name="T4" fmla="*/ 66 w 197"/>
                <a:gd name="T5" fmla="*/ 49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173" name="Rectangle 43"/>
          <p:cNvSpPr/>
          <p:nvPr/>
        </p:nvSpPr>
        <p:spPr>
          <a:xfrm>
            <a:off x="1785938" y="2698750"/>
            <a:ext cx="6286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物的先进先出</a:t>
            </a:r>
            <a:endParaRPr lang="en-US" altLang="zh-CN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6" name="Object 6"/>
          <p:cNvGraphicFramePr>
            <a:graphicFrameLocks noGrp="1"/>
          </p:cNvGraphicFramePr>
          <p:nvPr>
            <p:ph idx="4294967295"/>
          </p:nvPr>
        </p:nvGraphicFramePr>
        <p:xfrm>
          <a:off x="7135813" y="4748213"/>
          <a:ext cx="2008187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662555" imgH="2491740" progId="CorelDRAW.Graphic.9">
                  <p:embed/>
                </p:oleObj>
              </mc:Choice>
              <mc:Fallback>
                <p:oleObj name="" r:id="rId1" imgW="2662555" imgH="2491740" progId="CorelDRAW.Graphic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135813" y="4748213"/>
                        <a:ext cx="2008187" cy="18811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6" name="TextBox 7"/>
          <p:cNvSpPr txBox="1"/>
          <p:nvPr/>
        </p:nvSpPr>
        <p:spPr>
          <a:xfrm>
            <a:off x="814388" y="1954213"/>
            <a:ext cx="7707312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0" dirty="0">
                <a:solidFill>
                  <a:srgbClr val="FF0000"/>
                </a:solidFill>
                <a:latin typeface="黑体" panose="02010609060101010101" pitchFamily="49" charset="-122"/>
              </a:rPr>
              <a:t>    执行先进先出的方式和方法没有标准答案，关键是执行的过程中落实精益的理念，达到先进先出！</a:t>
            </a:r>
            <a:endParaRPr lang="zh-CN" altLang="en-US" sz="3600" b="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2058" name="Rectangle 8"/>
          <p:cNvSpPr/>
          <p:nvPr/>
        </p:nvSpPr>
        <p:spPr>
          <a:xfrm>
            <a:off x="2087563" y="4168775"/>
            <a:ext cx="45466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dirty="0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FIFO = First-In-First-Out</a:t>
            </a:r>
            <a:endParaRPr lang="en-US" altLang="zh-CN" sz="3200" dirty="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矩形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49300"/>
          </a:xfrm>
          <a:ln/>
        </p:spPr>
        <p:txBody>
          <a:bodyPr vert="horz" wrap="square" lIns="91440" tIns="45720" rIns="91440" bIns="45720" anchor="ctr" anchorCtr="0"/>
          <a:p>
            <a:pPr algn="l"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66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什么是先进先出</a:t>
            </a:r>
            <a:endParaRPr lang="en-US" altLang="zh-CN" sz="3200" b="1" dirty="0">
              <a:solidFill>
                <a:srgbClr val="66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Rectangle 3"/>
          <p:cNvSpPr txBox="1"/>
          <p:nvPr/>
        </p:nvSpPr>
        <p:spPr>
          <a:xfrm>
            <a:off x="571500" y="1320800"/>
            <a:ext cx="7962900" cy="157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</a:rPr>
              <a:t>商家的先进先出与客户的“后进先出”</a:t>
            </a:r>
            <a:endParaRPr lang="en-US" altLang="zh-CN" sz="3200" b="0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844800"/>
            <a:ext cx="3302000" cy="2425700"/>
          </a:xfrm>
          <a:prstGeom prst="rect">
            <a:avLst/>
          </a:prstGeom>
          <a:noFill/>
          <a:ln w="1">
            <a:noFill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00300"/>
            <a:ext cx="3810000" cy="2895600"/>
          </a:xfrm>
          <a:prstGeom prst="rect">
            <a:avLst/>
          </a:prstGeom>
          <a:noFill/>
          <a:ln w="1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49300"/>
          </a:xfrm>
          <a:ln/>
        </p:spPr>
        <p:txBody>
          <a:bodyPr vert="horz" wrap="square" lIns="91440" tIns="45720" rIns="91440" bIns="45720" anchor="ctr" anchorCtr="0"/>
          <a:p>
            <a:pPr algn="l"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66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什么是先进先出</a:t>
            </a:r>
            <a:endParaRPr lang="en-US" altLang="zh-CN" sz="3200" b="1" dirty="0">
              <a:solidFill>
                <a:srgbClr val="66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5480" name="Picture 8" descr="2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38" y="1127125"/>
            <a:ext cx="6489700" cy="486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81" name="Picture 9" descr="5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141413"/>
            <a:ext cx="6497638" cy="487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Box 6"/>
          <p:cNvSpPr txBox="1"/>
          <p:nvPr/>
        </p:nvSpPr>
        <p:spPr>
          <a:xfrm>
            <a:off x="2425700" y="6121400"/>
            <a:ext cx="50165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dirty="0">
                <a:latin typeface="黑体" panose="02010609060101010101" pitchFamily="49" charset="-122"/>
              </a:rPr>
              <a:t>超市的先进先出能做到吗？</a:t>
            </a:r>
            <a:endParaRPr lang="zh-CN" altLang="en-US" sz="20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49300"/>
          </a:xfrm>
          <a:ln/>
        </p:spPr>
        <p:txBody>
          <a:bodyPr vert="horz" wrap="square" lIns="91440" tIns="45720" rIns="91440" bIns="45720" anchor="ctr" anchorCtr="0"/>
          <a:p>
            <a:pPr algn="l"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66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什么是先进先出</a:t>
            </a:r>
            <a:endParaRPr lang="en-US" altLang="zh-CN" sz="3200" b="1" dirty="0">
              <a:solidFill>
                <a:srgbClr val="66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Rectangle 3"/>
          <p:cNvSpPr txBox="1"/>
          <p:nvPr/>
        </p:nvSpPr>
        <p:spPr>
          <a:xfrm>
            <a:off x="469900" y="1028700"/>
            <a:ext cx="7835900" cy="3213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黑体" panose="02010609060101010101" pitchFamily="49" charset="-122"/>
              </a:rPr>
              <a:t>作为一般的顾客，只能购买一辆整体的汽车</a:t>
            </a:r>
            <a:r>
              <a:rPr lang="en-US" altLang="zh-CN" sz="2400" b="0" dirty="0">
                <a:latin typeface="黑体" panose="02010609060101010101" pitchFamily="49" charset="-122"/>
              </a:rPr>
              <a:t>/</a:t>
            </a:r>
            <a:r>
              <a:rPr lang="zh-CN" altLang="en-US" sz="2400" b="0" dirty="0">
                <a:latin typeface="黑体" panose="02010609060101010101" pitchFamily="49" charset="-122"/>
              </a:rPr>
              <a:t>发动机，而且不能选择每个最新的部件组装后再购买。</a:t>
            </a:r>
            <a:endParaRPr lang="en-US" altLang="zh-CN" sz="24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从汽车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发动机厂家进来的部件若不按照先入先出来做，一直不使用的部品就会劣化！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如果将劣化了的部件组装时，就会发生严重的缺陷！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为此，制造厂家有必要有责任以良好的管理来实行“先入先出”！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100" y="4064000"/>
            <a:ext cx="3124200" cy="1936750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7" name="AutoShape 118"/>
          <p:cNvSpPr/>
          <p:nvPr/>
        </p:nvSpPr>
        <p:spPr>
          <a:xfrm>
            <a:off x="3937000" y="4368800"/>
            <a:ext cx="1371600" cy="977900"/>
          </a:xfrm>
          <a:prstGeom prst="rightArrow">
            <a:avLst>
              <a:gd name="adj1" fmla="val 50000"/>
              <a:gd name="adj2" fmla="val 56233"/>
            </a:avLst>
          </a:prstGeom>
          <a:solidFill>
            <a:srgbClr val="FF00FF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2" name="Group 119"/>
          <p:cNvGrpSpPr/>
          <p:nvPr/>
        </p:nvGrpSpPr>
        <p:grpSpPr>
          <a:xfrm>
            <a:off x="5372100" y="3721100"/>
            <a:ext cx="2819400" cy="2111375"/>
            <a:chOff x="35" y="59"/>
            <a:chExt cx="728" cy="488"/>
          </a:xfrm>
        </p:grpSpPr>
        <p:sp>
          <p:nvSpPr>
            <p:cNvPr id="10248" name="Freeform 120"/>
            <p:cNvSpPr/>
            <p:nvPr/>
          </p:nvSpPr>
          <p:spPr>
            <a:xfrm>
              <a:off x="35" y="59"/>
              <a:ext cx="728" cy="488"/>
            </a:xfrm>
            <a:custGeom>
              <a:avLst/>
              <a:gdLst/>
              <a:ahLst/>
              <a:cxnLst>
                <a:cxn ang="0">
                  <a:pos x="685" y="60"/>
                </a:cxn>
                <a:cxn ang="0">
                  <a:pos x="652" y="29"/>
                </a:cxn>
                <a:cxn ang="0">
                  <a:pos x="614" y="10"/>
                </a:cxn>
                <a:cxn ang="0">
                  <a:pos x="556" y="3"/>
                </a:cxn>
                <a:cxn ang="0">
                  <a:pos x="506" y="0"/>
                </a:cxn>
                <a:cxn ang="0">
                  <a:pos x="437" y="7"/>
                </a:cxn>
                <a:cxn ang="0">
                  <a:pos x="365" y="20"/>
                </a:cxn>
                <a:cxn ang="0">
                  <a:pos x="315" y="35"/>
                </a:cxn>
                <a:cxn ang="0">
                  <a:pos x="280" y="55"/>
                </a:cxn>
                <a:cxn ang="0">
                  <a:pos x="211" y="111"/>
                </a:cxn>
                <a:cxn ang="0">
                  <a:pos x="175" y="137"/>
                </a:cxn>
                <a:cxn ang="0">
                  <a:pos x="138" y="157"/>
                </a:cxn>
                <a:cxn ang="0">
                  <a:pos x="75" y="191"/>
                </a:cxn>
                <a:cxn ang="0">
                  <a:pos x="44" y="210"/>
                </a:cxn>
                <a:cxn ang="0">
                  <a:pos x="28" y="230"/>
                </a:cxn>
                <a:cxn ang="0">
                  <a:pos x="18" y="267"/>
                </a:cxn>
                <a:cxn ang="0">
                  <a:pos x="7" y="288"/>
                </a:cxn>
                <a:cxn ang="0">
                  <a:pos x="0" y="314"/>
                </a:cxn>
                <a:cxn ang="0">
                  <a:pos x="5" y="351"/>
                </a:cxn>
                <a:cxn ang="0">
                  <a:pos x="16" y="379"/>
                </a:cxn>
                <a:cxn ang="0">
                  <a:pos x="28" y="404"/>
                </a:cxn>
                <a:cxn ang="0">
                  <a:pos x="42" y="415"/>
                </a:cxn>
                <a:cxn ang="0">
                  <a:pos x="91" y="446"/>
                </a:cxn>
                <a:cxn ang="0">
                  <a:pos x="132" y="460"/>
                </a:cxn>
                <a:cxn ang="0">
                  <a:pos x="195" y="479"/>
                </a:cxn>
                <a:cxn ang="0">
                  <a:pos x="257" y="486"/>
                </a:cxn>
                <a:cxn ang="0">
                  <a:pos x="325" y="486"/>
                </a:cxn>
                <a:cxn ang="0">
                  <a:pos x="371" y="478"/>
                </a:cxn>
                <a:cxn ang="0">
                  <a:pos x="382" y="474"/>
                </a:cxn>
                <a:cxn ang="0">
                  <a:pos x="391" y="473"/>
                </a:cxn>
                <a:cxn ang="0">
                  <a:pos x="412" y="482"/>
                </a:cxn>
                <a:cxn ang="0">
                  <a:pos x="444" y="488"/>
                </a:cxn>
                <a:cxn ang="0">
                  <a:pos x="475" y="484"/>
                </a:cxn>
                <a:cxn ang="0">
                  <a:pos x="511" y="460"/>
                </a:cxn>
                <a:cxn ang="0">
                  <a:pos x="532" y="421"/>
                </a:cxn>
                <a:cxn ang="0">
                  <a:pos x="540" y="374"/>
                </a:cxn>
                <a:cxn ang="0">
                  <a:pos x="544" y="353"/>
                </a:cxn>
                <a:cxn ang="0">
                  <a:pos x="583" y="321"/>
                </a:cxn>
                <a:cxn ang="0">
                  <a:pos x="632" y="281"/>
                </a:cxn>
                <a:cxn ang="0">
                  <a:pos x="640" y="273"/>
                </a:cxn>
                <a:cxn ang="0">
                  <a:pos x="670" y="281"/>
                </a:cxn>
                <a:cxn ang="0">
                  <a:pos x="689" y="270"/>
                </a:cxn>
                <a:cxn ang="0">
                  <a:pos x="702" y="247"/>
                </a:cxn>
                <a:cxn ang="0">
                  <a:pos x="708" y="217"/>
                </a:cxn>
                <a:cxn ang="0">
                  <a:pos x="709" y="191"/>
                </a:cxn>
                <a:cxn ang="0">
                  <a:pos x="718" y="169"/>
                </a:cxn>
                <a:cxn ang="0">
                  <a:pos x="728" y="141"/>
                </a:cxn>
                <a:cxn ang="0">
                  <a:pos x="720" y="128"/>
                </a:cxn>
                <a:cxn ang="0">
                  <a:pos x="719" y="110"/>
                </a:cxn>
                <a:cxn ang="0">
                  <a:pos x="716" y="86"/>
                </a:cxn>
                <a:cxn ang="0">
                  <a:pos x="707" y="75"/>
                </a:cxn>
                <a:cxn ang="0">
                  <a:pos x="700" y="67"/>
                </a:cxn>
                <a:cxn ang="0">
                  <a:pos x="692" y="64"/>
                </a:cxn>
                <a:cxn ang="0">
                  <a:pos x="685" y="60"/>
                </a:cxn>
              </a:cxnLst>
              <a:pathLst>
                <a:path w="728" h="488">
                  <a:moveTo>
                    <a:pt x="685" y="60"/>
                  </a:moveTo>
                  <a:lnTo>
                    <a:pt x="652" y="29"/>
                  </a:lnTo>
                  <a:lnTo>
                    <a:pt x="614" y="10"/>
                  </a:lnTo>
                  <a:lnTo>
                    <a:pt x="556" y="3"/>
                  </a:lnTo>
                  <a:lnTo>
                    <a:pt x="506" y="0"/>
                  </a:lnTo>
                  <a:lnTo>
                    <a:pt x="437" y="7"/>
                  </a:lnTo>
                  <a:lnTo>
                    <a:pt x="365" y="20"/>
                  </a:lnTo>
                  <a:lnTo>
                    <a:pt x="315" y="35"/>
                  </a:lnTo>
                  <a:lnTo>
                    <a:pt x="280" y="55"/>
                  </a:lnTo>
                  <a:lnTo>
                    <a:pt x="211" y="111"/>
                  </a:lnTo>
                  <a:lnTo>
                    <a:pt x="175" y="137"/>
                  </a:lnTo>
                  <a:lnTo>
                    <a:pt x="138" y="157"/>
                  </a:lnTo>
                  <a:lnTo>
                    <a:pt x="75" y="191"/>
                  </a:lnTo>
                  <a:lnTo>
                    <a:pt x="44" y="210"/>
                  </a:lnTo>
                  <a:lnTo>
                    <a:pt x="28" y="230"/>
                  </a:lnTo>
                  <a:lnTo>
                    <a:pt x="18" y="267"/>
                  </a:lnTo>
                  <a:lnTo>
                    <a:pt x="7" y="288"/>
                  </a:lnTo>
                  <a:lnTo>
                    <a:pt x="0" y="314"/>
                  </a:lnTo>
                  <a:lnTo>
                    <a:pt x="5" y="351"/>
                  </a:lnTo>
                  <a:lnTo>
                    <a:pt x="16" y="379"/>
                  </a:lnTo>
                  <a:lnTo>
                    <a:pt x="28" y="404"/>
                  </a:lnTo>
                  <a:lnTo>
                    <a:pt x="42" y="415"/>
                  </a:lnTo>
                  <a:lnTo>
                    <a:pt x="91" y="446"/>
                  </a:lnTo>
                  <a:lnTo>
                    <a:pt x="132" y="460"/>
                  </a:lnTo>
                  <a:lnTo>
                    <a:pt x="195" y="479"/>
                  </a:lnTo>
                  <a:lnTo>
                    <a:pt x="257" y="486"/>
                  </a:lnTo>
                  <a:lnTo>
                    <a:pt x="325" y="486"/>
                  </a:lnTo>
                  <a:lnTo>
                    <a:pt x="371" y="478"/>
                  </a:lnTo>
                  <a:lnTo>
                    <a:pt x="382" y="474"/>
                  </a:lnTo>
                  <a:lnTo>
                    <a:pt x="391" y="473"/>
                  </a:lnTo>
                  <a:lnTo>
                    <a:pt x="412" y="482"/>
                  </a:lnTo>
                  <a:lnTo>
                    <a:pt x="444" y="488"/>
                  </a:lnTo>
                  <a:lnTo>
                    <a:pt x="475" y="484"/>
                  </a:lnTo>
                  <a:lnTo>
                    <a:pt x="511" y="460"/>
                  </a:lnTo>
                  <a:lnTo>
                    <a:pt x="532" y="421"/>
                  </a:lnTo>
                  <a:lnTo>
                    <a:pt x="540" y="374"/>
                  </a:lnTo>
                  <a:lnTo>
                    <a:pt x="544" y="353"/>
                  </a:lnTo>
                  <a:lnTo>
                    <a:pt x="583" y="321"/>
                  </a:lnTo>
                  <a:lnTo>
                    <a:pt x="632" y="281"/>
                  </a:lnTo>
                  <a:lnTo>
                    <a:pt x="640" y="273"/>
                  </a:lnTo>
                  <a:lnTo>
                    <a:pt x="670" y="281"/>
                  </a:lnTo>
                  <a:lnTo>
                    <a:pt x="689" y="270"/>
                  </a:lnTo>
                  <a:lnTo>
                    <a:pt x="702" y="247"/>
                  </a:lnTo>
                  <a:lnTo>
                    <a:pt x="708" y="217"/>
                  </a:lnTo>
                  <a:lnTo>
                    <a:pt x="709" y="191"/>
                  </a:lnTo>
                  <a:lnTo>
                    <a:pt x="718" y="169"/>
                  </a:lnTo>
                  <a:lnTo>
                    <a:pt x="728" y="141"/>
                  </a:lnTo>
                  <a:lnTo>
                    <a:pt x="720" y="128"/>
                  </a:lnTo>
                  <a:lnTo>
                    <a:pt x="719" y="110"/>
                  </a:lnTo>
                  <a:lnTo>
                    <a:pt x="716" y="86"/>
                  </a:lnTo>
                  <a:lnTo>
                    <a:pt x="707" y="75"/>
                  </a:lnTo>
                  <a:lnTo>
                    <a:pt x="700" y="67"/>
                  </a:lnTo>
                  <a:lnTo>
                    <a:pt x="692" y="64"/>
                  </a:lnTo>
                  <a:lnTo>
                    <a:pt x="685" y="60"/>
                  </a:lnTo>
                  <a:close/>
                </a:path>
              </a:pathLst>
            </a:custGeom>
            <a:solidFill>
              <a:srgbClr val="CC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0249" name="Group 121"/>
            <p:cNvGrpSpPr/>
            <p:nvPr/>
          </p:nvGrpSpPr>
          <p:grpSpPr>
            <a:xfrm>
              <a:off x="55" y="75"/>
              <a:ext cx="690" cy="455"/>
              <a:chOff x="55" y="75"/>
              <a:chExt cx="690" cy="455"/>
            </a:xfrm>
          </p:grpSpPr>
          <p:sp>
            <p:nvSpPr>
              <p:cNvPr id="10250" name="Freeform 122"/>
              <p:cNvSpPr/>
              <p:nvPr/>
            </p:nvSpPr>
            <p:spPr>
              <a:xfrm>
                <a:off x="96" y="209"/>
                <a:ext cx="409" cy="155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4" y="2"/>
                  </a:cxn>
                  <a:cxn ang="0">
                    <a:pos x="138" y="4"/>
                  </a:cxn>
                  <a:cxn ang="0">
                    <a:pos x="162" y="7"/>
                  </a:cxn>
                  <a:cxn ang="0">
                    <a:pos x="192" y="9"/>
                  </a:cxn>
                  <a:cxn ang="0">
                    <a:pos x="223" y="11"/>
                  </a:cxn>
                  <a:cxn ang="0">
                    <a:pos x="263" y="14"/>
                  </a:cxn>
                  <a:cxn ang="0">
                    <a:pos x="298" y="16"/>
                  </a:cxn>
                  <a:cxn ang="0">
                    <a:pos x="333" y="18"/>
                  </a:cxn>
                  <a:cxn ang="0">
                    <a:pos x="363" y="19"/>
                  </a:cxn>
                  <a:cxn ang="0">
                    <a:pos x="390" y="19"/>
                  </a:cxn>
                  <a:cxn ang="0">
                    <a:pos x="409" y="19"/>
                  </a:cxn>
                  <a:cxn ang="0">
                    <a:pos x="408" y="22"/>
                  </a:cxn>
                  <a:cxn ang="0">
                    <a:pos x="407" y="29"/>
                  </a:cxn>
                  <a:cxn ang="0">
                    <a:pos x="392" y="39"/>
                  </a:cxn>
                  <a:cxn ang="0">
                    <a:pos x="375" y="50"/>
                  </a:cxn>
                  <a:cxn ang="0">
                    <a:pos x="355" y="63"/>
                  </a:cxn>
                  <a:cxn ang="0">
                    <a:pos x="335" y="78"/>
                  </a:cxn>
                  <a:cxn ang="0">
                    <a:pos x="313" y="95"/>
                  </a:cxn>
                  <a:cxn ang="0">
                    <a:pos x="299" y="108"/>
                  </a:cxn>
                  <a:cxn ang="0">
                    <a:pos x="295" y="113"/>
                  </a:cxn>
                  <a:cxn ang="0">
                    <a:pos x="281" y="115"/>
                  </a:cxn>
                  <a:cxn ang="0">
                    <a:pos x="268" y="118"/>
                  </a:cxn>
                  <a:cxn ang="0">
                    <a:pos x="254" y="122"/>
                  </a:cxn>
                  <a:cxn ang="0">
                    <a:pos x="247" y="124"/>
                  </a:cxn>
                  <a:cxn ang="0">
                    <a:pos x="239" y="129"/>
                  </a:cxn>
                  <a:cxn ang="0">
                    <a:pos x="236" y="131"/>
                  </a:cxn>
                  <a:cxn ang="0">
                    <a:pos x="224" y="135"/>
                  </a:cxn>
                  <a:cxn ang="0">
                    <a:pos x="209" y="140"/>
                  </a:cxn>
                  <a:cxn ang="0">
                    <a:pos x="198" y="144"/>
                  </a:cxn>
                  <a:cxn ang="0">
                    <a:pos x="186" y="150"/>
                  </a:cxn>
                  <a:cxn ang="0">
                    <a:pos x="181" y="153"/>
                  </a:cxn>
                  <a:cxn ang="0">
                    <a:pos x="151" y="155"/>
                  </a:cxn>
                  <a:cxn ang="0">
                    <a:pos x="151" y="151"/>
                  </a:cxn>
                  <a:cxn ang="0">
                    <a:pos x="149" y="147"/>
                  </a:cxn>
                  <a:cxn ang="0">
                    <a:pos x="142" y="143"/>
                  </a:cxn>
                  <a:cxn ang="0">
                    <a:pos x="124" y="140"/>
                  </a:cxn>
                  <a:cxn ang="0">
                    <a:pos x="99" y="136"/>
                  </a:cxn>
                  <a:cxn ang="0">
                    <a:pos x="72" y="130"/>
                  </a:cxn>
                  <a:cxn ang="0">
                    <a:pos x="42" y="123"/>
                  </a:cxn>
                  <a:cxn ang="0">
                    <a:pos x="15" y="117"/>
                  </a:cxn>
                  <a:cxn ang="0">
                    <a:pos x="9" y="116"/>
                  </a:cxn>
                  <a:cxn ang="0">
                    <a:pos x="6" y="119"/>
                  </a:cxn>
                  <a:cxn ang="0">
                    <a:pos x="2" y="116"/>
                  </a:cxn>
                  <a:cxn ang="0">
                    <a:pos x="0" y="113"/>
                  </a:cxn>
                  <a:cxn ang="0">
                    <a:pos x="2" y="103"/>
                  </a:cxn>
                  <a:cxn ang="0">
                    <a:pos x="6" y="87"/>
                  </a:cxn>
                  <a:cxn ang="0">
                    <a:pos x="6" y="76"/>
                  </a:cxn>
                  <a:cxn ang="0">
                    <a:pos x="8" y="68"/>
                  </a:cxn>
                  <a:cxn ang="0">
                    <a:pos x="17" y="61"/>
                  </a:cxn>
                  <a:cxn ang="0">
                    <a:pos x="46" y="44"/>
                  </a:cxn>
                  <a:cxn ang="0">
                    <a:pos x="71" y="31"/>
                  </a:cxn>
                  <a:cxn ang="0">
                    <a:pos x="96" y="19"/>
                  </a:cxn>
                  <a:cxn ang="0">
                    <a:pos x="117" y="8"/>
                  </a:cxn>
                  <a:cxn ang="0">
                    <a:pos x="131" y="1"/>
                  </a:cxn>
                  <a:cxn ang="0">
                    <a:pos x="134" y="0"/>
                  </a:cxn>
                </a:cxnLst>
                <a:pathLst>
                  <a:path w="409" h="155">
                    <a:moveTo>
                      <a:pt x="134" y="0"/>
                    </a:moveTo>
                    <a:lnTo>
                      <a:pt x="134" y="2"/>
                    </a:lnTo>
                    <a:lnTo>
                      <a:pt x="138" y="4"/>
                    </a:lnTo>
                    <a:lnTo>
                      <a:pt x="162" y="7"/>
                    </a:lnTo>
                    <a:lnTo>
                      <a:pt x="192" y="9"/>
                    </a:lnTo>
                    <a:lnTo>
                      <a:pt x="223" y="11"/>
                    </a:lnTo>
                    <a:lnTo>
                      <a:pt x="263" y="14"/>
                    </a:lnTo>
                    <a:lnTo>
                      <a:pt x="298" y="16"/>
                    </a:lnTo>
                    <a:lnTo>
                      <a:pt x="333" y="18"/>
                    </a:lnTo>
                    <a:lnTo>
                      <a:pt x="363" y="19"/>
                    </a:lnTo>
                    <a:lnTo>
                      <a:pt x="390" y="19"/>
                    </a:lnTo>
                    <a:lnTo>
                      <a:pt x="409" y="19"/>
                    </a:lnTo>
                    <a:lnTo>
                      <a:pt x="408" y="22"/>
                    </a:lnTo>
                    <a:lnTo>
                      <a:pt x="407" y="29"/>
                    </a:lnTo>
                    <a:lnTo>
                      <a:pt x="392" y="39"/>
                    </a:lnTo>
                    <a:lnTo>
                      <a:pt x="375" y="50"/>
                    </a:lnTo>
                    <a:lnTo>
                      <a:pt x="355" y="63"/>
                    </a:lnTo>
                    <a:lnTo>
                      <a:pt x="335" y="78"/>
                    </a:lnTo>
                    <a:lnTo>
                      <a:pt x="313" y="95"/>
                    </a:lnTo>
                    <a:lnTo>
                      <a:pt x="299" y="108"/>
                    </a:lnTo>
                    <a:lnTo>
                      <a:pt x="295" y="113"/>
                    </a:lnTo>
                    <a:lnTo>
                      <a:pt x="281" y="115"/>
                    </a:lnTo>
                    <a:lnTo>
                      <a:pt x="268" y="118"/>
                    </a:lnTo>
                    <a:lnTo>
                      <a:pt x="254" y="122"/>
                    </a:lnTo>
                    <a:lnTo>
                      <a:pt x="247" y="124"/>
                    </a:lnTo>
                    <a:lnTo>
                      <a:pt x="239" y="129"/>
                    </a:lnTo>
                    <a:lnTo>
                      <a:pt x="236" y="131"/>
                    </a:lnTo>
                    <a:lnTo>
                      <a:pt x="224" y="135"/>
                    </a:lnTo>
                    <a:lnTo>
                      <a:pt x="209" y="140"/>
                    </a:lnTo>
                    <a:lnTo>
                      <a:pt x="198" y="144"/>
                    </a:lnTo>
                    <a:lnTo>
                      <a:pt x="186" y="150"/>
                    </a:lnTo>
                    <a:lnTo>
                      <a:pt x="181" y="153"/>
                    </a:lnTo>
                    <a:lnTo>
                      <a:pt x="151" y="155"/>
                    </a:lnTo>
                    <a:lnTo>
                      <a:pt x="151" y="151"/>
                    </a:lnTo>
                    <a:lnTo>
                      <a:pt x="149" y="147"/>
                    </a:lnTo>
                    <a:lnTo>
                      <a:pt x="142" y="143"/>
                    </a:lnTo>
                    <a:lnTo>
                      <a:pt x="124" y="140"/>
                    </a:lnTo>
                    <a:lnTo>
                      <a:pt x="99" y="136"/>
                    </a:lnTo>
                    <a:lnTo>
                      <a:pt x="72" y="130"/>
                    </a:lnTo>
                    <a:lnTo>
                      <a:pt x="42" y="123"/>
                    </a:lnTo>
                    <a:lnTo>
                      <a:pt x="15" y="117"/>
                    </a:lnTo>
                    <a:lnTo>
                      <a:pt x="9" y="116"/>
                    </a:lnTo>
                    <a:lnTo>
                      <a:pt x="6" y="119"/>
                    </a:lnTo>
                    <a:lnTo>
                      <a:pt x="2" y="116"/>
                    </a:lnTo>
                    <a:lnTo>
                      <a:pt x="0" y="113"/>
                    </a:lnTo>
                    <a:lnTo>
                      <a:pt x="2" y="103"/>
                    </a:lnTo>
                    <a:lnTo>
                      <a:pt x="6" y="87"/>
                    </a:lnTo>
                    <a:lnTo>
                      <a:pt x="6" y="76"/>
                    </a:lnTo>
                    <a:lnTo>
                      <a:pt x="8" y="68"/>
                    </a:lnTo>
                    <a:lnTo>
                      <a:pt x="17" y="61"/>
                    </a:lnTo>
                    <a:lnTo>
                      <a:pt x="46" y="44"/>
                    </a:lnTo>
                    <a:lnTo>
                      <a:pt x="71" y="31"/>
                    </a:lnTo>
                    <a:lnTo>
                      <a:pt x="96" y="19"/>
                    </a:lnTo>
                    <a:lnTo>
                      <a:pt x="117" y="8"/>
                    </a:lnTo>
                    <a:lnTo>
                      <a:pt x="131" y="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1" name="Freeform 123"/>
              <p:cNvSpPr/>
              <p:nvPr/>
            </p:nvSpPr>
            <p:spPr>
              <a:xfrm>
                <a:off x="251" y="321"/>
                <a:ext cx="188" cy="84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18" y="47"/>
                  </a:cxn>
                  <a:cxn ang="0">
                    <a:pos x="10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2" y="80"/>
                  </a:cxn>
                  <a:cxn ang="0">
                    <a:pos x="9" y="82"/>
                  </a:cxn>
                  <a:cxn ang="0">
                    <a:pos x="19" y="84"/>
                  </a:cxn>
                  <a:cxn ang="0">
                    <a:pos x="30" y="83"/>
                  </a:cxn>
                  <a:cxn ang="0">
                    <a:pos x="44" y="80"/>
                  </a:cxn>
                  <a:cxn ang="0">
                    <a:pos x="48" y="79"/>
                  </a:cxn>
                  <a:cxn ang="0">
                    <a:pos x="68" y="80"/>
                  </a:cxn>
                  <a:cxn ang="0">
                    <a:pos x="90" y="78"/>
                  </a:cxn>
                  <a:cxn ang="0">
                    <a:pos x="113" y="75"/>
                  </a:cxn>
                  <a:cxn ang="0">
                    <a:pos x="132" y="70"/>
                  </a:cxn>
                  <a:cxn ang="0">
                    <a:pos x="150" y="64"/>
                  </a:cxn>
                  <a:cxn ang="0">
                    <a:pos x="164" y="57"/>
                  </a:cxn>
                  <a:cxn ang="0">
                    <a:pos x="176" y="50"/>
                  </a:cxn>
                  <a:cxn ang="0">
                    <a:pos x="185" y="35"/>
                  </a:cxn>
                  <a:cxn ang="0">
                    <a:pos x="188" y="21"/>
                  </a:cxn>
                  <a:cxn ang="0">
                    <a:pos x="188" y="10"/>
                  </a:cxn>
                  <a:cxn ang="0">
                    <a:pos x="185" y="5"/>
                  </a:cxn>
                  <a:cxn ang="0">
                    <a:pos x="178" y="2"/>
                  </a:cxn>
                  <a:cxn ang="0">
                    <a:pos x="162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40" y="1"/>
                  </a:cxn>
                </a:cxnLst>
                <a:pathLst>
                  <a:path w="188" h="84">
                    <a:moveTo>
                      <a:pt x="25" y="42"/>
                    </a:moveTo>
                    <a:lnTo>
                      <a:pt x="18" y="47"/>
                    </a:lnTo>
                    <a:lnTo>
                      <a:pt x="10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2" y="80"/>
                    </a:lnTo>
                    <a:lnTo>
                      <a:pt x="9" y="82"/>
                    </a:lnTo>
                    <a:lnTo>
                      <a:pt x="19" y="84"/>
                    </a:lnTo>
                    <a:lnTo>
                      <a:pt x="30" y="83"/>
                    </a:lnTo>
                    <a:lnTo>
                      <a:pt x="44" y="80"/>
                    </a:lnTo>
                    <a:lnTo>
                      <a:pt x="48" y="79"/>
                    </a:lnTo>
                    <a:lnTo>
                      <a:pt x="68" y="80"/>
                    </a:lnTo>
                    <a:lnTo>
                      <a:pt x="90" y="78"/>
                    </a:lnTo>
                    <a:lnTo>
                      <a:pt x="113" y="75"/>
                    </a:lnTo>
                    <a:lnTo>
                      <a:pt x="132" y="70"/>
                    </a:lnTo>
                    <a:lnTo>
                      <a:pt x="150" y="64"/>
                    </a:lnTo>
                    <a:lnTo>
                      <a:pt x="164" y="57"/>
                    </a:lnTo>
                    <a:lnTo>
                      <a:pt x="176" y="50"/>
                    </a:lnTo>
                    <a:lnTo>
                      <a:pt x="185" y="35"/>
                    </a:lnTo>
                    <a:lnTo>
                      <a:pt x="188" y="21"/>
                    </a:lnTo>
                    <a:lnTo>
                      <a:pt x="188" y="10"/>
                    </a:lnTo>
                    <a:lnTo>
                      <a:pt x="185" y="5"/>
                    </a:lnTo>
                    <a:lnTo>
                      <a:pt x="178" y="2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40" y="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2" name="Freeform 124"/>
              <p:cNvSpPr/>
              <p:nvPr/>
            </p:nvSpPr>
            <p:spPr>
              <a:xfrm>
                <a:off x="99" y="328"/>
                <a:ext cx="148" cy="7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4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9" y="47"/>
                  </a:cxn>
                  <a:cxn ang="0">
                    <a:pos x="25" y="55"/>
                  </a:cxn>
                  <a:cxn ang="0">
                    <a:pos x="45" y="62"/>
                  </a:cxn>
                  <a:cxn ang="0">
                    <a:pos x="71" y="69"/>
                  </a:cxn>
                  <a:cxn ang="0">
                    <a:pos x="87" y="72"/>
                  </a:cxn>
                  <a:cxn ang="0">
                    <a:pos x="104" y="73"/>
                  </a:cxn>
                  <a:cxn ang="0">
                    <a:pos x="117" y="72"/>
                  </a:cxn>
                  <a:cxn ang="0">
                    <a:pos x="123" y="68"/>
                  </a:cxn>
                  <a:cxn ang="0">
                    <a:pos x="131" y="59"/>
                  </a:cxn>
                  <a:cxn ang="0">
                    <a:pos x="138" y="50"/>
                  </a:cxn>
                  <a:cxn ang="0">
                    <a:pos x="144" y="40"/>
                  </a:cxn>
                  <a:cxn ang="0">
                    <a:pos x="148" y="35"/>
                  </a:cxn>
                </a:cxnLst>
                <a:pathLst>
                  <a:path w="148" h="73">
                    <a:moveTo>
                      <a:pt x="3" y="0"/>
                    </a:moveTo>
                    <a:lnTo>
                      <a:pt x="1" y="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9" y="47"/>
                    </a:lnTo>
                    <a:lnTo>
                      <a:pt x="25" y="55"/>
                    </a:lnTo>
                    <a:lnTo>
                      <a:pt x="45" y="62"/>
                    </a:lnTo>
                    <a:lnTo>
                      <a:pt x="71" y="69"/>
                    </a:lnTo>
                    <a:lnTo>
                      <a:pt x="87" y="72"/>
                    </a:lnTo>
                    <a:lnTo>
                      <a:pt x="104" y="73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31" y="59"/>
                    </a:lnTo>
                    <a:lnTo>
                      <a:pt x="138" y="50"/>
                    </a:lnTo>
                    <a:lnTo>
                      <a:pt x="144" y="40"/>
                    </a:lnTo>
                    <a:lnTo>
                      <a:pt x="148" y="3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3" name="Freeform 125"/>
              <p:cNvSpPr/>
              <p:nvPr/>
            </p:nvSpPr>
            <p:spPr>
              <a:xfrm>
                <a:off x="101" y="331"/>
                <a:ext cx="138" cy="67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8"/>
                  </a:cxn>
                  <a:cxn ang="0">
                    <a:pos x="0" y="21"/>
                  </a:cxn>
                  <a:cxn ang="0">
                    <a:pos x="1" y="31"/>
                  </a:cxn>
                  <a:cxn ang="0">
                    <a:pos x="3" y="37"/>
                  </a:cxn>
                  <a:cxn ang="0">
                    <a:pos x="11" y="43"/>
                  </a:cxn>
                  <a:cxn ang="0">
                    <a:pos x="25" y="50"/>
                  </a:cxn>
                  <a:cxn ang="0">
                    <a:pos x="43" y="57"/>
                  </a:cxn>
                  <a:cxn ang="0">
                    <a:pos x="62" y="61"/>
                  </a:cxn>
                  <a:cxn ang="0">
                    <a:pos x="81" y="66"/>
                  </a:cxn>
                  <a:cxn ang="0">
                    <a:pos x="94" y="67"/>
                  </a:cxn>
                  <a:cxn ang="0">
                    <a:pos x="112" y="67"/>
                  </a:cxn>
                  <a:cxn ang="0">
                    <a:pos x="121" y="63"/>
                  </a:cxn>
                  <a:cxn ang="0">
                    <a:pos x="132" y="43"/>
                  </a:cxn>
                  <a:cxn ang="0">
                    <a:pos x="138" y="33"/>
                  </a:cxn>
                  <a:cxn ang="0">
                    <a:pos x="138" y="29"/>
                  </a:cxn>
                  <a:cxn ang="0">
                    <a:pos x="134" y="28"/>
                  </a:cxn>
                  <a:cxn ang="0">
                    <a:pos x="112" y="25"/>
                  </a:cxn>
                  <a:cxn ang="0">
                    <a:pos x="88" y="20"/>
                  </a:cxn>
                  <a:cxn ang="0">
                    <a:pos x="61" y="14"/>
                  </a:cxn>
                  <a:cxn ang="0">
                    <a:pos x="40" y="10"/>
                  </a:cxn>
                  <a:cxn ang="0">
                    <a:pos x="22" y="5"/>
                  </a:cxn>
                  <a:cxn ang="0">
                    <a:pos x="13" y="3"/>
                  </a:cxn>
                </a:cxnLst>
                <a:pathLst>
                  <a:path w="138" h="67">
                    <a:moveTo>
                      <a:pt x="13" y="3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1" y="8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3" y="37"/>
                    </a:lnTo>
                    <a:lnTo>
                      <a:pt x="11" y="43"/>
                    </a:lnTo>
                    <a:lnTo>
                      <a:pt x="25" y="50"/>
                    </a:lnTo>
                    <a:lnTo>
                      <a:pt x="43" y="57"/>
                    </a:lnTo>
                    <a:lnTo>
                      <a:pt x="62" y="61"/>
                    </a:lnTo>
                    <a:lnTo>
                      <a:pt x="81" y="66"/>
                    </a:lnTo>
                    <a:lnTo>
                      <a:pt x="94" y="67"/>
                    </a:lnTo>
                    <a:lnTo>
                      <a:pt x="112" y="67"/>
                    </a:lnTo>
                    <a:lnTo>
                      <a:pt x="121" y="63"/>
                    </a:lnTo>
                    <a:lnTo>
                      <a:pt x="132" y="43"/>
                    </a:lnTo>
                    <a:lnTo>
                      <a:pt x="138" y="33"/>
                    </a:lnTo>
                    <a:lnTo>
                      <a:pt x="138" y="29"/>
                    </a:lnTo>
                    <a:lnTo>
                      <a:pt x="134" y="28"/>
                    </a:lnTo>
                    <a:lnTo>
                      <a:pt x="112" y="25"/>
                    </a:lnTo>
                    <a:lnTo>
                      <a:pt x="88" y="20"/>
                    </a:lnTo>
                    <a:lnTo>
                      <a:pt x="61" y="14"/>
                    </a:lnTo>
                    <a:lnTo>
                      <a:pt x="40" y="10"/>
                    </a:lnTo>
                    <a:lnTo>
                      <a:pt x="22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4" name="Freeform 126"/>
              <p:cNvSpPr/>
              <p:nvPr/>
            </p:nvSpPr>
            <p:spPr>
              <a:xfrm>
                <a:off x="72" y="278"/>
                <a:ext cx="30" cy="8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1" y="10"/>
                  </a:cxn>
                  <a:cxn ang="0">
                    <a:pos x="12" y="21"/>
                  </a:cxn>
                  <a:cxn ang="0">
                    <a:pos x="6" y="31"/>
                  </a:cxn>
                  <a:cxn ang="0">
                    <a:pos x="2" y="47"/>
                  </a:cxn>
                  <a:cxn ang="0">
                    <a:pos x="0" y="59"/>
                  </a:cxn>
                  <a:cxn ang="0">
                    <a:pos x="2" y="68"/>
                  </a:cxn>
                  <a:cxn ang="0">
                    <a:pos x="7" y="78"/>
                  </a:cxn>
                  <a:cxn ang="0">
                    <a:pos x="12" y="83"/>
                  </a:cxn>
                  <a:cxn ang="0">
                    <a:pos x="15" y="83"/>
                  </a:cxn>
                  <a:cxn ang="0">
                    <a:pos x="18" y="78"/>
                  </a:cxn>
                  <a:cxn ang="0">
                    <a:pos x="20" y="69"/>
                  </a:cxn>
                  <a:cxn ang="0">
                    <a:pos x="21" y="56"/>
                  </a:cxn>
                  <a:cxn ang="0">
                    <a:pos x="24" y="48"/>
                  </a:cxn>
                  <a:cxn ang="0">
                    <a:pos x="25" y="45"/>
                  </a:cxn>
                </a:cxnLst>
                <a:pathLst>
                  <a:path w="30" h="83">
                    <a:moveTo>
                      <a:pt x="30" y="0"/>
                    </a:moveTo>
                    <a:lnTo>
                      <a:pt x="21" y="10"/>
                    </a:lnTo>
                    <a:lnTo>
                      <a:pt x="12" y="21"/>
                    </a:lnTo>
                    <a:lnTo>
                      <a:pt x="6" y="31"/>
                    </a:lnTo>
                    <a:lnTo>
                      <a:pt x="2" y="47"/>
                    </a:lnTo>
                    <a:lnTo>
                      <a:pt x="0" y="59"/>
                    </a:lnTo>
                    <a:lnTo>
                      <a:pt x="2" y="68"/>
                    </a:lnTo>
                    <a:lnTo>
                      <a:pt x="7" y="78"/>
                    </a:lnTo>
                    <a:lnTo>
                      <a:pt x="12" y="83"/>
                    </a:lnTo>
                    <a:lnTo>
                      <a:pt x="15" y="83"/>
                    </a:lnTo>
                    <a:lnTo>
                      <a:pt x="18" y="78"/>
                    </a:lnTo>
                    <a:lnTo>
                      <a:pt x="20" y="69"/>
                    </a:lnTo>
                    <a:lnTo>
                      <a:pt x="21" y="56"/>
                    </a:lnTo>
                    <a:lnTo>
                      <a:pt x="24" y="48"/>
                    </a:lnTo>
                    <a:lnTo>
                      <a:pt x="25" y="4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5" name="Freeform 127"/>
              <p:cNvSpPr/>
              <p:nvPr/>
            </p:nvSpPr>
            <p:spPr>
              <a:xfrm>
                <a:off x="55" y="336"/>
                <a:ext cx="351" cy="17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8"/>
                  </a:cxn>
                  <a:cxn ang="0">
                    <a:pos x="3" y="18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2" y="58"/>
                  </a:cxn>
                  <a:cxn ang="0">
                    <a:pos x="6" y="76"/>
                  </a:cxn>
                  <a:cxn ang="0">
                    <a:pos x="14" y="88"/>
                  </a:cxn>
                  <a:cxn ang="0">
                    <a:pos x="25" y="95"/>
                  </a:cxn>
                  <a:cxn ang="0">
                    <a:pos x="56" y="111"/>
                  </a:cxn>
                  <a:cxn ang="0">
                    <a:pos x="97" y="125"/>
                  </a:cxn>
                  <a:cxn ang="0">
                    <a:pos x="134" y="135"/>
                  </a:cxn>
                  <a:cxn ang="0">
                    <a:pos x="181" y="143"/>
                  </a:cxn>
                  <a:cxn ang="0">
                    <a:pos x="223" y="147"/>
                  </a:cxn>
                  <a:cxn ang="0">
                    <a:pos x="261" y="147"/>
                  </a:cxn>
                  <a:cxn ang="0">
                    <a:pos x="300" y="145"/>
                  </a:cxn>
                  <a:cxn ang="0">
                    <a:pos x="327" y="141"/>
                  </a:cxn>
                  <a:cxn ang="0">
                    <a:pos x="346" y="136"/>
                  </a:cxn>
                  <a:cxn ang="0">
                    <a:pos x="350" y="136"/>
                  </a:cxn>
                  <a:cxn ang="0">
                    <a:pos x="351" y="139"/>
                  </a:cxn>
                  <a:cxn ang="0">
                    <a:pos x="346" y="149"/>
                  </a:cxn>
                  <a:cxn ang="0">
                    <a:pos x="335" y="163"/>
                  </a:cxn>
                  <a:cxn ang="0">
                    <a:pos x="317" y="173"/>
                  </a:cxn>
                  <a:cxn ang="0">
                    <a:pos x="305" y="175"/>
                  </a:cxn>
                  <a:cxn ang="0">
                    <a:pos x="271" y="175"/>
                  </a:cxn>
                  <a:cxn ang="0">
                    <a:pos x="247" y="173"/>
                  </a:cxn>
                  <a:cxn ang="0">
                    <a:pos x="239" y="172"/>
                  </a:cxn>
                  <a:cxn ang="0">
                    <a:pos x="237" y="166"/>
                  </a:cxn>
                  <a:cxn ang="0">
                    <a:pos x="237" y="156"/>
                  </a:cxn>
                  <a:cxn ang="0">
                    <a:pos x="237" y="152"/>
                  </a:cxn>
                </a:cxnLst>
                <a:pathLst>
                  <a:path w="351" h="175">
                    <a:moveTo>
                      <a:pt x="17" y="0"/>
                    </a:move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2" y="58"/>
                    </a:lnTo>
                    <a:lnTo>
                      <a:pt x="6" y="76"/>
                    </a:lnTo>
                    <a:lnTo>
                      <a:pt x="14" y="88"/>
                    </a:lnTo>
                    <a:lnTo>
                      <a:pt x="25" y="95"/>
                    </a:lnTo>
                    <a:lnTo>
                      <a:pt x="56" y="111"/>
                    </a:lnTo>
                    <a:lnTo>
                      <a:pt x="97" y="125"/>
                    </a:lnTo>
                    <a:lnTo>
                      <a:pt x="134" y="135"/>
                    </a:lnTo>
                    <a:lnTo>
                      <a:pt x="181" y="143"/>
                    </a:lnTo>
                    <a:lnTo>
                      <a:pt x="223" y="147"/>
                    </a:lnTo>
                    <a:lnTo>
                      <a:pt x="261" y="147"/>
                    </a:lnTo>
                    <a:lnTo>
                      <a:pt x="300" y="145"/>
                    </a:lnTo>
                    <a:lnTo>
                      <a:pt x="327" y="141"/>
                    </a:lnTo>
                    <a:lnTo>
                      <a:pt x="346" y="136"/>
                    </a:lnTo>
                    <a:lnTo>
                      <a:pt x="350" y="136"/>
                    </a:lnTo>
                    <a:lnTo>
                      <a:pt x="351" y="139"/>
                    </a:lnTo>
                    <a:lnTo>
                      <a:pt x="346" y="149"/>
                    </a:lnTo>
                    <a:lnTo>
                      <a:pt x="335" y="163"/>
                    </a:lnTo>
                    <a:lnTo>
                      <a:pt x="317" y="173"/>
                    </a:lnTo>
                    <a:lnTo>
                      <a:pt x="305" y="175"/>
                    </a:lnTo>
                    <a:lnTo>
                      <a:pt x="271" y="175"/>
                    </a:lnTo>
                    <a:lnTo>
                      <a:pt x="247" y="173"/>
                    </a:lnTo>
                    <a:lnTo>
                      <a:pt x="239" y="172"/>
                    </a:lnTo>
                    <a:lnTo>
                      <a:pt x="237" y="166"/>
                    </a:lnTo>
                    <a:lnTo>
                      <a:pt x="237" y="156"/>
                    </a:lnTo>
                    <a:lnTo>
                      <a:pt x="237" y="152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6" name="Freeform 128"/>
              <p:cNvSpPr/>
              <p:nvPr/>
            </p:nvSpPr>
            <p:spPr>
              <a:xfrm>
                <a:off x="57" y="375"/>
                <a:ext cx="41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7"/>
                  </a:cxn>
                  <a:cxn ang="0">
                    <a:pos x="19" y="16"/>
                  </a:cxn>
                  <a:cxn ang="0">
                    <a:pos x="40" y="25"/>
                  </a:cxn>
                  <a:cxn ang="0">
                    <a:pos x="71" y="34"/>
                  </a:cxn>
                  <a:cxn ang="0">
                    <a:pos x="103" y="43"/>
                  </a:cxn>
                  <a:cxn ang="0">
                    <a:pos x="142" y="52"/>
                  </a:cxn>
                  <a:cxn ang="0">
                    <a:pos x="164" y="56"/>
                  </a:cxn>
                  <a:cxn ang="0">
                    <a:pos x="189" y="58"/>
                  </a:cxn>
                  <a:cxn ang="0">
                    <a:pos x="226" y="60"/>
                  </a:cxn>
                  <a:cxn ang="0">
                    <a:pos x="270" y="60"/>
                  </a:cxn>
                  <a:cxn ang="0">
                    <a:pos x="307" y="57"/>
                  </a:cxn>
                  <a:cxn ang="0">
                    <a:pos x="326" y="54"/>
                  </a:cxn>
                  <a:cxn ang="0">
                    <a:pos x="344" y="47"/>
                  </a:cxn>
                  <a:cxn ang="0">
                    <a:pos x="368" y="35"/>
                  </a:cxn>
                  <a:cxn ang="0">
                    <a:pos x="385" y="26"/>
                  </a:cxn>
                  <a:cxn ang="0">
                    <a:pos x="415" y="12"/>
                  </a:cxn>
                </a:cxnLst>
                <a:pathLst>
                  <a:path w="415" h="60">
                    <a:moveTo>
                      <a:pt x="0" y="0"/>
                    </a:moveTo>
                    <a:lnTo>
                      <a:pt x="7" y="7"/>
                    </a:lnTo>
                    <a:lnTo>
                      <a:pt x="19" y="16"/>
                    </a:lnTo>
                    <a:lnTo>
                      <a:pt x="40" y="25"/>
                    </a:lnTo>
                    <a:lnTo>
                      <a:pt x="71" y="34"/>
                    </a:lnTo>
                    <a:lnTo>
                      <a:pt x="103" y="43"/>
                    </a:lnTo>
                    <a:lnTo>
                      <a:pt x="142" y="52"/>
                    </a:lnTo>
                    <a:lnTo>
                      <a:pt x="164" y="56"/>
                    </a:lnTo>
                    <a:lnTo>
                      <a:pt x="189" y="58"/>
                    </a:lnTo>
                    <a:lnTo>
                      <a:pt x="226" y="60"/>
                    </a:lnTo>
                    <a:lnTo>
                      <a:pt x="270" y="60"/>
                    </a:lnTo>
                    <a:lnTo>
                      <a:pt x="307" y="57"/>
                    </a:lnTo>
                    <a:lnTo>
                      <a:pt x="326" y="54"/>
                    </a:lnTo>
                    <a:lnTo>
                      <a:pt x="344" y="47"/>
                    </a:lnTo>
                    <a:lnTo>
                      <a:pt x="368" y="35"/>
                    </a:lnTo>
                    <a:lnTo>
                      <a:pt x="385" y="26"/>
                    </a:lnTo>
                    <a:lnTo>
                      <a:pt x="415" y="12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63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7" name="Freeform 129"/>
              <p:cNvSpPr/>
              <p:nvPr/>
            </p:nvSpPr>
            <p:spPr>
              <a:xfrm>
                <a:off x="74" y="360"/>
                <a:ext cx="422" cy="1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75"/>
                  </a:cxn>
                  <a:cxn ang="0">
                    <a:pos x="5" y="91"/>
                  </a:cxn>
                  <a:cxn ang="0">
                    <a:pos x="17" y="105"/>
                  </a:cxn>
                  <a:cxn ang="0">
                    <a:pos x="27" y="111"/>
                  </a:cxn>
                  <a:cxn ang="0">
                    <a:pos x="60" y="127"/>
                  </a:cxn>
                  <a:cxn ang="0">
                    <a:pos x="84" y="136"/>
                  </a:cxn>
                  <a:cxn ang="0">
                    <a:pos x="123" y="148"/>
                  </a:cxn>
                  <a:cxn ang="0">
                    <a:pos x="158" y="158"/>
                  </a:cxn>
                  <a:cxn ang="0">
                    <a:pos x="194" y="164"/>
                  </a:cxn>
                  <a:cxn ang="0">
                    <a:pos x="222" y="166"/>
                  </a:cxn>
                  <a:cxn ang="0">
                    <a:pos x="258" y="168"/>
                  </a:cxn>
                  <a:cxn ang="0">
                    <a:pos x="283" y="167"/>
                  </a:cxn>
                  <a:cxn ang="0">
                    <a:pos x="304" y="165"/>
                  </a:cxn>
                  <a:cxn ang="0">
                    <a:pos x="325" y="158"/>
                  </a:cxn>
                  <a:cxn ang="0">
                    <a:pos x="351" y="148"/>
                  </a:cxn>
                  <a:cxn ang="0">
                    <a:pos x="370" y="138"/>
                  </a:cxn>
                  <a:cxn ang="0">
                    <a:pos x="384" y="130"/>
                  </a:cxn>
                  <a:cxn ang="0">
                    <a:pos x="389" y="108"/>
                  </a:cxn>
                  <a:cxn ang="0">
                    <a:pos x="390" y="98"/>
                  </a:cxn>
                  <a:cxn ang="0">
                    <a:pos x="393" y="90"/>
                  </a:cxn>
                  <a:cxn ang="0">
                    <a:pos x="395" y="77"/>
                  </a:cxn>
                  <a:cxn ang="0">
                    <a:pos x="400" y="58"/>
                  </a:cxn>
                  <a:cxn ang="0">
                    <a:pos x="406" y="35"/>
                  </a:cxn>
                  <a:cxn ang="0">
                    <a:pos x="413" y="18"/>
                  </a:cxn>
                  <a:cxn ang="0">
                    <a:pos x="420" y="5"/>
                  </a:cxn>
                  <a:cxn ang="0">
                    <a:pos x="422" y="0"/>
                  </a:cxn>
                  <a:cxn ang="0">
                    <a:pos x="414" y="4"/>
                  </a:cxn>
                  <a:cxn ang="0">
                    <a:pos x="404" y="9"/>
                  </a:cxn>
                  <a:cxn ang="0">
                    <a:pos x="394" y="13"/>
                  </a:cxn>
                  <a:cxn ang="0">
                    <a:pos x="375" y="20"/>
                  </a:cxn>
                  <a:cxn ang="0">
                    <a:pos x="359" y="26"/>
                  </a:cxn>
                  <a:cxn ang="0">
                    <a:pos x="354" y="28"/>
                  </a:cxn>
                  <a:cxn ang="0">
                    <a:pos x="349" y="29"/>
                  </a:cxn>
                  <a:cxn ang="0">
                    <a:pos x="346" y="28"/>
                  </a:cxn>
                  <a:cxn ang="0">
                    <a:pos x="343" y="26"/>
                  </a:cxn>
                  <a:cxn ang="0">
                    <a:pos x="339" y="22"/>
                  </a:cxn>
                  <a:cxn ang="0">
                    <a:pos x="337" y="21"/>
                  </a:cxn>
                </a:cxnLst>
                <a:pathLst>
                  <a:path w="422" h="168">
                    <a:moveTo>
                      <a:pt x="0" y="68"/>
                    </a:moveTo>
                    <a:lnTo>
                      <a:pt x="0" y="75"/>
                    </a:lnTo>
                    <a:lnTo>
                      <a:pt x="5" y="91"/>
                    </a:lnTo>
                    <a:lnTo>
                      <a:pt x="17" y="105"/>
                    </a:lnTo>
                    <a:lnTo>
                      <a:pt x="27" y="111"/>
                    </a:lnTo>
                    <a:lnTo>
                      <a:pt x="60" y="127"/>
                    </a:lnTo>
                    <a:lnTo>
                      <a:pt x="84" y="136"/>
                    </a:lnTo>
                    <a:lnTo>
                      <a:pt x="123" y="148"/>
                    </a:lnTo>
                    <a:lnTo>
                      <a:pt x="158" y="158"/>
                    </a:lnTo>
                    <a:lnTo>
                      <a:pt x="194" y="164"/>
                    </a:lnTo>
                    <a:lnTo>
                      <a:pt x="222" y="166"/>
                    </a:lnTo>
                    <a:lnTo>
                      <a:pt x="258" y="168"/>
                    </a:lnTo>
                    <a:lnTo>
                      <a:pt x="283" y="167"/>
                    </a:lnTo>
                    <a:lnTo>
                      <a:pt x="304" y="165"/>
                    </a:lnTo>
                    <a:lnTo>
                      <a:pt x="325" y="158"/>
                    </a:lnTo>
                    <a:lnTo>
                      <a:pt x="351" y="148"/>
                    </a:lnTo>
                    <a:lnTo>
                      <a:pt x="370" y="138"/>
                    </a:lnTo>
                    <a:lnTo>
                      <a:pt x="384" y="130"/>
                    </a:lnTo>
                    <a:lnTo>
                      <a:pt x="389" y="108"/>
                    </a:lnTo>
                    <a:lnTo>
                      <a:pt x="390" y="98"/>
                    </a:lnTo>
                    <a:lnTo>
                      <a:pt x="393" y="90"/>
                    </a:lnTo>
                    <a:lnTo>
                      <a:pt x="395" y="77"/>
                    </a:lnTo>
                    <a:lnTo>
                      <a:pt x="400" y="58"/>
                    </a:lnTo>
                    <a:lnTo>
                      <a:pt x="406" y="35"/>
                    </a:lnTo>
                    <a:lnTo>
                      <a:pt x="413" y="18"/>
                    </a:lnTo>
                    <a:lnTo>
                      <a:pt x="420" y="5"/>
                    </a:lnTo>
                    <a:lnTo>
                      <a:pt x="422" y="0"/>
                    </a:lnTo>
                    <a:lnTo>
                      <a:pt x="414" y="4"/>
                    </a:lnTo>
                    <a:lnTo>
                      <a:pt x="404" y="9"/>
                    </a:lnTo>
                    <a:lnTo>
                      <a:pt x="394" y="13"/>
                    </a:lnTo>
                    <a:lnTo>
                      <a:pt x="375" y="20"/>
                    </a:lnTo>
                    <a:lnTo>
                      <a:pt x="359" y="26"/>
                    </a:lnTo>
                    <a:lnTo>
                      <a:pt x="354" y="28"/>
                    </a:lnTo>
                    <a:lnTo>
                      <a:pt x="349" y="29"/>
                    </a:lnTo>
                    <a:lnTo>
                      <a:pt x="346" y="28"/>
                    </a:lnTo>
                    <a:lnTo>
                      <a:pt x="343" y="26"/>
                    </a:lnTo>
                    <a:lnTo>
                      <a:pt x="339" y="22"/>
                    </a:lnTo>
                    <a:lnTo>
                      <a:pt x="337" y="2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8" name="Freeform 130"/>
              <p:cNvSpPr/>
              <p:nvPr/>
            </p:nvSpPr>
            <p:spPr>
              <a:xfrm>
                <a:off x="199" y="475"/>
                <a:ext cx="5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"/>
                  </a:cxn>
                  <a:cxn ang="0">
                    <a:pos x="30" y="6"/>
                  </a:cxn>
                  <a:cxn ang="0">
                    <a:pos x="43" y="9"/>
                  </a:cxn>
                  <a:cxn ang="0">
                    <a:pos x="49" y="10"/>
                  </a:cxn>
                  <a:cxn ang="0">
                    <a:pos x="52" y="11"/>
                  </a:cxn>
                  <a:cxn ang="0">
                    <a:pos x="53" y="15"/>
                  </a:cxn>
                  <a:cxn ang="0">
                    <a:pos x="38" y="13"/>
                  </a:cxn>
                  <a:cxn ang="0">
                    <a:pos x="25" y="10"/>
                  </a:cxn>
                  <a:cxn ang="0">
                    <a:pos x="11" y="7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pathLst>
                  <a:path w="53" h="15">
                    <a:moveTo>
                      <a:pt x="0" y="0"/>
                    </a:moveTo>
                    <a:lnTo>
                      <a:pt x="13" y="3"/>
                    </a:lnTo>
                    <a:lnTo>
                      <a:pt x="30" y="6"/>
                    </a:lnTo>
                    <a:lnTo>
                      <a:pt x="43" y="9"/>
                    </a:lnTo>
                    <a:lnTo>
                      <a:pt x="49" y="10"/>
                    </a:lnTo>
                    <a:lnTo>
                      <a:pt x="52" y="11"/>
                    </a:lnTo>
                    <a:lnTo>
                      <a:pt x="53" y="15"/>
                    </a:lnTo>
                    <a:lnTo>
                      <a:pt x="38" y="13"/>
                    </a:lnTo>
                    <a:lnTo>
                      <a:pt x="25" y="10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9" name="Freeform 131"/>
              <p:cNvSpPr/>
              <p:nvPr/>
            </p:nvSpPr>
            <p:spPr>
              <a:xfrm>
                <a:off x="80" y="439"/>
                <a:ext cx="167" cy="77"/>
              </a:xfrm>
              <a:custGeom>
                <a:avLst/>
                <a:gdLst/>
                <a:ahLst/>
                <a:cxnLst>
                  <a:cxn ang="0">
                    <a:pos x="146" y="76"/>
                  </a:cxn>
                  <a:cxn ang="0">
                    <a:pos x="155" y="77"/>
                  </a:cxn>
                  <a:cxn ang="0">
                    <a:pos x="163" y="74"/>
                  </a:cxn>
                  <a:cxn ang="0">
                    <a:pos x="167" y="69"/>
                  </a:cxn>
                  <a:cxn ang="0">
                    <a:pos x="167" y="65"/>
                  </a:cxn>
                  <a:cxn ang="0">
                    <a:pos x="163" y="63"/>
                  </a:cxn>
                  <a:cxn ang="0">
                    <a:pos x="154" y="61"/>
                  </a:cxn>
                  <a:cxn ang="0">
                    <a:pos x="133" y="57"/>
                  </a:cxn>
                  <a:cxn ang="0">
                    <a:pos x="113" y="52"/>
                  </a:cxn>
                  <a:cxn ang="0">
                    <a:pos x="88" y="45"/>
                  </a:cxn>
                  <a:cxn ang="0">
                    <a:pos x="69" y="39"/>
                  </a:cxn>
                  <a:cxn ang="0">
                    <a:pos x="48" y="31"/>
                  </a:cxn>
                  <a:cxn ang="0">
                    <a:pos x="30" y="24"/>
                  </a:cxn>
                  <a:cxn ang="0">
                    <a:pos x="19" y="18"/>
                  </a:cxn>
                  <a:cxn ang="0">
                    <a:pos x="12" y="13"/>
                  </a:cxn>
                  <a:cxn ang="0">
                    <a:pos x="4" y="9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pathLst>
                  <a:path w="167" h="77">
                    <a:moveTo>
                      <a:pt x="146" y="76"/>
                    </a:moveTo>
                    <a:lnTo>
                      <a:pt x="155" y="77"/>
                    </a:lnTo>
                    <a:lnTo>
                      <a:pt x="163" y="74"/>
                    </a:lnTo>
                    <a:lnTo>
                      <a:pt x="167" y="69"/>
                    </a:lnTo>
                    <a:lnTo>
                      <a:pt x="167" y="65"/>
                    </a:lnTo>
                    <a:lnTo>
                      <a:pt x="163" y="63"/>
                    </a:lnTo>
                    <a:lnTo>
                      <a:pt x="154" y="61"/>
                    </a:lnTo>
                    <a:lnTo>
                      <a:pt x="133" y="57"/>
                    </a:lnTo>
                    <a:lnTo>
                      <a:pt x="113" y="52"/>
                    </a:lnTo>
                    <a:lnTo>
                      <a:pt x="88" y="45"/>
                    </a:lnTo>
                    <a:lnTo>
                      <a:pt x="69" y="39"/>
                    </a:lnTo>
                    <a:lnTo>
                      <a:pt x="48" y="31"/>
                    </a:lnTo>
                    <a:lnTo>
                      <a:pt x="30" y="24"/>
                    </a:lnTo>
                    <a:lnTo>
                      <a:pt x="19" y="18"/>
                    </a:lnTo>
                    <a:lnTo>
                      <a:pt x="12" y="13"/>
                    </a:lnTo>
                    <a:lnTo>
                      <a:pt x="4" y="9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0" name="Freeform 132"/>
              <p:cNvSpPr/>
              <p:nvPr/>
            </p:nvSpPr>
            <p:spPr>
              <a:xfrm>
                <a:off x="202" y="494"/>
                <a:ext cx="4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4"/>
                  </a:cxn>
                  <a:cxn ang="0">
                    <a:pos x="9" y="6"/>
                  </a:cxn>
                  <a:cxn ang="0">
                    <a:pos x="23" y="10"/>
                  </a:cxn>
                  <a:cxn ang="0">
                    <a:pos x="33" y="12"/>
                  </a:cxn>
                  <a:cxn ang="0">
                    <a:pos x="42" y="13"/>
                  </a:cxn>
                  <a:cxn ang="0">
                    <a:pos x="45" y="13"/>
                  </a:cxn>
                </a:cxnLst>
                <a:pathLst>
                  <a:path w="45" h="13">
                    <a:moveTo>
                      <a:pt x="0" y="0"/>
                    </a:moveTo>
                    <a:lnTo>
                      <a:pt x="3" y="4"/>
                    </a:lnTo>
                    <a:lnTo>
                      <a:pt x="9" y="6"/>
                    </a:lnTo>
                    <a:lnTo>
                      <a:pt x="23" y="10"/>
                    </a:lnTo>
                    <a:lnTo>
                      <a:pt x="33" y="12"/>
                    </a:lnTo>
                    <a:lnTo>
                      <a:pt x="42" y="13"/>
                    </a:lnTo>
                    <a:lnTo>
                      <a:pt x="45" y="13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1" name="Line 133"/>
              <p:cNvSpPr/>
              <p:nvPr/>
            </p:nvSpPr>
            <p:spPr>
              <a:xfrm>
                <a:off x="197" y="492"/>
                <a:ext cx="4" cy="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2" name="Freeform 134"/>
              <p:cNvSpPr/>
              <p:nvPr/>
            </p:nvSpPr>
            <p:spPr>
              <a:xfrm>
                <a:off x="160" y="481"/>
                <a:ext cx="39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12" y="8"/>
                  </a:cxn>
                  <a:cxn ang="0">
                    <a:pos x="24" y="12"/>
                  </a:cxn>
                  <a:cxn ang="0">
                    <a:pos x="34" y="15"/>
                  </a:cxn>
                  <a:cxn ang="0">
                    <a:pos x="39" y="16"/>
                  </a:cxn>
                </a:cxnLst>
                <a:pathLst>
                  <a:path w="39" h="16">
                    <a:moveTo>
                      <a:pt x="0" y="0"/>
                    </a:moveTo>
                    <a:lnTo>
                      <a:pt x="2" y="4"/>
                    </a:lnTo>
                    <a:lnTo>
                      <a:pt x="12" y="8"/>
                    </a:lnTo>
                    <a:lnTo>
                      <a:pt x="24" y="12"/>
                    </a:lnTo>
                    <a:lnTo>
                      <a:pt x="34" y="15"/>
                    </a:lnTo>
                    <a:lnTo>
                      <a:pt x="39" y="1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3" name="Line 135"/>
              <p:cNvSpPr/>
              <p:nvPr/>
            </p:nvSpPr>
            <p:spPr>
              <a:xfrm>
                <a:off x="154" y="479"/>
                <a:ext cx="4" cy="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4" name="Freeform 136"/>
              <p:cNvSpPr/>
              <p:nvPr/>
            </p:nvSpPr>
            <p:spPr>
              <a:xfrm>
                <a:off x="121" y="468"/>
                <a:ext cx="3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9" y="9"/>
                  </a:cxn>
                  <a:cxn ang="0">
                    <a:pos x="29" y="12"/>
                  </a:cxn>
                  <a:cxn ang="0">
                    <a:pos x="34" y="14"/>
                  </a:cxn>
                </a:cxnLst>
                <a:pathLst>
                  <a:path w="34" h="14">
                    <a:moveTo>
                      <a:pt x="0" y="0"/>
                    </a:moveTo>
                    <a:lnTo>
                      <a:pt x="5" y="4"/>
                    </a:lnTo>
                    <a:lnTo>
                      <a:pt x="19" y="9"/>
                    </a:lnTo>
                    <a:lnTo>
                      <a:pt x="29" y="12"/>
                    </a:lnTo>
                    <a:lnTo>
                      <a:pt x="34" y="1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5" name="Freeform 137"/>
              <p:cNvSpPr/>
              <p:nvPr/>
            </p:nvSpPr>
            <p:spPr>
              <a:xfrm>
                <a:off x="192" y="472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7" y="11"/>
                  </a:cxn>
                </a:cxnLst>
                <a:pathLst>
                  <a:path w="7" h="11">
                    <a:moveTo>
                      <a:pt x="0" y="0"/>
                    </a:moveTo>
                    <a:lnTo>
                      <a:pt x="5" y="8"/>
                    </a:lnTo>
                    <a:lnTo>
                      <a:pt x="7" y="1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6" name="Freeform 138"/>
              <p:cNvSpPr/>
              <p:nvPr/>
            </p:nvSpPr>
            <p:spPr>
              <a:xfrm>
                <a:off x="154" y="462"/>
                <a:ext cx="4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20" y="10"/>
                  </a:cxn>
                  <a:cxn ang="0">
                    <a:pos x="30" y="13"/>
                  </a:cxn>
                  <a:cxn ang="0">
                    <a:pos x="38" y="15"/>
                  </a:cxn>
                  <a:cxn ang="0">
                    <a:pos x="41" y="15"/>
                  </a:cxn>
                </a:cxnLst>
                <a:pathLst>
                  <a:path w="41" h="15">
                    <a:moveTo>
                      <a:pt x="0" y="0"/>
                    </a:moveTo>
                    <a:lnTo>
                      <a:pt x="2" y="4"/>
                    </a:lnTo>
                    <a:lnTo>
                      <a:pt x="8" y="7"/>
                    </a:lnTo>
                    <a:lnTo>
                      <a:pt x="20" y="10"/>
                    </a:lnTo>
                    <a:lnTo>
                      <a:pt x="30" y="13"/>
                    </a:lnTo>
                    <a:lnTo>
                      <a:pt x="38" y="15"/>
                    </a:lnTo>
                    <a:lnTo>
                      <a:pt x="41" y="1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7" name="Line 139"/>
              <p:cNvSpPr/>
              <p:nvPr/>
            </p:nvSpPr>
            <p:spPr>
              <a:xfrm>
                <a:off x="148" y="459"/>
                <a:ext cx="4" cy="1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68" name="Freeform 140"/>
              <p:cNvSpPr/>
              <p:nvPr/>
            </p:nvSpPr>
            <p:spPr>
              <a:xfrm>
                <a:off x="119" y="450"/>
                <a:ext cx="3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12" y="7"/>
                  </a:cxn>
                  <a:cxn ang="0">
                    <a:pos x="21" y="11"/>
                  </a:cxn>
                  <a:cxn ang="0">
                    <a:pos x="27" y="13"/>
                  </a:cxn>
                  <a:cxn ang="0">
                    <a:pos x="31" y="14"/>
                  </a:cxn>
                </a:cxnLst>
                <a:pathLst>
                  <a:path w="31" h="14">
                    <a:moveTo>
                      <a:pt x="0" y="0"/>
                    </a:moveTo>
                    <a:lnTo>
                      <a:pt x="1" y="3"/>
                    </a:lnTo>
                    <a:lnTo>
                      <a:pt x="12" y="7"/>
                    </a:lnTo>
                    <a:lnTo>
                      <a:pt x="21" y="11"/>
                    </a:lnTo>
                    <a:lnTo>
                      <a:pt x="27" y="13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9" name="Freeform 141"/>
              <p:cNvSpPr/>
              <p:nvPr/>
            </p:nvSpPr>
            <p:spPr>
              <a:xfrm>
                <a:off x="97" y="411"/>
                <a:ext cx="91" cy="56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2" y="17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8" y="2"/>
                  </a:cxn>
                  <a:cxn ang="0">
                    <a:pos x="40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85" y="24"/>
                  </a:cxn>
                  <a:cxn ang="0">
                    <a:pos x="86" y="26"/>
                  </a:cxn>
                  <a:cxn ang="0">
                    <a:pos x="88" y="32"/>
                  </a:cxn>
                  <a:cxn ang="0">
                    <a:pos x="90" y="47"/>
                  </a:cxn>
                  <a:cxn ang="0">
                    <a:pos x="91" y="56"/>
                  </a:cxn>
                </a:cxnLst>
                <a:pathLst>
                  <a:path w="91" h="56">
                    <a:moveTo>
                      <a:pt x="4" y="30"/>
                    </a:moveTo>
                    <a:lnTo>
                      <a:pt x="2" y="1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8" y="2"/>
                    </a:lnTo>
                    <a:lnTo>
                      <a:pt x="40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85" y="24"/>
                    </a:lnTo>
                    <a:lnTo>
                      <a:pt x="86" y="26"/>
                    </a:lnTo>
                    <a:lnTo>
                      <a:pt x="88" y="32"/>
                    </a:lnTo>
                    <a:lnTo>
                      <a:pt x="90" y="47"/>
                    </a:lnTo>
                    <a:lnTo>
                      <a:pt x="91" y="5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0" name="Freeform 142"/>
              <p:cNvSpPr/>
              <p:nvPr/>
            </p:nvSpPr>
            <p:spPr>
              <a:xfrm>
                <a:off x="292" y="480"/>
                <a:ext cx="106" cy="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3" y="9"/>
                  </a:cxn>
                  <a:cxn ang="0">
                    <a:pos x="32" y="9"/>
                  </a:cxn>
                  <a:cxn ang="0">
                    <a:pos x="47" y="9"/>
                  </a:cxn>
                  <a:cxn ang="0">
                    <a:pos x="60" y="8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94" y="3"/>
                  </a:cxn>
                  <a:cxn ang="0">
                    <a:pos x="100" y="0"/>
                  </a:cxn>
                  <a:cxn ang="0">
                    <a:pos x="104" y="0"/>
                  </a:cxn>
                  <a:cxn ang="0">
                    <a:pos x="106" y="1"/>
                  </a:cxn>
                  <a:cxn ang="0">
                    <a:pos x="102" y="6"/>
                  </a:cxn>
                  <a:cxn ang="0">
                    <a:pos x="95" y="17"/>
                  </a:cxn>
                  <a:cxn ang="0">
                    <a:pos x="86" y="24"/>
                  </a:cxn>
                  <a:cxn ang="0">
                    <a:pos x="77" y="28"/>
                  </a:cxn>
                </a:cxnLst>
                <a:pathLst>
                  <a:path w="106" h="28">
                    <a:moveTo>
                      <a:pt x="0" y="8"/>
                    </a:moveTo>
                    <a:lnTo>
                      <a:pt x="13" y="9"/>
                    </a:lnTo>
                    <a:lnTo>
                      <a:pt x="32" y="9"/>
                    </a:lnTo>
                    <a:lnTo>
                      <a:pt x="47" y="9"/>
                    </a:lnTo>
                    <a:lnTo>
                      <a:pt x="60" y="8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94" y="3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2" y="6"/>
                    </a:lnTo>
                    <a:lnTo>
                      <a:pt x="95" y="17"/>
                    </a:lnTo>
                    <a:lnTo>
                      <a:pt x="86" y="24"/>
                    </a:lnTo>
                    <a:lnTo>
                      <a:pt x="77" y="2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1" name="Freeform 143"/>
              <p:cNvSpPr/>
              <p:nvPr/>
            </p:nvSpPr>
            <p:spPr>
              <a:xfrm>
                <a:off x="295" y="489"/>
                <a:ext cx="83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17"/>
                  </a:cxn>
                  <a:cxn ang="0">
                    <a:pos x="13" y="17"/>
                  </a:cxn>
                  <a:cxn ang="0">
                    <a:pos x="30" y="18"/>
                  </a:cxn>
                  <a:cxn ang="0">
                    <a:pos x="59" y="17"/>
                  </a:cxn>
                  <a:cxn ang="0">
                    <a:pos x="72" y="18"/>
                  </a:cxn>
                  <a:cxn ang="0">
                    <a:pos x="83" y="14"/>
                  </a:cxn>
                </a:cxnLst>
                <a:pathLst>
                  <a:path w="83" h="18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13" y="17"/>
                    </a:lnTo>
                    <a:lnTo>
                      <a:pt x="30" y="18"/>
                    </a:lnTo>
                    <a:lnTo>
                      <a:pt x="59" y="17"/>
                    </a:lnTo>
                    <a:lnTo>
                      <a:pt x="72" y="18"/>
                    </a:lnTo>
                    <a:lnTo>
                      <a:pt x="83" y="1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2" name="Freeform 144"/>
              <p:cNvSpPr/>
              <p:nvPr/>
            </p:nvSpPr>
            <p:spPr>
              <a:xfrm>
                <a:off x="229" y="100"/>
                <a:ext cx="333" cy="128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0" y="104"/>
                  </a:cxn>
                  <a:cxn ang="0">
                    <a:pos x="17" y="98"/>
                  </a:cxn>
                  <a:cxn ang="0">
                    <a:pos x="38" y="79"/>
                  </a:cxn>
                  <a:cxn ang="0">
                    <a:pos x="68" y="53"/>
                  </a:cxn>
                  <a:cxn ang="0">
                    <a:pos x="97" y="30"/>
                  </a:cxn>
                  <a:cxn ang="0">
                    <a:pos x="118" y="16"/>
                  </a:cxn>
                  <a:cxn ang="0">
                    <a:pos x="134" y="7"/>
                  </a:cxn>
                  <a:cxn ang="0">
                    <a:pos x="147" y="5"/>
                  </a:cxn>
                  <a:cxn ang="0">
                    <a:pos x="181" y="2"/>
                  </a:cxn>
                  <a:cxn ang="0">
                    <a:pos x="206" y="1"/>
                  </a:cxn>
                  <a:cxn ang="0">
                    <a:pos x="233" y="0"/>
                  </a:cxn>
                  <a:cxn ang="0">
                    <a:pos x="264" y="0"/>
                  </a:cxn>
                  <a:cxn ang="0">
                    <a:pos x="288" y="0"/>
                  </a:cxn>
                  <a:cxn ang="0">
                    <a:pos x="308" y="1"/>
                  </a:cxn>
                  <a:cxn ang="0">
                    <a:pos x="326" y="2"/>
                  </a:cxn>
                  <a:cxn ang="0">
                    <a:pos x="332" y="2"/>
                  </a:cxn>
                  <a:cxn ang="0">
                    <a:pos x="333" y="5"/>
                  </a:cxn>
                  <a:cxn ang="0">
                    <a:pos x="328" y="16"/>
                  </a:cxn>
                  <a:cxn ang="0">
                    <a:pos x="320" y="39"/>
                  </a:cxn>
                  <a:cxn ang="0">
                    <a:pos x="313" y="59"/>
                  </a:cxn>
                  <a:cxn ang="0">
                    <a:pos x="306" y="80"/>
                  </a:cxn>
                  <a:cxn ang="0">
                    <a:pos x="301" y="99"/>
                  </a:cxn>
                  <a:cxn ang="0">
                    <a:pos x="297" y="111"/>
                  </a:cxn>
                  <a:cxn ang="0">
                    <a:pos x="292" y="120"/>
                  </a:cxn>
                  <a:cxn ang="0">
                    <a:pos x="284" y="125"/>
                  </a:cxn>
                  <a:cxn ang="0">
                    <a:pos x="279" y="127"/>
                  </a:cxn>
                  <a:cxn ang="0">
                    <a:pos x="276" y="128"/>
                  </a:cxn>
                </a:cxnLst>
                <a:pathLst>
                  <a:path w="333" h="128">
                    <a:moveTo>
                      <a:pt x="0" y="109"/>
                    </a:moveTo>
                    <a:lnTo>
                      <a:pt x="10" y="104"/>
                    </a:lnTo>
                    <a:lnTo>
                      <a:pt x="17" y="98"/>
                    </a:lnTo>
                    <a:lnTo>
                      <a:pt x="38" y="79"/>
                    </a:lnTo>
                    <a:lnTo>
                      <a:pt x="68" y="53"/>
                    </a:lnTo>
                    <a:lnTo>
                      <a:pt x="97" y="30"/>
                    </a:lnTo>
                    <a:lnTo>
                      <a:pt x="118" y="16"/>
                    </a:lnTo>
                    <a:lnTo>
                      <a:pt x="134" y="7"/>
                    </a:lnTo>
                    <a:lnTo>
                      <a:pt x="147" y="5"/>
                    </a:lnTo>
                    <a:lnTo>
                      <a:pt x="181" y="2"/>
                    </a:lnTo>
                    <a:lnTo>
                      <a:pt x="206" y="1"/>
                    </a:lnTo>
                    <a:lnTo>
                      <a:pt x="233" y="0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08" y="1"/>
                    </a:lnTo>
                    <a:lnTo>
                      <a:pt x="326" y="2"/>
                    </a:lnTo>
                    <a:lnTo>
                      <a:pt x="332" y="2"/>
                    </a:lnTo>
                    <a:lnTo>
                      <a:pt x="333" y="5"/>
                    </a:lnTo>
                    <a:lnTo>
                      <a:pt x="328" y="16"/>
                    </a:lnTo>
                    <a:lnTo>
                      <a:pt x="320" y="39"/>
                    </a:lnTo>
                    <a:lnTo>
                      <a:pt x="313" y="59"/>
                    </a:lnTo>
                    <a:lnTo>
                      <a:pt x="306" y="80"/>
                    </a:lnTo>
                    <a:lnTo>
                      <a:pt x="301" y="99"/>
                    </a:lnTo>
                    <a:lnTo>
                      <a:pt x="297" y="111"/>
                    </a:lnTo>
                    <a:lnTo>
                      <a:pt x="292" y="120"/>
                    </a:lnTo>
                    <a:lnTo>
                      <a:pt x="284" y="125"/>
                    </a:lnTo>
                    <a:lnTo>
                      <a:pt x="279" y="127"/>
                    </a:lnTo>
                    <a:lnTo>
                      <a:pt x="276" y="12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3" name="Freeform 145"/>
              <p:cNvSpPr/>
              <p:nvPr/>
            </p:nvSpPr>
            <p:spPr>
              <a:xfrm>
                <a:off x="229" y="75"/>
                <a:ext cx="445" cy="134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14" y="124"/>
                  </a:cxn>
                  <a:cxn ang="0">
                    <a:pos x="32" y="107"/>
                  </a:cxn>
                  <a:cxn ang="0">
                    <a:pos x="50" y="90"/>
                  </a:cxn>
                  <a:cxn ang="0">
                    <a:pos x="75" y="70"/>
                  </a:cxn>
                  <a:cxn ang="0">
                    <a:pos x="98" y="52"/>
                  </a:cxn>
                  <a:cxn ang="0">
                    <a:pos x="128" y="33"/>
                  </a:cxn>
                  <a:cxn ang="0">
                    <a:pos x="143" y="26"/>
                  </a:cxn>
                  <a:cxn ang="0">
                    <a:pos x="172" y="18"/>
                  </a:cxn>
                  <a:cxn ang="0">
                    <a:pos x="217" y="11"/>
                  </a:cxn>
                  <a:cxn ang="0">
                    <a:pos x="259" y="5"/>
                  </a:cxn>
                  <a:cxn ang="0">
                    <a:pos x="274" y="3"/>
                  </a:cxn>
                  <a:cxn ang="0">
                    <a:pos x="301" y="1"/>
                  </a:cxn>
                  <a:cxn ang="0">
                    <a:pos x="323" y="0"/>
                  </a:cxn>
                  <a:cxn ang="0">
                    <a:pos x="349" y="0"/>
                  </a:cxn>
                  <a:cxn ang="0">
                    <a:pos x="368" y="2"/>
                  </a:cxn>
                  <a:cxn ang="0">
                    <a:pos x="393" y="5"/>
                  </a:cxn>
                  <a:cxn ang="0">
                    <a:pos x="417" y="8"/>
                  </a:cxn>
                  <a:cxn ang="0">
                    <a:pos x="431" y="12"/>
                  </a:cxn>
                  <a:cxn ang="0">
                    <a:pos x="445" y="20"/>
                  </a:cxn>
                </a:cxnLst>
                <a:pathLst>
                  <a:path w="445" h="134">
                    <a:moveTo>
                      <a:pt x="0" y="134"/>
                    </a:moveTo>
                    <a:lnTo>
                      <a:pt x="14" y="124"/>
                    </a:lnTo>
                    <a:lnTo>
                      <a:pt x="32" y="107"/>
                    </a:lnTo>
                    <a:lnTo>
                      <a:pt x="50" y="90"/>
                    </a:lnTo>
                    <a:lnTo>
                      <a:pt x="75" y="70"/>
                    </a:lnTo>
                    <a:lnTo>
                      <a:pt x="98" y="52"/>
                    </a:lnTo>
                    <a:lnTo>
                      <a:pt x="128" y="33"/>
                    </a:lnTo>
                    <a:lnTo>
                      <a:pt x="143" y="26"/>
                    </a:lnTo>
                    <a:lnTo>
                      <a:pt x="172" y="18"/>
                    </a:lnTo>
                    <a:lnTo>
                      <a:pt x="217" y="11"/>
                    </a:lnTo>
                    <a:lnTo>
                      <a:pt x="259" y="5"/>
                    </a:lnTo>
                    <a:lnTo>
                      <a:pt x="274" y="3"/>
                    </a:lnTo>
                    <a:lnTo>
                      <a:pt x="301" y="1"/>
                    </a:lnTo>
                    <a:lnTo>
                      <a:pt x="323" y="0"/>
                    </a:lnTo>
                    <a:lnTo>
                      <a:pt x="349" y="0"/>
                    </a:lnTo>
                    <a:lnTo>
                      <a:pt x="368" y="2"/>
                    </a:lnTo>
                    <a:lnTo>
                      <a:pt x="393" y="5"/>
                    </a:lnTo>
                    <a:lnTo>
                      <a:pt x="417" y="8"/>
                    </a:lnTo>
                    <a:lnTo>
                      <a:pt x="431" y="12"/>
                    </a:lnTo>
                    <a:lnTo>
                      <a:pt x="445" y="2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4" name="Freeform 146"/>
              <p:cNvSpPr/>
              <p:nvPr/>
            </p:nvSpPr>
            <p:spPr>
              <a:xfrm>
                <a:off x="673" y="95"/>
                <a:ext cx="72" cy="2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9"/>
                  </a:cxn>
                  <a:cxn ang="0">
                    <a:pos x="26" y="23"/>
                  </a:cxn>
                  <a:cxn ang="0">
                    <a:pos x="38" y="37"/>
                  </a:cxn>
                  <a:cxn ang="0">
                    <a:pos x="46" y="46"/>
                  </a:cxn>
                  <a:cxn ang="0">
                    <a:pos x="52" y="44"/>
                  </a:cxn>
                  <a:cxn ang="0">
                    <a:pos x="57" y="45"/>
                  </a:cxn>
                  <a:cxn ang="0">
                    <a:pos x="63" y="58"/>
                  </a:cxn>
                  <a:cxn ang="0">
                    <a:pos x="67" y="71"/>
                  </a:cxn>
                  <a:cxn ang="0">
                    <a:pos x="66" y="90"/>
                  </a:cxn>
                  <a:cxn ang="0">
                    <a:pos x="67" y="99"/>
                  </a:cxn>
                  <a:cxn ang="0">
                    <a:pos x="69" y="102"/>
                  </a:cxn>
                  <a:cxn ang="0">
                    <a:pos x="72" y="107"/>
                  </a:cxn>
                  <a:cxn ang="0">
                    <a:pos x="70" y="119"/>
                  </a:cxn>
                  <a:cxn ang="0">
                    <a:pos x="68" y="130"/>
                  </a:cxn>
                  <a:cxn ang="0">
                    <a:pos x="64" y="141"/>
                  </a:cxn>
                  <a:cxn ang="0">
                    <a:pos x="59" y="152"/>
                  </a:cxn>
                  <a:cxn ang="0">
                    <a:pos x="57" y="152"/>
                  </a:cxn>
                  <a:cxn ang="0">
                    <a:pos x="60" y="144"/>
                  </a:cxn>
                  <a:cxn ang="0">
                    <a:pos x="61" y="133"/>
                  </a:cxn>
                  <a:cxn ang="0">
                    <a:pos x="60" y="123"/>
                  </a:cxn>
                  <a:cxn ang="0">
                    <a:pos x="58" y="118"/>
                  </a:cxn>
                  <a:cxn ang="0">
                    <a:pos x="56" y="115"/>
                  </a:cxn>
                  <a:cxn ang="0">
                    <a:pos x="52" y="115"/>
                  </a:cxn>
                  <a:cxn ang="0">
                    <a:pos x="49" y="118"/>
                  </a:cxn>
                  <a:cxn ang="0">
                    <a:pos x="44" y="126"/>
                  </a:cxn>
                  <a:cxn ang="0">
                    <a:pos x="42" y="135"/>
                  </a:cxn>
                  <a:cxn ang="0">
                    <a:pos x="39" y="141"/>
                  </a:cxn>
                  <a:cxn ang="0">
                    <a:pos x="35" y="155"/>
                  </a:cxn>
                  <a:cxn ang="0">
                    <a:pos x="32" y="166"/>
                  </a:cxn>
                  <a:cxn ang="0">
                    <a:pos x="29" y="176"/>
                  </a:cxn>
                  <a:cxn ang="0">
                    <a:pos x="26" y="187"/>
                  </a:cxn>
                  <a:cxn ang="0">
                    <a:pos x="23" y="196"/>
                  </a:cxn>
                  <a:cxn ang="0">
                    <a:pos x="23" y="198"/>
                  </a:cxn>
                  <a:cxn ang="0">
                    <a:pos x="18" y="202"/>
                  </a:cxn>
                  <a:cxn ang="0">
                    <a:pos x="7" y="210"/>
                  </a:cxn>
                </a:cxnLst>
                <a:pathLst>
                  <a:path w="72" h="210">
                    <a:moveTo>
                      <a:pt x="0" y="0"/>
                    </a:moveTo>
                    <a:lnTo>
                      <a:pt x="12" y="9"/>
                    </a:lnTo>
                    <a:lnTo>
                      <a:pt x="26" y="23"/>
                    </a:lnTo>
                    <a:lnTo>
                      <a:pt x="38" y="37"/>
                    </a:lnTo>
                    <a:lnTo>
                      <a:pt x="46" y="46"/>
                    </a:lnTo>
                    <a:lnTo>
                      <a:pt x="52" y="44"/>
                    </a:lnTo>
                    <a:lnTo>
                      <a:pt x="57" y="45"/>
                    </a:lnTo>
                    <a:lnTo>
                      <a:pt x="63" y="58"/>
                    </a:lnTo>
                    <a:lnTo>
                      <a:pt x="67" y="71"/>
                    </a:lnTo>
                    <a:lnTo>
                      <a:pt x="66" y="90"/>
                    </a:lnTo>
                    <a:lnTo>
                      <a:pt x="67" y="99"/>
                    </a:lnTo>
                    <a:lnTo>
                      <a:pt x="69" y="102"/>
                    </a:lnTo>
                    <a:lnTo>
                      <a:pt x="72" y="107"/>
                    </a:lnTo>
                    <a:lnTo>
                      <a:pt x="70" y="119"/>
                    </a:lnTo>
                    <a:lnTo>
                      <a:pt x="68" y="130"/>
                    </a:lnTo>
                    <a:lnTo>
                      <a:pt x="64" y="141"/>
                    </a:lnTo>
                    <a:lnTo>
                      <a:pt x="59" y="152"/>
                    </a:lnTo>
                    <a:lnTo>
                      <a:pt x="57" y="152"/>
                    </a:lnTo>
                    <a:lnTo>
                      <a:pt x="60" y="144"/>
                    </a:lnTo>
                    <a:lnTo>
                      <a:pt x="61" y="133"/>
                    </a:lnTo>
                    <a:lnTo>
                      <a:pt x="60" y="123"/>
                    </a:lnTo>
                    <a:lnTo>
                      <a:pt x="58" y="118"/>
                    </a:lnTo>
                    <a:lnTo>
                      <a:pt x="56" y="115"/>
                    </a:lnTo>
                    <a:lnTo>
                      <a:pt x="52" y="115"/>
                    </a:lnTo>
                    <a:lnTo>
                      <a:pt x="49" y="118"/>
                    </a:lnTo>
                    <a:lnTo>
                      <a:pt x="44" y="126"/>
                    </a:lnTo>
                    <a:lnTo>
                      <a:pt x="42" y="135"/>
                    </a:lnTo>
                    <a:lnTo>
                      <a:pt x="39" y="141"/>
                    </a:lnTo>
                    <a:lnTo>
                      <a:pt x="35" y="155"/>
                    </a:lnTo>
                    <a:lnTo>
                      <a:pt x="32" y="166"/>
                    </a:lnTo>
                    <a:lnTo>
                      <a:pt x="29" y="176"/>
                    </a:lnTo>
                    <a:lnTo>
                      <a:pt x="26" y="187"/>
                    </a:lnTo>
                    <a:lnTo>
                      <a:pt x="23" y="196"/>
                    </a:lnTo>
                    <a:lnTo>
                      <a:pt x="23" y="198"/>
                    </a:lnTo>
                    <a:lnTo>
                      <a:pt x="18" y="202"/>
                    </a:lnTo>
                    <a:lnTo>
                      <a:pt x="7" y="21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5" name="Freeform 147"/>
              <p:cNvSpPr/>
              <p:nvPr/>
            </p:nvSpPr>
            <p:spPr>
              <a:xfrm>
                <a:off x="496" y="305"/>
                <a:ext cx="184" cy="123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162" y="18"/>
                  </a:cxn>
                  <a:cxn ang="0">
                    <a:pos x="141" y="36"/>
                  </a:cxn>
                  <a:cxn ang="0">
                    <a:pos x="117" y="56"/>
                  </a:cxn>
                  <a:cxn ang="0">
                    <a:pos x="95" y="75"/>
                  </a:cxn>
                  <a:cxn ang="0">
                    <a:pos x="77" y="91"/>
                  </a:cxn>
                  <a:cxn ang="0">
                    <a:pos x="70" y="97"/>
                  </a:cxn>
                  <a:cxn ang="0">
                    <a:pos x="69" y="99"/>
                  </a:cxn>
                  <a:cxn ang="0">
                    <a:pos x="68" y="105"/>
                  </a:cxn>
                  <a:cxn ang="0">
                    <a:pos x="67" y="113"/>
                  </a:cxn>
                  <a:cxn ang="0">
                    <a:pos x="64" y="120"/>
                  </a:cxn>
                  <a:cxn ang="0">
                    <a:pos x="60" y="123"/>
                  </a:cxn>
                  <a:cxn ang="0">
                    <a:pos x="63" y="119"/>
                  </a:cxn>
                  <a:cxn ang="0">
                    <a:pos x="65" y="112"/>
                  </a:cxn>
                  <a:cxn ang="0">
                    <a:pos x="67" y="98"/>
                  </a:cxn>
                  <a:cxn ang="0">
                    <a:pos x="67" y="80"/>
                  </a:cxn>
                  <a:cxn ang="0">
                    <a:pos x="68" y="63"/>
                  </a:cxn>
                  <a:cxn ang="0">
                    <a:pos x="65" y="41"/>
                  </a:cxn>
                  <a:cxn ang="0">
                    <a:pos x="58" y="28"/>
                  </a:cxn>
                  <a:cxn ang="0">
                    <a:pos x="51" y="21"/>
                  </a:cxn>
                  <a:cxn ang="0">
                    <a:pos x="43" y="19"/>
                  </a:cxn>
                  <a:cxn ang="0">
                    <a:pos x="32" y="22"/>
                  </a:cxn>
                  <a:cxn ang="0">
                    <a:pos x="20" y="30"/>
                  </a:cxn>
                  <a:cxn ang="0">
                    <a:pos x="11" y="40"/>
                  </a:cxn>
                  <a:cxn ang="0">
                    <a:pos x="4" y="49"/>
                  </a:cxn>
                  <a:cxn ang="0">
                    <a:pos x="0" y="55"/>
                  </a:cxn>
                </a:cxnLst>
                <a:pathLst>
                  <a:path w="184" h="123">
                    <a:moveTo>
                      <a:pt x="184" y="0"/>
                    </a:moveTo>
                    <a:lnTo>
                      <a:pt x="162" y="18"/>
                    </a:lnTo>
                    <a:lnTo>
                      <a:pt x="141" y="36"/>
                    </a:lnTo>
                    <a:lnTo>
                      <a:pt x="117" y="56"/>
                    </a:lnTo>
                    <a:lnTo>
                      <a:pt x="95" y="75"/>
                    </a:lnTo>
                    <a:lnTo>
                      <a:pt x="77" y="91"/>
                    </a:lnTo>
                    <a:lnTo>
                      <a:pt x="70" y="97"/>
                    </a:lnTo>
                    <a:lnTo>
                      <a:pt x="69" y="99"/>
                    </a:lnTo>
                    <a:lnTo>
                      <a:pt x="68" y="105"/>
                    </a:lnTo>
                    <a:lnTo>
                      <a:pt x="67" y="113"/>
                    </a:lnTo>
                    <a:lnTo>
                      <a:pt x="64" y="120"/>
                    </a:lnTo>
                    <a:lnTo>
                      <a:pt x="60" y="123"/>
                    </a:lnTo>
                    <a:lnTo>
                      <a:pt x="63" y="119"/>
                    </a:lnTo>
                    <a:lnTo>
                      <a:pt x="65" y="112"/>
                    </a:lnTo>
                    <a:lnTo>
                      <a:pt x="67" y="98"/>
                    </a:lnTo>
                    <a:lnTo>
                      <a:pt x="67" y="80"/>
                    </a:lnTo>
                    <a:lnTo>
                      <a:pt x="68" y="63"/>
                    </a:lnTo>
                    <a:lnTo>
                      <a:pt x="65" y="41"/>
                    </a:lnTo>
                    <a:lnTo>
                      <a:pt x="58" y="28"/>
                    </a:lnTo>
                    <a:lnTo>
                      <a:pt x="51" y="21"/>
                    </a:lnTo>
                    <a:lnTo>
                      <a:pt x="43" y="19"/>
                    </a:lnTo>
                    <a:lnTo>
                      <a:pt x="32" y="22"/>
                    </a:lnTo>
                    <a:lnTo>
                      <a:pt x="20" y="30"/>
                    </a:lnTo>
                    <a:lnTo>
                      <a:pt x="11" y="40"/>
                    </a:lnTo>
                    <a:lnTo>
                      <a:pt x="4" y="49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6" name="Freeform 148"/>
              <p:cNvSpPr/>
              <p:nvPr/>
            </p:nvSpPr>
            <p:spPr>
              <a:xfrm>
                <a:off x="550" y="90"/>
                <a:ext cx="156" cy="140"/>
              </a:xfrm>
              <a:custGeom>
                <a:avLst/>
                <a:gdLst/>
                <a:ahLst/>
                <a:cxnLst>
                  <a:cxn ang="0">
                    <a:pos x="90" y="96"/>
                  </a:cxn>
                  <a:cxn ang="0">
                    <a:pos x="60" y="111"/>
                  </a:cxn>
                  <a:cxn ang="0">
                    <a:pos x="38" y="123"/>
                  </a:cxn>
                  <a:cxn ang="0">
                    <a:pos x="22" y="132"/>
                  </a:cxn>
                  <a:cxn ang="0">
                    <a:pos x="10" y="138"/>
                  </a:cxn>
                  <a:cxn ang="0">
                    <a:pos x="6" y="140"/>
                  </a:cxn>
                  <a:cxn ang="0">
                    <a:pos x="3" y="140"/>
                  </a:cxn>
                  <a:cxn ang="0">
                    <a:pos x="0" y="139"/>
                  </a:cxn>
                  <a:cxn ang="0">
                    <a:pos x="0" y="133"/>
                  </a:cxn>
                  <a:cxn ang="0">
                    <a:pos x="1" y="124"/>
                  </a:cxn>
                  <a:cxn ang="0">
                    <a:pos x="3" y="107"/>
                  </a:cxn>
                  <a:cxn ang="0">
                    <a:pos x="9" y="79"/>
                  </a:cxn>
                  <a:cxn ang="0">
                    <a:pos x="16" y="55"/>
                  </a:cxn>
                  <a:cxn ang="0">
                    <a:pos x="19" y="42"/>
                  </a:cxn>
                  <a:cxn ang="0">
                    <a:pos x="25" y="25"/>
                  </a:cxn>
                  <a:cxn ang="0">
                    <a:pos x="32" y="13"/>
                  </a:cxn>
                  <a:cxn ang="0">
                    <a:pos x="42" y="6"/>
                  </a:cxn>
                  <a:cxn ang="0">
                    <a:pos x="59" y="2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98" y="0"/>
                  </a:cxn>
                  <a:cxn ang="0">
                    <a:pos x="109" y="3"/>
                  </a:cxn>
                  <a:cxn ang="0">
                    <a:pos x="117" y="7"/>
                  </a:cxn>
                  <a:cxn ang="0">
                    <a:pos x="126" y="16"/>
                  </a:cxn>
                  <a:cxn ang="0">
                    <a:pos x="135" y="27"/>
                  </a:cxn>
                  <a:cxn ang="0">
                    <a:pos x="142" y="36"/>
                  </a:cxn>
                  <a:cxn ang="0">
                    <a:pos x="148" y="45"/>
                  </a:cxn>
                  <a:cxn ang="0">
                    <a:pos x="153" y="55"/>
                  </a:cxn>
                  <a:cxn ang="0">
                    <a:pos x="156" y="63"/>
                  </a:cxn>
                  <a:cxn ang="0">
                    <a:pos x="140" y="70"/>
                  </a:cxn>
                  <a:cxn ang="0">
                    <a:pos x="118" y="81"/>
                  </a:cxn>
                  <a:cxn ang="0">
                    <a:pos x="103" y="88"/>
                  </a:cxn>
                  <a:cxn ang="0">
                    <a:pos x="90" y="96"/>
                  </a:cxn>
                </a:cxnLst>
                <a:pathLst>
                  <a:path w="156" h="140">
                    <a:moveTo>
                      <a:pt x="90" y="96"/>
                    </a:moveTo>
                    <a:lnTo>
                      <a:pt x="60" y="111"/>
                    </a:lnTo>
                    <a:lnTo>
                      <a:pt x="38" y="123"/>
                    </a:lnTo>
                    <a:lnTo>
                      <a:pt x="22" y="132"/>
                    </a:lnTo>
                    <a:lnTo>
                      <a:pt x="10" y="138"/>
                    </a:lnTo>
                    <a:lnTo>
                      <a:pt x="6" y="140"/>
                    </a:lnTo>
                    <a:lnTo>
                      <a:pt x="3" y="140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1" y="124"/>
                    </a:lnTo>
                    <a:lnTo>
                      <a:pt x="3" y="107"/>
                    </a:lnTo>
                    <a:lnTo>
                      <a:pt x="9" y="79"/>
                    </a:lnTo>
                    <a:lnTo>
                      <a:pt x="16" y="55"/>
                    </a:lnTo>
                    <a:lnTo>
                      <a:pt x="19" y="42"/>
                    </a:lnTo>
                    <a:lnTo>
                      <a:pt x="25" y="25"/>
                    </a:lnTo>
                    <a:lnTo>
                      <a:pt x="32" y="13"/>
                    </a:lnTo>
                    <a:lnTo>
                      <a:pt x="42" y="6"/>
                    </a:lnTo>
                    <a:lnTo>
                      <a:pt x="59" y="2"/>
                    </a:lnTo>
                    <a:lnTo>
                      <a:pt x="74" y="0"/>
                    </a:lnTo>
                    <a:lnTo>
                      <a:pt x="86" y="0"/>
                    </a:lnTo>
                    <a:lnTo>
                      <a:pt x="98" y="0"/>
                    </a:lnTo>
                    <a:lnTo>
                      <a:pt x="109" y="3"/>
                    </a:lnTo>
                    <a:lnTo>
                      <a:pt x="117" y="7"/>
                    </a:lnTo>
                    <a:lnTo>
                      <a:pt x="126" y="16"/>
                    </a:lnTo>
                    <a:lnTo>
                      <a:pt x="135" y="27"/>
                    </a:lnTo>
                    <a:lnTo>
                      <a:pt x="142" y="36"/>
                    </a:lnTo>
                    <a:lnTo>
                      <a:pt x="148" y="45"/>
                    </a:lnTo>
                    <a:lnTo>
                      <a:pt x="153" y="55"/>
                    </a:lnTo>
                    <a:lnTo>
                      <a:pt x="156" y="63"/>
                    </a:lnTo>
                    <a:lnTo>
                      <a:pt x="140" y="70"/>
                    </a:lnTo>
                    <a:lnTo>
                      <a:pt x="118" y="81"/>
                    </a:lnTo>
                    <a:lnTo>
                      <a:pt x="103" y="88"/>
                    </a:lnTo>
                    <a:lnTo>
                      <a:pt x="90" y="96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7" name="Freeform 149"/>
              <p:cNvSpPr/>
              <p:nvPr/>
            </p:nvSpPr>
            <p:spPr>
              <a:xfrm>
                <a:off x="625" y="97"/>
                <a:ext cx="29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6" y="36"/>
                  </a:cxn>
                  <a:cxn ang="0">
                    <a:pos x="20" y="50"/>
                  </a:cxn>
                  <a:cxn ang="0">
                    <a:pos x="23" y="62"/>
                  </a:cxn>
                  <a:cxn ang="0">
                    <a:pos x="26" y="71"/>
                  </a:cxn>
                  <a:cxn ang="0">
                    <a:pos x="27" y="74"/>
                  </a:cxn>
                  <a:cxn ang="0">
                    <a:pos x="29" y="80"/>
                  </a:cxn>
                </a:cxnLst>
                <a:pathLst>
                  <a:path w="29" h="80">
                    <a:moveTo>
                      <a:pt x="0" y="0"/>
                    </a:moveTo>
                    <a:lnTo>
                      <a:pt x="5" y="8"/>
                    </a:lnTo>
                    <a:lnTo>
                      <a:pt x="10" y="21"/>
                    </a:lnTo>
                    <a:lnTo>
                      <a:pt x="16" y="36"/>
                    </a:lnTo>
                    <a:lnTo>
                      <a:pt x="20" y="50"/>
                    </a:lnTo>
                    <a:lnTo>
                      <a:pt x="23" y="62"/>
                    </a:lnTo>
                    <a:lnTo>
                      <a:pt x="26" y="71"/>
                    </a:lnTo>
                    <a:lnTo>
                      <a:pt x="27" y="74"/>
                    </a:lnTo>
                    <a:lnTo>
                      <a:pt x="29" y="8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8" name="Freeform 150"/>
              <p:cNvSpPr/>
              <p:nvPr/>
            </p:nvSpPr>
            <p:spPr>
              <a:xfrm>
                <a:off x="625" y="95"/>
                <a:ext cx="66" cy="6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1"/>
                  </a:cxn>
                  <a:cxn ang="0">
                    <a:pos x="17" y="0"/>
                  </a:cxn>
                  <a:cxn ang="0">
                    <a:pos x="28" y="1"/>
                  </a:cxn>
                  <a:cxn ang="0">
                    <a:pos x="39" y="5"/>
                  </a:cxn>
                  <a:cxn ang="0">
                    <a:pos x="45" y="10"/>
                  </a:cxn>
                  <a:cxn ang="0">
                    <a:pos x="50" y="15"/>
                  </a:cxn>
                  <a:cxn ang="0">
                    <a:pos x="53" y="23"/>
                  </a:cxn>
                  <a:cxn ang="0">
                    <a:pos x="56" y="32"/>
                  </a:cxn>
                  <a:cxn ang="0">
                    <a:pos x="60" y="42"/>
                  </a:cxn>
                  <a:cxn ang="0">
                    <a:pos x="63" y="54"/>
                  </a:cxn>
                  <a:cxn ang="0">
                    <a:pos x="65" y="60"/>
                  </a:cxn>
                  <a:cxn ang="0">
                    <a:pos x="66" y="64"/>
                  </a:cxn>
                </a:cxnLst>
                <a:pathLst>
                  <a:path w="66" h="64">
                    <a:moveTo>
                      <a:pt x="0" y="2"/>
                    </a:moveTo>
                    <a:lnTo>
                      <a:pt x="7" y="1"/>
                    </a:lnTo>
                    <a:lnTo>
                      <a:pt x="17" y="0"/>
                    </a:lnTo>
                    <a:lnTo>
                      <a:pt x="28" y="1"/>
                    </a:lnTo>
                    <a:lnTo>
                      <a:pt x="39" y="5"/>
                    </a:lnTo>
                    <a:lnTo>
                      <a:pt x="45" y="10"/>
                    </a:lnTo>
                    <a:lnTo>
                      <a:pt x="50" y="15"/>
                    </a:lnTo>
                    <a:lnTo>
                      <a:pt x="53" y="23"/>
                    </a:lnTo>
                    <a:lnTo>
                      <a:pt x="56" y="32"/>
                    </a:lnTo>
                    <a:lnTo>
                      <a:pt x="60" y="42"/>
                    </a:lnTo>
                    <a:lnTo>
                      <a:pt x="63" y="54"/>
                    </a:lnTo>
                    <a:lnTo>
                      <a:pt x="65" y="60"/>
                    </a:lnTo>
                    <a:lnTo>
                      <a:pt x="66" y="6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79" name="Freeform 151"/>
              <p:cNvSpPr/>
              <p:nvPr/>
            </p:nvSpPr>
            <p:spPr>
              <a:xfrm>
                <a:off x="677" y="111"/>
                <a:ext cx="24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2"/>
                  </a:cxn>
                  <a:cxn ang="0">
                    <a:pos x="10" y="26"/>
                  </a:cxn>
                  <a:cxn ang="0">
                    <a:pos x="13" y="37"/>
                  </a:cxn>
                  <a:cxn ang="0">
                    <a:pos x="16" y="46"/>
                  </a:cxn>
                  <a:cxn ang="0">
                    <a:pos x="24" y="42"/>
                  </a:cxn>
                  <a:cxn ang="0">
                    <a:pos x="24" y="37"/>
                  </a:cxn>
                  <a:cxn ang="0">
                    <a:pos x="20" y="29"/>
                  </a:cxn>
                  <a:cxn ang="0">
                    <a:pos x="16" y="21"/>
                  </a:cxn>
                  <a:cxn ang="0">
                    <a:pos x="12" y="14"/>
                  </a:cxn>
                  <a:cxn ang="0">
                    <a:pos x="8" y="8"/>
                  </a:cxn>
                  <a:cxn ang="0">
                    <a:pos x="3" y="2"/>
                  </a:cxn>
                </a:cxnLst>
                <a:pathLst>
                  <a:path w="24" h="46">
                    <a:moveTo>
                      <a:pt x="0" y="0"/>
                    </a:moveTo>
                    <a:lnTo>
                      <a:pt x="5" y="12"/>
                    </a:lnTo>
                    <a:lnTo>
                      <a:pt x="10" y="26"/>
                    </a:lnTo>
                    <a:lnTo>
                      <a:pt x="13" y="37"/>
                    </a:lnTo>
                    <a:lnTo>
                      <a:pt x="16" y="46"/>
                    </a:lnTo>
                    <a:lnTo>
                      <a:pt x="24" y="42"/>
                    </a:lnTo>
                    <a:lnTo>
                      <a:pt x="24" y="37"/>
                    </a:lnTo>
                    <a:lnTo>
                      <a:pt x="20" y="29"/>
                    </a:lnTo>
                    <a:lnTo>
                      <a:pt x="16" y="21"/>
                    </a:lnTo>
                    <a:lnTo>
                      <a:pt x="12" y="14"/>
                    </a:lnTo>
                    <a:lnTo>
                      <a:pt x="8" y="8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0" name="Freeform 152"/>
              <p:cNvSpPr/>
              <p:nvPr/>
            </p:nvSpPr>
            <p:spPr>
              <a:xfrm>
                <a:off x="563" y="100"/>
                <a:ext cx="79" cy="10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1" y="12"/>
                  </a:cxn>
                  <a:cxn ang="0">
                    <a:pos x="66" y="26"/>
                  </a:cxn>
                  <a:cxn ang="0">
                    <a:pos x="70" y="41"/>
                  </a:cxn>
                  <a:cxn ang="0">
                    <a:pos x="75" y="58"/>
                  </a:cxn>
                  <a:cxn ang="0">
                    <a:pos x="77" y="70"/>
                  </a:cxn>
                  <a:cxn ang="0">
                    <a:pos x="79" y="79"/>
                  </a:cxn>
                  <a:cxn ang="0">
                    <a:pos x="79" y="82"/>
                  </a:cxn>
                  <a:cxn ang="0">
                    <a:pos x="52" y="96"/>
                  </a:cxn>
                  <a:cxn ang="0">
                    <a:pos x="39" y="103"/>
                  </a:cxn>
                  <a:cxn ang="0">
                    <a:pos x="42" y="98"/>
                  </a:cxn>
                  <a:cxn ang="0">
                    <a:pos x="44" y="93"/>
                  </a:cxn>
                  <a:cxn ang="0">
                    <a:pos x="43" y="83"/>
                  </a:cxn>
                  <a:cxn ang="0">
                    <a:pos x="39" y="76"/>
                  </a:cxn>
                  <a:cxn ang="0">
                    <a:pos x="34" y="71"/>
                  </a:cxn>
                  <a:cxn ang="0">
                    <a:pos x="28" y="70"/>
                  </a:cxn>
                  <a:cxn ang="0">
                    <a:pos x="21" y="72"/>
                  </a:cxn>
                  <a:cxn ang="0">
                    <a:pos x="15" y="74"/>
                  </a:cxn>
                  <a:cxn ang="0">
                    <a:pos x="10" y="76"/>
                  </a:cxn>
                  <a:cxn ang="0">
                    <a:pos x="7" y="84"/>
                  </a:cxn>
                  <a:cxn ang="0">
                    <a:pos x="6" y="91"/>
                  </a:cxn>
                  <a:cxn ang="0">
                    <a:pos x="3" y="77"/>
                  </a:cxn>
                  <a:cxn ang="0">
                    <a:pos x="0" y="71"/>
                  </a:cxn>
                  <a:cxn ang="0">
                    <a:pos x="2" y="65"/>
                  </a:cxn>
                  <a:cxn ang="0">
                    <a:pos x="6" y="47"/>
                  </a:cxn>
                  <a:cxn ang="0">
                    <a:pos x="10" y="33"/>
                  </a:cxn>
                  <a:cxn ang="0">
                    <a:pos x="16" y="22"/>
                  </a:cxn>
                  <a:cxn ang="0">
                    <a:pos x="22" y="14"/>
                  </a:cxn>
                  <a:cxn ang="0">
                    <a:pos x="27" y="8"/>
                  </a:cxn>
                  <a:cxn ang="0">
                    <a:pos x="41" y="3"/>
                  </a:cxn>
                  <a:cxn ang="0">
                    <a:pos x="50" y="0"/>
                  </a:cxn>
                  <a:cxn ang="0">
                    <a:pos x="55" y="0"/>
                  </a:cxn>
                </a:cxnLst>
                <a:pathLst>
                  <a:path w="79" h="103">
                    <a:moveTo>
                      <a:pt x="55" y="0"/>
                    </a:moveTo>
                    <a:lnTo>
                      <a:pt x="61" y="12"/>
                    </a:lnTo>
                    <a:lnTo>
                      <a:pt x="66" y="26"/>
                    </a:lnTo>
                    <a:lnTo>
                      <a:pt x="70" y="41"/>
                    </a:lnTo>
                    <a:lnTo>
                      <a:pt x="75" y="58"/>
                    </a:lnTo>
                    <a:lnTo>
                      <a:pt x="77" y="70"/>
                    </a:lnTo>
                    <a:lnTo>
                      <a:pt x="79" y="79"/>
                    </a:lnTo>
                    <a:lnTo>
                      <a:pt x="79" y="82"/>
                    </a:lnTo>
                    <a:lnTo>
                      <a:pt x="52" y="96"/>
                    </a:lnTo>
                    <a:lnTo>
                      <a:pt x="39" y="103"/>
                    </a:lnTo>
                    <a:lnTo>
                      <a:pt x="42" y="98"/>
                    </a:lnTo>
                    <a:lnTo>
                      <a:pt x="44" y="93"/>
                    </a:lnTo>
                    <a:lnTo>
                      <a:pt x="43" y="83"/>
                    </a:lnTo>
                    <a:lnTo>
                      <a:pt x="39" y="76"/>
                    </a:lnTo>
                    <a:lnTo>
                      <a:pt x="34" y="71"/>
                    </a:lnTo>
                    <a:lnTo>
                      <a:pt x="28" y="70"/>
                    </a:lnTo>
                    <a:lnTo>
                      <a:pt x="21" y="72"/>
                    </a:lnTo>
                    <a:lnTo>
                      <a:pt x="15" y="74"/>
                    </a:lnTo>
                    <a:lnTo>
                      <a:pt x="10" y="76"/>
                    </a:lnTo>
                    <a:lnTo>
                      <a:pt x="7" y="84"/>
                    </a:lnTo>
                    <a:lnTo>
                      <a:pt x="6" y="91"/>
                    </a:lnTo>
                    <a:lnTo>
                      <a:pt x="3" y="77"/>
                    </a:lnTo>
                    <a:lnTo>
                      <a:pt x="0" y="71"/>
                    </a:lnTo>
                    <a:lnTo>
                      <a:pt x="2" y="65"/>
                    </a:lnTo>
                    <a:lnTo>
                      <a:pt x="6" y="47"/>
                    </a:lnTo>
                    <a:lnTo>
                      <a:pt x="10" y="33"/>
                    </a:lnTo>
                    <a:lnTo>
                      <a:pt x="16" y="22"/>
                    </a:lnTo>
                    <a:lnTo>
                      <a:pt x="22" y="14"/>
                    </a:lnTo>
                    <a:lnTo>
                      <a:pt x="27" y="8"/>
                    </a:lnTo>
                    <a:lnTo>
                      <a:pt x="41" y="3"/>
                    </a:lnTo>
                    <a:lnTo>
                      <a:pt x="5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1" name="Freeform 153"/>
              <p:cNvSpPr/>
              <p:nvPr/>
            </p:nvSpPr>
            <p:spPr>
              <a:xfrm>
                <a:off x="570" y="193"/>
                <a:ext cx="3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8" y="18"/>
                  </a:cxn>
                  <a:cxn ang="0">
                    <a:pos x="15" y="19"/>
                  </a:cxn>
                  <a:cxn ang="0">
                    <a:pos x="23" y="17"/>
                  </a:cxn>
                  <a:cxn ang="0">
                    <a:pos x="31" y="12"/>
                  </a:cxn>
                  <a:cxn ang="0">
                    <a:pos x="33" y="9"/>
                  </a:cxn>
                </a:cxnLst>
                <a:pathLst>
                  <a:path w="33" h="19">
                    <a:moveTo>
                      <a:pt x="0" y="0"/>
                    </a:moveTo>
                    <a:lnTo>
                      <a:pt x="2" y="8"/>
                    </a:lnTo>
                    <a:lnTo>
                      <a:pt x="4" y="14"/>
                    </a:lnTo>
                    <a:lnTo>
                      <a:pt x="8" y="18"/>
                    </a:lnTo>
                    <a:lnTo>
                      <a:pt x="15" y="19"/>
                    </a:lnTo>
                    <a:lnTo>
                      <a:pt x="23" y="17"/>
                    </a:lnTo>
                    <a:lnTo>
                      <a:pt x="31" y="12"/>
                    </a:lnTo>
                    <a:lnTo>
                      <a:pt x="33" y="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2" name="Freeform 154"/>
              <p:cNvSpPr/>
              <p:nvPr/>
            </p:nvSpPr>
            <p:spPr>
              <a:xfrm>
                <a:off x="579" y="173"/>
                <a:ext cx="14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4" y="16"/>
                  </a:cxn>
                  <a:cxn ang="0">
                    <a:pos x="6" y="24"/>
                  </a:cxn>
                  <a:cxn ang="0">
                    <a:pos x="6" y="29"/>
                  </a:cxn>
                  <a:cxn ang="0">
                    <a:pos x="8" y="36"/>
                  </a:cxn>
                  <a:cxn ang="0">
                    <a:pos x="11" y="37"/>
                  </a:cxn>
                  <a:cxn ang="0">
                    <a:pos x="14" y="37"/>
                  </a:cxn>
                </a:cxnLst>
                <a:pathLst>
                  <a:path w="14" h="37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4" y="16"/>
                    </a:lnTo>
                    <a:lnTo>
                      <a:pt x="6" y="24"/>
                    </a:lnTo>
                    <a:lnTo>
                      <a:pt x="6" y="29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4" y="37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3" name="Freeform 155"/>
              <p:cNvSpPr/>
              <p:nvPr/>
            </p:nvSpPr>
            <p:spPr>
              <a:xfrm>
                <a:off x="562" y="83"/>
                <a:ext cx="77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8" y="11"/>
                  </a:cxn>
                  <a:cxn ang="0">
                    <a:pos x="15" y="6"/>
                  </a:cxn>
                  <a:cxn ang="0">
                    <a:pos x="27" y="3"/>
                  </a:cxn>
                  <a:cxn ang="0">
                    <a:pos x="40" y="2"/>
                  </a:cxn>
                  <a:cxn ang="0">
                    <a:pos x="54" y="0"/>
                  </a:cxn>
                  <a:cxn ang="0">
                    <a:pos x="66" y="1"/>
                  </a:cxn>
                  <a:cxn ang="0">
                    <a:pos x="77" y="1"/>
                  </a:cxn>
                </a:cxnLst>
                <a:pathLst>
                  <a:path w="77" h="19">
                    <a:moveTo>
                      <a:pt x="0" y="19"/>
                    </a:moveTo>
                    <a:lnTo>
                      <a:pt x="8" y="11"/>
                    </a:lnTo>
                    <a:lnTo>
                      <a:pt x="15" y="6"/>
                    </a:lnTo>
                    <a:lnTo>
                      <a:pt x="27" y="3"/>
                    </a:lnTo>
                    <a:lnTo>
                      <a:pt x="40" y="2"/>
                    </a:lnTo>
                    <a:lnTo>
                      <a:pt x="54" y="0"/>
                    </a:lnTo>
                    <a:lnTo>
                      <a:pt x="66" y="1"/>
                    </a:lnTo>
                    <a:lnTo>
                      <a:pt x="77" y="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4" name="Freeform 156"/>
              <p:cNvSpPr/>
              <p:nvPr/>
            </p:nvSpPr>
            <p:spPr>
              <a:xfrm>
                <a:off x="527" y="211"/>
                <a:ext cx="2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"/>
                  </a:cxn>
                  <a:cxn ang="0">
                    <a:pos x="14" y="3"/>
                  </a:cxn>
                  <a:cxn ang="0">
                    <a:pos x="22" y="6"/>
                  </a:cxn>
                </a:cxnLst>
                <a:pathLst>
                  <a:path w="22" h="6">
                    <a:moveTo>
                      <a:pt x="0" y="0"/>
                    </a:moveTo>
                    <a:lnTo>
                      <a:pt x="7" y="1"/>
                    </a:lnTo>
                    <a:lnTo>
                      <a:pt x="14" y="3"/>
                    </a:lnTo>
                    <a:lnTo>
                      <a:pt x="22" y="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5" name="Freeform 157"/>
              <p:cNvSpPr/>
              <p:nvPr/>
            </p:nvSpPr>
            <p:spPr>
              <a:xfrm>
                <a:off x="561" y="228"/>
                <a:ext cx="140" cy="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"/>
                  </a:cxn>
                  <a:cxn ang="0">
                    <a:pos x="8" y="24"/>
                  </a:cxn>
                  <a:cxn ang="0">
                    <a:pos x="11" y="39"/>
                  </a:cxn>
                  <a:cxn ang="0">
                    <a:pos x="13" y="62"/>
                  </a:cxn>
                  <a:cxn ang="0">
                    <a:pos x="14" y="85"/>
                  </a:cxn>
                  <a:cxn ang="0">
                    <a:pos x="14" y="109"/>
                  </a:cxn>
                  <a:cxn ang="0">
                    <a:pos x="14" y="125"/>
                  </a:cxn>
                  <a:cxn ang="0">
                    <a:pos x="13" y="142"/>
                  </a:cxn>
                  <a:cxn ang="0">
                    <a:pos x="12" y="147"/>
                  </a:cxn>
                  <a:cxn ang="0">
                    <a:pos x="11" y="153"/>
                  </a:cxn>
                  <a:cxn ang="0">
                    <a:pos x="13" y="159"/>
                  </a:cxn>
                  <a:cxn ang="0">
                    <a:pos x="20" y="154"/>
                  </a:cxn>
                  <a:cxn ang="0">
                    <a:pos x="35" y="141"/>
                  </a:cxn>
                  <a:cxn ang="0">
                    <a:pos x="56" y="124"/>
                  </a:cxn>
                  <a:cxn ang="0">
                    <a:pos x="77" y="107"/>
                  </a:cxn>
                  <a:cxn ang="0">
                    <a:pos x="97" y="91"/>
                  </a:cxn>
                  <a:cxn ang="0">
                    <a:pos x="109" y="80"/>
                  </a:cxn>
                  <a:cxn ang="0">
                    <a:pos x="123" y="69"/>
                  </a:cxn>
                  <a:cxn ang="0">
                    <a:pos x="131" y="60"/>
                  </a:cxn>
                  <a:cxn ang="0">
                    <a:pos x="138" y="47"/>
                  </a:cxn>
                  <a:cxn ang="0">
                    <a:pos x="140" y="39"/>
                  </a:cxn>
                </a:cxnLst>
                <a:pathLst>
                  <a:path w="140" h="159">
                    <a:moveTo>
                      <a:pt x="0" y="0"/>
                    </a:moveTo>
                    <a:lnTo>
                      <a:pt x="5" y="10"/>
                    </a:lnTo>
                    <a:lnTo>
                      <a:pt x="8" y="24"/>
                    </a:lnTo>
                    <a:lnTo>
                      <a:pt x="11" y="39"/>
                    </a:lnTo>
                    <a:lnTo>
                      <a:pt x="13" y="62"/>
                    </a:lnTo>
                    <a:lnTo>
                      <a:pt x="14" y="85"/>
                    </a:lnTo>
                    <a:lnTo>
                      <a:pt x="14" y="109"/>
                    </a:lnTo>
                    <a:lnTo>
                      <a:pt x="14" y="125"/>
                    </a:lnTo>
                    <a:lnTo>
                      <a:pt x="13" y="142"/>
                    </a:lnTo>
                    <a:lnTo>
                      <a:pt x="12" y="147"/>
                    </a:lnTo>
                    <a:lnTo>
                      <a:pt x="11" y="153"/>
                    </a:lnTo>
                    <a:lnTo>
                      <a:pt x="13" y="159"/>
                    </a:lnTo>
                    <a:lnTo>
                      <a:pt x="20" y="154"/>
                    </a:lnTo>
                    <a:lnTo>
                      <a:pt x="35" y="141"/>
                    </a:lnTo>
                    <a:lnTo>
                      <a:pt x="56" y="124"/>
                    </a:lnTo>
                    <a:lnTo>
                      <a:pt x="77" y="107"/>
                    </a:lnTo>
                    <a:lnTo>
                      <a:pt x="97" y="91"/>
                    </a:lnTo>
                    <a:lnTo>
                      <a:pt x="109" y="80"/>
                    </a:lnTo>
                    <a:lnTo>
                      <a:pt x="123" y="69"/>
                    </a:lnTo>
                    <a:lnTo>
                      <a:pt x="131" y="60"/>
                    </a:lnTo>
                    <a:lnTo>
                      <a:pt x="138" y="47"/>
                    </a:lnTo>
                    <a:lnTo>
                      <a:pt x="140" y="3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6" name="Freeform 158"/>
              <p:cNvSpPr/>
              <p:nvPr/>
            </p:nvSpPr>
            <p:spPr>
              <a:xfrm>
                <a:off x="651" y="181"/>
                <a:ext cx="14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8" y="10"/>
                  </a:cxn>
                  <a:cxn ang="0">
                    <a:pos x="11" y="20"/>
                  </a:cxn>
                  <a:cxn ang="0">
                    <a:pos x="13" y="34"/>
                  </a:cxn>
                  <a:cxn ang="0">
                    <a:pos x="13" y="50"/>
                  </a:cxn>
                  <a:cxn ang="0">
                    <a:pos x="14" y="64"/>
                  </a:cxn>
                  <a:cxn ang="0">
                    <a:pos x="13" y="74"/>
                  </a:cxn>
                  <a:cxn ang="0">
                    <a:pos x="12" y="83"/>
                  </a:cxn>
                  <a:cxn ang="0">
                    <a:pos x="12" y="86"/>
                  </a:cxn>
                  <a:cxn ang="0">
                    <a:pos x="14" y="89"/>
                  </a:cxn>
                  <a:cxn ang="0">
                    <a:pos x="14" y="92"/>
                  </a:cxn>
                  <a:cxn ang="0">
                    <a:pos x="12" y="97"/>
                  </a:cxn>
                  <a:cxn ang="0">
                    <a:pos x="11" y="107"/>
                  </a:cxn>
                  <a:cxn ang="0">
                    <a:pos x="9" y="111"/>
                  </a:cxn>
                  <a:cxn ang="0">
                    <a:pos x="9" y="118"/>
                  </a:cxn>
                  <a:cxn ang="0">
                    <a:pos x="7" y="123"/>
                  </a:cxn>
                  <a:cxn ang="0">
                    <a:pos x="6" y="128"/>
                  </a:cxn>
                  <a:cxn ang="0">
                    <a:pos x="7" y="137"/>
                  </a:cxn>
                </a:cxnLst>
                <a:pathLst>
                  <a:path w="14" h="137">
                    <a:moveTo>
                      <a:pt x="0" y="0"/>
                    </a:moveTo>
                    <a:lnTo>
                      <a:pt x="3" y="3"/>
                    </a:lnTo>
                    <a:lnTo>
                      <a:pt x="8" y="10"/>
                    </a:lnTo>
                    <a:lnTo>
                      <a:pt x="11" y="20"/>
                    </a:lnTo>
                    <a:lnTo>
                      <a:pt x="13" y="34"/>
                    </a:lnTo>
                    <a:lnTo>
                      <a:pt x="13" y="50"/>
                    </a:lnTo>
                    <a:lnTo>
                      <a:pt x="14" y="64"/>
                    </a:lnTo>
                    <a:lnTo>
                      <a:pt x="13" y="74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14" y="89"/>
                    </a:lnTo>
                    <a:lnTo>
                      <a:pt x="14" y="92"/>
                    </a:lnTo>
                    <a:lnTo>
                      <a:pt x="12" y="97"/>
                    </a:lnTo>
                    <a:lnTo>
                      <a:pt x="11" y="107"/>
                    </a:lnTo>
                    <a:lnTo>
                      <a:pt x="9" y="111"/>
                    </a:lnTo>
                    <a:lnTo>
                      <a:pt x="9" y="118"/>
                    </a:lnTo>
                    <a:lnTo>
                      <a:pt x="7" y="123"/>
                    </a:lnTo>
                    <a:lnTo>
                      <a:pt x="6" y="128"/>
                    </a:lnTo>
                    <a:lnTo>
                      <a:pt x="7" y="137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7" name="Freeform 159"/>
              <p:cNvSpPr/>
              <p:nvPr/>
            </p:nvSpPr>
            <p:spPr>
              <a:xfrm>
                <a:off x="578" y="268"/>
                <a:ext cx="86" cy="69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9" y="55"/>
                  </a:cxn>
                  <a:cxn ang="0">
                    <a:pos x="2" y="61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2" y="69"/>
                  </a:cxn>
                  <a:cxn ang="0">
                    <a:pos x="5" y="68"/>
                  </a:cxn>
                  <a:cxn ang="0">
                    <a:pos x="8" y="64"/>
                  </a:cxn>
                  <a:cxn ang="0">
                    <a:pos x="86" y="7"/>
                  </a:cxn>
                </a:cxnLst>
                <a:pathLst>
                  <a:path w="86" h="69">
                    <a:moveTo>
                      <a:pt x="85" y="0"/>
                    </a:moveTo>
                    <a:lnTo>
                      <a:pt x="9" y="55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69"/>
                    </a:lnTo>
                    <a:lnTo>
                      <a:pt x="5" y="68"/>
                    </a:lnTo>
                    <a:lnTo>
                      <a:pt x="8" y="64"/>
                    </a:lnTo>
                    <a:lnTo>
                      <a:pt x="86" y="7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88" name="Line 160"/>
              <p:cNvSpPr/>
              <p:nvPr/>
            </p:nvSpPr>
            <p:spPr>
              <a:xfrm flipH="1">
                <a:off x="583" y="271"/>
                <a:ext cx="81" cy="59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89" name="Freeform 161"/>
              <p:cNvSpPr/>
              <p:nvPr/>
            </p:nvSpPr>
            <p:spPr>
              <a:xfrm>
                <a:off x="664" y="238"/>
                <a:ext cx="44" cy="3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0" y="0"/>
                  </a:cxn>
                  <a:cxn ang="0">
                    <a:pos x="44" y="0"/>
                  </a:cxn>
                  <a:cxn ang="0">
                    <a:pos x="42" y="4"/>
                  </a:cxn>
                  <a:cxn ang="0">
                    <a:pos x="1" y="34"/>
                  </a:cxn>
                </a:cxnLst>
                <a:pathLst>
                  <a:path w="44" h="34">
                    <a:moveTo>
                      <a:pt x="0" y="28"/>
                    </a:moveTo>
                    <a:lnTo>
                      <a:pt x="40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1" y="3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0" name="Line 162"/>
              <p:cNvSpPr/>
              <p:nvPr/>
            </p:nvSpPr>
            <p:spPr>
              <a:xfrm flipV="1">
                <a:off x="665" y="239"/>
                <a:ext cx="41" cy="3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91" name="Freeform 163"/>
              <p:cNvSpPr/>
              <p:nvPr/>
            </p:nvSpPr>
            <p:spPr>
              <a:xfrm>
                <a:off x="560" y="272"/>
                <a:ext cx="9" cy="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9" y="8"/>
                  </a:cxn>
                  <a:cxn ang="0">
                    <a:pos x="8" y="10"/>
                  </a:cxn>
                  <a:cxn ang="0">
                    <a:pos x="6" y="12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pathLst>
                  <a:path w="9" h="13">
                    <a:moveTo>
                      <a:pt x="2" y="2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2" name="Freeform 164"/>
              <p:cNvSpPr/>
              <p:nvPr/>
            </p:nvSpPr>
            <p:spPr>
              <a:xfrm>
                <a:off x="489" y="383"/>
                <a:ext cx="57" cy="120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3" y="25"/>
                  </a:cxn>
                  <a:cxn ang="0">
                    <a:pos x="19" y="14"/>
                  </a:cxn>
                  <a:cxn ang="0">
                    <a:pos x="25" y="6"/>
                  </a:cxn>
                  <a:cxn ang="0">
                    <a:pos x="32" y="1"/>
                  </a:cxn>
                  <a:cxn ang="0">
                    <a:pos x="38" y="0"/>
                  </a:cxn>
                  <a:cxn ang="0">
                    <a:pos x="45" y="1"/>
                  </a:cxn>
                  <a:cxn ang="0">
                    <a:pos x="51" y="7"/>
                  </a:cxn>
                  <a:cxn ang="0">
                    <a:pos x="55" y="17"/>
                  </a:cxn>
                  <a:cxn ang="0">
                    <a:pos x="57" y="32"/>
                  </a:cxn>
                  <a:cxn ang="0">
                    <a:pos x="57" y="43"/>
                  </a:cxn>
                  <a:cxn ang="0">
                    <a:pos x="56" y="58"/>
                  </a:cxn>
                  <a:cxn ang="0">
                    <a:pos x="53" y="73"/>
                  </a:cxn>
                  <a:cxn ang="0">
                    <a:pos x="49" y="84"/>
                  </a:cxn>
                  <a:cxn ang="0">
                    <a:pos x="43" y="96"/>
                  </a:cxn>
                  <a:cxn ang="0">
                    <a:pos x="36" y="108"/>
                  </a:cxn>
                  <a:cxn ang="0">
                    <a:pos x="30" y="115"/>
                  </a:cxn>
                  <a:cxn ang="0">
                    <a:pos x="23" y="119"/>
                  </a:cxn>
                  <a:cxn ang="0">
                    <a:pos x="19" y="120"/>
                  </a:cxn>
                  <a:cxn ang="0">
                    <a:pos x="13" y="119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1" y="93"/>
                  </a:cxn>
                  <a:cxn ang="0">
                    <a:pos x="0" y="80"/>
                  </a:cxn>
                  <a:cxn ang="0">
                    <a:pos x="1" y="67"/>
                  </a:cxn>
                  <a:cxn ang="0">
                    <a:pos x="3" y="53"/>
                  </a:cxn>
                  <a:cxn ang="0">
                    <a:pos x="7" y="40"/>
                  </a:cxn>
                </a:cxnLst>
                <a:pathLst>
                  <a:path w="57" h="120">
                    <a:moveTo>
                      <a:pt x="7" y="40"/>
                    </a:moveTo>
                    <a:lnTo>
                      <a:pt x="13" y="25"/>
                    </a:lnTo>
                    <a:lnTo>
                      <a:pt x="19" y="14"/>
                    </a:lnTo>
                    <a:lnTo>
                      <a:pt x="25" y="6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1" y="7"/>
                    </a:lnTo>
                    <a:lnTo>
                      <a:pt x="55" y="17"/>
                    </a:lnTo>
                    <a:lnTo>
                      <a:pt x="57" y="32"/>
                    </a:lnTo>
                    <a:lnTo>
                      <a:pt x="57" y="43"/>
                    </a:lnTo>
                    <a:lnTo>
                      <a:pt x="56" y="58"/>
                    </a:lnTo>
                    <a:lnTo>
                      <a:pt x="53" y="73"/>
                    </a:lnTo>
                    <a:lnTo>
                      <a:pt x="49" y="84"/>
                    </a:lnTo>
                    <a:lnTo>
                      <a:pt x="43" y="96"/>
                    </a:lnTo>
                    <a:lnTo>
                      <a:pt x="36" y="108"/>
                    </a:lnTo>
                    <a:lnTo>
                      <a:pt x="30" y="115"/>
                    </a:lnTo>
                    <a:lnTo>
                      <a:pt x="23" y="119"/>
                    </a:lnTo>
                    <a:lnTo>
                      <a:pt x="19" y="120"/>
                    </a:lnTo>
                    <a:lnTo>
                      <a:pt x="13" y="119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1" y="93"/>
                    </a:lnTo>
                    <a:lnTo>
                      <a:pt x="0" y="80"/>
                    </a:lnTo>
                    <a:lnTo>
                      <a:pt x="1" y="67"/>
                    </a:lnTo>
                    <a:lnTo>
                      <a:pt x="3" y="53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3" name="Freeform 165"/>
              <p:cNvSpPr/>
              <p:nvPr/>
            </p:nvSpPr>
            <p:spPr>
              <a:xfrm>
                <a:off x="428" y="350"/>
                <a:ext cx="126" cy="180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1" y="162"/>
                  </a:cxn>
                  <a:cxn ang="0">
                    <a:pos x="5" y="168"/>
                  </a:cxn>
                  <a:cxn ang="0">
                    <a:pos x="23" y="174"/>
                  </a:cxn>
                  <a:cxn ang="0">
                    <a:pos x="40" y="178"/>
                  </a:cxn>
                  <a:cxn ang="0">
                    <a:pos x="58" y="180"/>
                  </a:cxn>
                  <a:cxn ang="0">
                    <a:pos x="67" y="180"/>
                  </a:cxn>
                  <a:cxn ang="0">
                    <a:pos x="76" y="176"/>
                  </a:cxn>
                  <a:cxn ang="0">
                    <a:pos x="87" y="167"/>
                  </a:cxn>
                  <a:cxn ang="0">
                    <a:pos x="98" y="158"/>
                  </a:cxn>
                  <a:cxn ang="0">
                    <a:pos x="109" y="142"/>
                  </a:cxn>
                  <a:cxn ang="0">
                    <a:pos x="119" y="118"/>
                  </a:cxn>
                  <a:cxn ang="0">
                    <a:pos x="124" y="97"/>
                  </a:cxn>
                  <a:cxn ang="0">
                    <a:pos x="126" y="74"/>
                  </a:cxn>
                  <a:cxn ang="0">
                    <a:pos x="126" y="59"/>
                  </a:cxn>
                  <a:cxn ang="0">
                    <a:pos x="125" y="40"/>
                  </a:cxn>
                  <a:cxn ang="0">
                    <a:pos x="118" y="20"/>
                  </a:cxn>
                  <a:cxn ang="0">
                    <a:pos x="110" y="9"/>
                  </a:cxn>
                  <a:cxn ang="0">
                    <a:pos x="101" y="4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5" y="0"/>
                  </a:cxn>
                </a:cxnLst>
                <a:pathLst>
                  <a:path w="126" h="180">
                    <a:moveTo>
                      <a:pt x="0" y="155"/>
                    </a:moveTo>
                    <a:lnTo>
                      <a:pt x="1" y="162"/>
                    </a:lnTo>
                    <a:lnTo>
                      <a:pt x="5" y="168"/>
                    </a:lnTo>
                    <a:lnTo>
                      <a:pt x="23" y="174"/>
                    </a:lnTo>
                    <a:lnTo>
                      <a:pt x="40" y="178"/>
                    </a:lnTo>
                    <a:lnTo>
                      <a:pt x="58" y="180"/>
                    </a:lnTo>
                    <a:lnTo>
                      <a:pt x="67" y="180"/>
                    </a:lnTo>
                    <a:lnTo>
                      <a:pt x="76" y="176"/>
                    </a:lnTo>
                    <a:lnTo>
                      <a:pt x="87" y="167"/>
                    </a:lnTo>
                    <a:lnTo>
                      <a:pt x="98" y="158"/>
                    </a:lnTo>
                    <a:lnTo>
                      <a:pt x="109" y="142"/>
                    </a:lnTo>
                    <a:lnTo>
                      <a:pt x="119" y="118"/>
                    </a:lnTo>
                    <a:lnTo>
                      <a:pt x="124" y="97"/>
                    </a:lnTo>
                    <a:lnTo>
                      <a:pt x="126" y="74"/>
                    </a:lnTo>
                    <a:lnTo>
                      <a:pt x="126" y="59"/>
                    </a:lnTo>
                    <a:lnTo>
                      <a:pt x="125" y="40"/>
                    </a:lnTo>
                    <a:lnTo>
                      <a:pt x="118" y="20"/>
                    </a:lnTo>
                    <a:lnTo>
                      <a:pt x="110" y="9"/>
                    </a:lnTo>
                    <a:lnTo>
                      <a:pt x="101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4" name="Freeform 166"/>
              <p:cNvSpPr/>
              <p:nvPr/>
            </p:nvSpPr>
            <p:spPr>
              <a:xfrm>
                <a:off x="478" y="360"/>
                <a:ext cx="62" cy="163"/>
              </a:xfrm>
              <a:custGeom>
                <a:avLst/>
                <a:gdLst/>
                <a:ahLst/>
                <a:cxnLst>
                  <a:cxn ang="0">
                    <a:pos x="62" y="1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4" y="3"/>
                  </a:cxn>
                  <a:cxn ang="0">
                    <a:pos x="33" y="10"/>
                  </a:cxn>
                  <a:cxn ang="0">
                    <a:pos x="22" y="23"/>
                  </a:cxn>
                  <a:cxn ang="0">
                    <a:pos x="13" y="40"/>
                  </a:cxn>
                  <a:cxn ang="0">
                    <a:pos x="7" y="55"/>
                  </a:cxn>
                  <a:cxn ang="0">
                    <a:pos x="2" y="73"/>
                  </a:cxn>
                  <a:cxn ang="0">
                    <a:pos x="0" y="96"/>
                  </a:cxn>
                  <a:cxn ang="0">
                    <a:pos x="1" y="118"/>
                  </a:cxn>
                  <a:cxn ang="0">
                    <a:pos x="3" y="136"/>
                  </a:cxn>
                  <a:cxn ang="0">
                    <a:pos x="9" y="149"/>
                  </a:cxn>
                  <a:cxn ang="0">
                    <a:pos x="16" y="158"/>
                  </a:cxn>
                  <a:cxn ang="0">
                    <a:pos x="23" y="163"/>
                  </a:cxn>
                  <a:cxn ang="0">
                    <a:pos x="28" y="163"/>
                  </a:cxn>
                </a:cxnLst>
                <a:pathLst>
                  <a:path w="62" h="163">
                    <a:moveTo>
                      <a:pt x="62" y="1"/>
                    </a:moveTo>
                    <a:lnTo>
                      <a:pt x="57" y="0"/>
                    </a:lnTo>
                    <a:lnTo>
                      <a:pt x="51" y="0"/>
                    </a:lnTo>
                    <a:lnTo>
                      <a:pt x="44" y="3"/>
                    </a:lnTo>
                    <a:lnTo>
                      <a:pt x="33" y="10"/>
                    </a:lnTo>
                    <a:lnTo>
                      <a:pt x="22" y="23"/>
                    </a:lnTo>
                    <a:lnTo>
                      <a:pt x="13" y="40"/>
                    </a:lnTo>
                    <a:lnTo>
                      <a:pt x="7" y="55"/>
                    </a:lnTo>
                    <a:lnTo>
                      <a:pt x="2" y="73"/>
                    </a:lnTo>
                    <a:lnTo>
                      <a:pt x="0" y="96"/>
                    </a:lnTo>
                    <a:lnTo>
                      <a:pt x="1" y="118"/>
                    </a:lnTo>
                    <a:lnTo>
                      <a:pt x="3" y="136"/>
                    </a:lnTo>
                    <a:lnTo>
                      <a:pt x="9" y="149"/>
                    </a:lnTo>
                    <a:lnTo>
                      <a:pt x="16" y="158"/>
                    </a:lnTo>
                    <a:lnTo>
                      <a:pt x="23" y="163"/>
                    </a:lnTo>
                    <a:lnTo>
                      <a:pt x="28" y="163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5" name="Freeform 167"/>
              <p:cNvSpPr/>
              <p:nvPr/>
            </p:nvSpPr>
            <p:spPr>
              <a:xfrm>
                <a:off x="490" y="416"/>
                <a:ext cx="16" cy="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6"/>
                  </a:cxn>
                  <a:cxn ang="0">
                    <a:pos x="16" y="12"/>
                  </a:cxn>
                  <a:cxn ang="0">
                    <a:pos x="16" y="18"/>
                  </a:cxn>
                  <a:cxn ang="0">
                    <a:pos x="14" y="25"/>
                  </a:cxn>
                  <a:cxn ang="0">
                    <a:pos x="10" y="28"/>
                  </a:cxn>
                  <a:cxn ang="0">
                    <a:pos x="6" y="30"/>
                  </a:cxn>
                  <a:cxn ang="0">
                    <a:pos x="2" y="31"/>
                  </a:cxn>
                  <a:cxn ang="0">
                    <a:pos x="0" y="32"/>
                  </a:cxn>
                </a:cxnLst>
                <a:pathLst>
                  <a:path w="16" h="32">
                    <a:moveTo>
                      <a:pt x="9" y="0"/>
                    </a:moveTo>
                    <a:lnTo>
                      <a:pt x="13" y="6"/>
                    </a:lnTo>
                    <a:lnTo>
                      <a:pt x="16" y="12"/>
                    </a:lnTo>
                    <a:lnTo>
                      <a:pt x="16" y="18"/>
                    </a:lnTo>
                    <a:lnTo>
                      <a:pt x="14" y="25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2" y="31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6" name="Freeform 168"/>
              <p:cNvSpPr/>
              <p:nvPr/>
            </p:nvSpPr>
            <p:spPr>
              <a:xfrm>
                <a:off x="510" y="391"/>
                <a:ext cx="13" cy="27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3" y="4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6" y="27"/>
                  </a:cxn>
                  <a:cxn ang="0">
                    <a:pos x="4" y="24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0" y="1"/>
                  </a:cxn>
                </a:cxnLst>
                <a:pathLst>
                  <a:path w="13" h="27">
                    <a:moveTo>
                      <a:pt x="10" y="1"/>
                    </a:moveTo>
                    <a:lnTo>
                      <a:pt x="13" y="4"/>
                    </a:lnTo>
                    <a:lnTo>
                      <a:pt x="12" y="11"/>
                    </a:lnTo>
                    <a:lnTo>
                      <a:pt x="10" y="20"/>
                    </a:lnTo>
                    <a:lnTo>
                      <a:pt x="6" y="27"/>
                    </a:lnTo>
                    <a:lnTo>
                      <a:pt x="4" y="24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7" name="Freeform 169"/>
              <p:cNvSpPr/>
              <p:nvPr/>
            </p:nvSpPr>
            <p:spPr>
              <a:xfrm>
                <a:off x="520" y="388"/>
                <a:ext cx="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3"/>
                  </a:cxn>
                  <a:cxn ang="0">
                    <a:pos x="8" y="0"/>
                  </a:cxn>
                </a:cxnLst>
                <a:pathLst>
                  <a:path w="8" h="4">
                    <a:moveTo>
                      <a:pt x="0" y="4"/>
                    </a:moveTo>
                    <a:lnTo>
                      <a:pt x="4" y="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8" name="Freeform 170"/>
              <p:cNvSpPr/>
              <p:nvPr/>
            </p:nvSpPr>
            <p:spPr>
              <a:xfrm>
                <a:off x="528" y="394"/>
                <a:ext cx="16" cy="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7"/>
                  </a:cxn>
                  <a:cxn ang="0">
                    <a:pos x="1" y="15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6" y="28"/>
                  </a:cxn>
                  <a:cxn ang="0">
                    <a:pos x="7" y="26"/>
                  </a:cxn>
                  <a:cxn ang="0">
                    <a:pos x="6" y="24"/>
                  </a:cxn>
                  <a:cxn ang="0">
                    <a:pos x="10" y="24"/>
                  </a:cxn>
                  <a:cxn ang="0">
                    <a:pos x="16" y="24"/>
                  </a:cxn>
                  <a:cxn ang="0">
                    <a:pos x="12" y="28"/>
                  </a:cxn>
                  <a:cxn ang="0">
                    <a:pos x="5" y="32"/>
                  </a:cxn>
                  <a:cxn ang="0">
                    <a:pos x="1" y="34"/>
                  </a:cxn>
                </a:cxnLst>
                <a:pathLst>
                  <a:path w="16" h="34">
                    <a:moveTo>
                      <a:pt x="6" y="0"/>
                    </a:moveTo>
                    <a:lnTo>
                      <a:pt x="3" y="7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5" y="32"/>
                    </a:lnTo>
                    <a:lnTo>
                      <a:pt x="1" y="3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99" name="Freeform 171"/>
              <p:cNvSpPr/>
              <p:nvPr/>
            </p:nvSpPr>
            <p:spPr>
              <a:xfrm>
                <a:off x="526" y="432"/>
                <a:ext cx="15" cy="3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5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6"/>
                  </a:cxn>
                  <a:cxn ang="0">
                    <a:pos x="8" y="38"/>
                  </a:cxn>
                </a:cxnLst>
                <a:pathLst>
                  <a:path w="15" h="38">
                    <a:moveTo>
                      <a:pt x="15" y="0"/>
                    </a:moveTo>
                    <a:lnTo>
                      <a:pt x="6" y="5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8" y="3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0" name="Freeform 172"/>
              <p:cNvSpPr/>
              <p:nvPr/>
            </p:nvSpPr>
            <p:spPr>
              <a:xfrm>
                <a:off x="509" y="462"/>
                <a:ext cx="9" cy="3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0"/>
                  </a:cxn>
                  <a:cxn ang="0">
                    <a:pos x="3" y="17"/>
                  </a:cxn>
                  <a:cxn ang="0">
                    <a:pos x="1" y="24"/>
                  </a:cxn>
                  <a:cxn ang="0">
                    <a:pos x="0" y="30"/>
                  </a:cxn>
                </a:cxnLst>
                <a:pathLst>
                  <a:path w="9" h="30">
                    <a:moveTo>
                      <a:pt x="9" y="0"/>
                    </a:moveTo>
                    <a:lnTo>
                      <a:pt x="5" y="10"/>
                    </a:lnTo>
                    <a:lnTo>
                      <a:pt x="3" y="17"/>
                    </a:lnTo>
                    <a:lnTo>
                      <a:pt x="1" y="24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1" name="Freeform 173"/>
              <p:cNvSpPr/>
              <p:nvPr/>
            </p:nvSpPr>
            <p:spPr>
              <a:xfrm>
                <a:off x="510" y="464"/>
                <a:ext cx="10" cy="2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8"/>
                  </a:cxn>
                  <a:cxn ang="0">
                    <a:pos x="10" y="11"/>
                  </a:cxn>
                  <a:cxn ang="0">
                    <a:pos x="10" y="14"/>
                  </a:cxn>
                  <a:cxn ang="0">
                    <a:pos x="6" y="17"/>
                  </a:cxn>
                  <a:cxn ang="0">
                    <a:pos x="0" y="20"/>
                  </a:cxn>
                </a:cxnLst>
                <a:pathLst>
                  <a:path w="10" h="20">
                    <a:moveTo>
                      <a:pt x="7" y="0"/>
                    </a:moveTo>
                    <a:lnTo>
                      <a:pt x="10" y="8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6" y="1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2" name="Line 174"/>
              <p:cNvSpPr/>
              <p:nvPr/>
            </p:nvSpPr>
            <p:spPr>
              <a:xfrm>
                <a:off x="520" y="478"/>
                <a:ext cx="4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03" name="Freeform 175"/>
              <p:cNvSpPr/>
              <p:nvPr/>
            </p:nvSpPr>
            <p:spPr>
              <a:xfrm>
                <a:off x="491" y="458"/>
                <a:ext cx="15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1" y="21"/>
                  </a:cxn>
                  <a:cxn ang="0">
                    <a:pos x="3" y="26"/>
                  </a:cxn>
                  <a:cxn ang="0">
                    <a:pos x="7" y="28"/>
                  </a:cxn>
                  <a:cxn ang="0">
                    <a:pos x="9" y="25"/>
                  </a:cxn>
                  <a:cxn ang="0">
                    <a:pos x="11" y="19"/>
                  </a:cxn>
                  <a:cxn ang="0">
                    <a:pos x="14" y="10"/>
                  </a:cxn>
                  <a:cxn ang="0">
                    <a:pos x="15" y="0"/>
                  </a:cxn>
                </a:cxnLst>
                <a:pathLst>
                  <a:path w="15" h="28">
                    <a:moveTo>
                      <a:pt x="15" y="0"/>
                    </a:moveTo>
                    <a:lnTo>
                      <a:pt x="7" y="4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3" y="26"/>
                    </a:lnTo>
                    <a:lnTo>
                      <a:pt x="7" y="28"/>
                    </a:lnTo>
                    <a:lnTo>
                      <a:pt x="9" y="25"/>
                    </a:lnTo>
                    <a:lnTo>
                      <a:pt x="11" y="19"/>
                    </a:lnTo>
                    <a:lnTo>
                      <a:pt x="14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4" name="Freeform 176"/>
              <p:cNvSpPr/>
              <p:nvPr/>
            </p:nvSpPr>
            <p:spPr>
              <a:xfrm>
                <a:off x="519" y="435"/>
                <a:ext cx="8" cy="16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4"/>
                  </a:cxn>
                  <a:cxn ang="0">
                    <a:pos x="8" y="7"/>
                  </a:cxn>
                  <a:cxn ang="0">
                    <a:pos x="7" y="11"/>
                  </a:cxn>
                  <a:cxn ang="0">
                    <a:pos x="6" y="15"/>
                  </a:cxn>
                  <a:cxn ang="0">
                    <a:pos x="3" y="16"/>
                  </a:cxn>
                  <a:cxn ang="0">
                    <a:pos x="1" y="15"/>
                  </a:cxn>
                </a:cxnLst>
                <a:pathLst>
                  <a:path w="8" h="16">
                    <a:moveTo>
                      <a:pt x="1" y="15"/>
                    </a:moveTo>
                    <a:lnTo>
                      <a:pt x="0" y="10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8" y="7"/>
                    </a:lnTo>
                    <a:lnTo>
                      <a:pt x="7" y="11"/>
                    </a:lnTo>
                    <a:lnTo>
                      <a:pt x="6" y="15"/>
                    </a:lnTo>
                    <a:lnTo>
                      <a:pt x="3" y="16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5" name="Freeform 177"/>
              <p:cNvSpPr/>
              <p:nvPr/>
            </p:nvSpPr>
            <p:spPr>
              <a:xfrm>
                <a:off x="516" y="429"/>
                <a:ext cx="6" cy="9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9"/>
                  </a:cxn>
                </a:cxnLst>
                <a:pathLst>
                  <a:path w="6" h="9">
                    <a:moveTo>
                      <a:pt x="3" y="9"/>
                    </a:move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6" name="Freeform 178"/>
              <p:cNvSpPr/>
              <p:nvPr/>
            </p:nvSpPr>
            <p:spPr>
              <a:xfrm>
                <a:off x="512" y="450"/>
                <a:ext cx="7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pathLst>
                  <a:path w="7" h="8">
                    <a:moveTo>
                      <a:pt x="5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7" name="Freeform 179"/>
              <p:cNvSpPr/>
              <p:nvPr/>
            </p:nvSpPr>
            <p:spPr>
              <a:xfrm>
                <a:off x="706" y="243"/>
                <a:ext cx="19" cy="69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" y="22"/>
                  </a:cxn>
                  <a:cxn ang="0">
                    <a:pos x="1" y="32"/>
                  </a:cxn>
                  <a:cxn ang="0">
                    <a:pos x="0" y="42"/>
                  </a:cxn>
                  <a:cxn ang="0">
                    <a:pos x="1" y="54"/>
                  </a:cxn>
                  <a:cxn ang="0">
                    <a:pos x="2" y="63"/>
                  </a:cxn>
                  <a:cxn ang="0">
                    <a:pos x="4" y="67"/>
                  </a:cxn>
                  <a:cxn ang="0">
                    <a:pos x="6" y="69"/>
                  </a:cxn>
                  <a:cxn ang="0">
                    <a:pos x="9" y="69"/>
                  </a:cxn>
                  <a:cxn ang="0">
                    <a:pos x="12" y="65"/>
                  </a:cxn>
                  <a:cxn ang="0">
                    <a:pos x="16" y="55"/>
                  </a:cxn>
                  <a:cxn ang="0">
                    <a:pos x="18" y="41"/>
                  </a:cxn>
                  <a:cxn ang="0">
                    <a:pos x="19" y="29"/>
                  </a:cxn>
                  <a:cxn ang="0">
                    <a:pos x="19" y="20"/>
                  </a:cxn>
                  <a:cxn ang="0">
                    <a:pos x="18" y="12"/>
                  </a:cxn>
                  <a:cxn ang="0">
                    <a:pos x="17" y="5"/>
                  </a:cxn>
                  <a:cxn ang="0">
                    <a:pos x="16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7" y="4"/>
                  </a:cxn>
                  <a:cxn ang="0">
                    <a:pos x="4" y="12"/>
                  </a:cxn>
                </a:cxnLst>
                <a:pathLst>
                  <a:path w="19" h="69">
                    <a:moveTo>
                      <a:pt x="4" y="12"/>
                    </a:moveTo>
                    <a:lnTo>
                      <a:pt x="2" y="22"/>
                    </a:lnTo>
                    <a:lnTo>
                      <a:pt x="1" y="32"/>
                    </a:lnTo>
                    <a:lnTo>
                      <a:pt x="0" y="42"/>
                    </a:lnTo>
                    <a:lnTo>
                      <a:pt x="1" y="54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9" y="69"/>
                    </a:lnTo>
                    <a:lnTo>
                      <a:pt x="12" y="65"/>
                    </a:lnTo>
                    <a:lnTo>
                      <a:pt x="16" y="55"/>
                    </a:lnTo>
                    <a:lnTo>
                      <a:pt x="18" y="41"/>
                    </a:lnTo>
                    <a:lnTo>
                      <a:pt x="19" y="29"/>
                    </a:lnTo>
                    <a:lnTo>
                      <a:pt x="19" y="20"/>
                    </a:lnTo>
                    <a:lnTo>
                      <a:pt x="18" y="12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4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8" name="Freeform 180"/>
              <p:cNvSpPr/>
              <p:nvPr/>
            </p:nvSpPr>
            <p:spPr>
              <a:xfrm>
                <a:off x="675" y="229"/>
                <a:ext cx="53" cy="99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2" y="89"/>
                  </a:cxn>
                  <a:cxn ang="0">
                    <a:pos x="5" y="94"/>
                  </a:cxn>
                  <a:cxn ang="0">
                    <a:pos x="10" y="97"/>
                  </a:cxn>
                  <a:cxn ang="0">
                    <a:pos x="16" y="98"/>
                  </a:cxn>
                  <a:cxn ang="0">
                    <a:pos x="24" y="99"/>
                  </a:cxn>
                  <a:cxn ang="0">
                    <a:pos x="31" y="99"/>
                  </a:cxn>
                  <a:cxn ang="0">
                    <a:pos x="35" y="97"/>
                  </a:cxn>
                  <a:cxn ang="0">
                    <a:pos x="42" y="92"/>
                  </a:cxn>
                  <a:cxn ang="0">
                    <a:pos x="47" y="82"/>
                  </a:cxn>
                  <a:cxn ang="0">
                    <a:pos x="50" y="68"/>
                  </a:cxn>
                  <a:cxn ang="0">
                    <a:pos x="52" y="52"/>
                  </a:cxn>
                  <a:cxn ang="0">
                    <a:pos x="53" y="38"/>
                  </a:cxn>
                  <a:cxn ang="0">
                    <a:pos x="53" y="28"/>
                  </a:cxn>
                  <a:cxn ang="0">
                    <a:pos x="53" y="22"/>
                  </a:cxn>
                  <a:cxn ang="0">
                    <a:pos x="52" y="15"/>
                  </a:cxn>
                  <a:cxn ang="0">
                    <a:pos x="51" y="11"/>
                  </a:cxn>
                  <a:cxn ang="0">
                    <a:pos x="49" y="5"/>
                  </a:cxn>
                  <a:cxn ang="0">
                    <a:pos x="46" y="2"/>
                  </a:cxn>
                  <a:cxn ang="0">
                    <a:pos x="43" y="0"/>
                  </a:cxn>
                  <a:cxn ang="0">
                    <a:pos x="41" y="0"/>
                  </a:cxn>
                </a:cxnLst>
                <a:pathLst>
                  <a:path w="53" h="99">
                    <a:moveTo>
                      <a:pt x="0" y="81"/>
                    </a:moveTo>
                    <a:lnTo>
                      <a:pt x="2" y="89"/>
                    </a:lnTo>
                    <a:lnTo>
                      <a:pt x="5" y="94"/>
                    </a:lnTo>
                    <a:lnTo>
                      <a:pt x="10" y="97"/>
                    </a:lnTo>
                    <a:lnTo>
                      <a:pt x="16" y="98"/>
                    </a:lnTo>
                    <a:lnTo>
                      <a:pt x="24" y="99"/>
                    </a:lnTo>
                    <a:lnTo>
                      <a:pt x="31" y="99"/>
                    </a:lnTo>
                    <a:lnTo>
                      <a:pt x="35" y="97"/>
                    </a:lnTo>
                    <a:lnTo>
                      <a:pt x="42" y="92"/>
                    </a:lnTo>
                    <a:lnTo>
                      <a:pt x="47" y="82"/>
                    </a:lnTo>
                    <a:lnTo>
                      <a:pt x="50" y="68"/>
                    </a:lnTo>
                    <a:lnTo>
                      <a:pt x="52" y="52"/>
                    </a:lnTo>
                    <a:lnTo>
                      <a:pt x="53" y="38"/>
                    </a:lnTo>
                    <a:lnTo>
                      <a:pt x="53" y="28"/>
                    </a:lnTo>
                    <a:lnTo>
                      <a:pt x="53" y="22"/>
                    </a:lnTo>
                    <a:lnTo>
                      <a:pt x="52" y="15"/>
                    </a:lnTo>
                    <a:lnTo>
                      <a:pt x="51" y="11"/>
                    </a:lnTo>
                    <a:lnTo>
                      <a:pt x="49" y="5"/>
                    </a:lnTo>
                    <a:lnTo>
                      <a:pt x="46" y="2"/>
                    </a:lnTo>
                    <a:lnTo>
                      <a:pt x="43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09" name="Freeform 181"/>
              <p:cNvSpPr/>
              <p:nvPr/>
            </p:nvSpPr>
            <p:spPr>
              <a:xfrm>
                <a:off x="701" y="271"/>
                <a:ext cx="16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8"/>
                  </a:cxn>
                  <a:cxn ang="0">
                    <a:pos x="0" y="17"/>
                  </a:cxn>
                  <a:cxn ang="0">
                    <a:pos x="1" y="28"/>
                  </a:cxn>
                  <a:cxn ang="0">
                    <a:pos x="2" y="37"/>
                  </a:cxn>
                  <a:cxn ang="0">
                    <a:pos x="4" y="42"/>
                  </a:cxn>
                  <a:cxn ang="0">
                    <a:pos x="8" y="47"/>
                  </a:cxn>
                  <a:cxn ang="0">
                    <a:pos x="11" y="49"/>
                  </a:cxn>
                  <a:cxn ang="0">
                    <a:pos x="14" y="50"/>
                  </a:cxn>
                  <a:cxn ang="0">
                    <a:pos x="16" y="49"/>
                  </a:cxn>
                </a:cxnLst>
                <a:pathLst>
                  <a:path w="16" h="50">
                    <a:moveTo>
                      <a:pt x="2" y="0"/>
                    </a:moveTo>
                    <a:lnTo>
                      <a:pt x="1" y="8"/>
                    </a:lnTo>
                    <a:lnTo>
                      <a:pt x="0" y="17"/>
                    </a:lnTo>
                    <a:lnTo>
                      <a:pt x="1" y="28"/>
                    </a:lnTo>
                    <a:lnTo>
                      <a:pt x="2" y="37"/>
                    </a:lnTo>
                    <a:lnTo>
                      <a:pt x="4" y="42"/>
                    </a:lnTo>
                    <a:lnTo>
                      <a:pt x="8" y="47"/>
                    </a:lnTo>
                    <a:lnTo>
                      <a:pt x="11" y="49"/>
                    </a:lnTo>
                    <a:lnTo>
                      <a:pt x="14" y="50"/>
                    </a:lnTo>
                    <a:lnTo>
                      <a:pt x="16" y="4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0" name="Freeform 182"/>
              <p:cNvSpPr/>
              <p:nvPr/>
            </p:nvSpPr>
            <p:spPr>
              <a:xfrm>
                <a:off x="711" y="251"/>
                <a:ext cx="3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3" y="12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6"/>
                  </a:cxn>
                </a:cxnLst>
                <a:pathLst>
                  <a:path w="3" h="12">
                    <a:moveTo>
                      <a:pt x="2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1" name="Freeform 183"/>
              <p:cNvSpPr/>
              <p:nvPr/>
            </p:nvSpPr>
            <p:spPr>
              <a:xfrm>
                <a:off x="707" y="271"/>
                <a:ext cx="3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pathLst>
                  <a:path w="3" h="13">
                    <a:moveTo>
                      <a:pt x="1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2" name="Freeform 184"/>
              <p:cNvSpPr/>
              <p:nvPr/>
            </p:nvSpPr>
            <p:spPr>
              <a:xfrm>
                <a:off x="708" y="292"/>
                <a:ext cx="3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2" y="9"/>
                  </a:cxn>
                  <a:cxn ang="0">
                    <a:pos x="1" y="11"/>
                  </a:cxn>
                </a:cxnLst>
                <a:pathLst>
                  <a:path w="3" h="11">
                    <a:moveTo>
                      <a:pt x="0" y="5"/>
                    </a:moveTo>
                    <a:lnTo>
                      <a:pt x="2" y="0"/>
                    </a:lnTo>
                    <a:lnTo>
                      <a:pt x="3" y="5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3" name="Freeform 185"/>
              <p:cNvSpPr/>
              <p:nvPr/>
            </p:nvSpPr>
            <p:spPr>
              <a:xfrm>
                <a:off x="717" y="246"/>
                <a:ext cx="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10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3" y="19"/>
                  </a:cxn>
                  <a:cxn ang="0">
                    <a:pos x="5" y="15"/>
                  </a:cxn>
                  <a:cxn ang="0">
                    <a:pos x="7" y="12"/>
                  </a:cxn>
                </a:cxnLst>
                <a:pathLst>
                  <a:path w="7" h="22">
                    <a:moveTo>
                      <a:pt x="0" y="0"/>
                    </a:moveTo>
                    <a:lnTo>
                      <a:pt x="2" y="3"/>
                    </a:lnTo>
                    <a:lnTo>
                      <a:pt x="2" y="10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3" y="19"/>
                    </a:lnTo>
                    <a:lnTo>
                      <a:pt x="5" y="15"/>
                    </a:lnTo>
                    <a:lnTo>
                      <a:pt x="7" y="12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4" name="Freeform 186"/>
              <p:cNvSpPr/>
              <p:nvPr/>
            </p:nvSpPr>
            <p:spPr>
              <a:xfrm>
                <a:off x="714" y="291"/>
                <a:ext cx="6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2"/>
                  </a:cxn>
                  <a:cxn ang="0">
                    <a:pos x="1" y="6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6"/>
                  </a:cxn>
                </a:cxnLst>
                <a:pathLst>
                  <a:path w="6" h="17">
                    <a:moveTo>
                      <a:pt x="0" y="17"/>
                    </a:moveTo>
                    <a:lnTo>
                      <a:pt x="0" y="12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5" name="Freeform 187"/>
              <p:cNvSpPr/>
              <p:nvPr/>
            </p:nvSpPr>
            <p:spPr>
              <a:xfrm>
                <a:off x="719" y="271"/>
                <a:ext cx="4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3" y="18"/>
                  </a:cxn>
                </a:cxnLst>
                <a:pathLst>
                  <a:path w="4" h="18">
                    <a:moveTo>
                      <a:pt x="4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6" name="Freeform 188"/>
              <p:cNvSpPr/>
              <p:nvPr/>
            </p:nvSpPr>
            <p:spPr>
              <a:xfrm>
                <a:off x="714" y="275"/>
                <a:ext cx="3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1"/>
                  </a:cxn>
                </a:cxnLst>
                <a:pathLst>
                  <a:path w="3" h="5">
                    <a:moveTo>
                      <a:pt x="0" y="1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7" name="Freeform 189"/>
              <p:cNvSpPr/>
              <p:nvPr/>
            </p:nvSpPr>
            <p:spPr>
              <a:xfrm>
                <a:off x="140" y="352"/>
                <a:ext cx="24" cy="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0"/>
                  </a:cxn>
                  <a:cxn ang="0">
                    <a:pos x="6" y="23"/>
                  </a:cxn>
                  <a:cxn ang="0">
                    <a:pos x="10" y="25"/>
                  </a:cxn>
                  <a:cxn ang="0">
                    <a:pos x="15" y="25"/>
                  </a:cxn>
                  <a:cxn ang="0">
                    <a:pos x="19" y="24"/>
                  </a:cxn>
                  <a:cxn ang="0">
                    <a:pos x="22" y="21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5"/>
                  </a:cxn>
                  <a:cxn ang="0">
                    <a:pos x="19" y="3"/>
                  </a:cxn>
                  <a:cxn ang="0">
                    <a:pos x="17" y="2"/>
                  </a:cxn>
                  <a:cxn ang="0">
                    <a:pos x="15" y="1"/>
                  </a:cxn>
                </a:cxnLst>
                <a:pathLst>
                  <a:path w="24" h="25">
                    <a:moveTo>
                      <a:pt x="13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5" y="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8" name="Freeform 190"/>
              <p:cNvSpPr/>
              <p:nvPr/>
            </p:nvSpPr>
            <p:spPr>
              <a:xfrm>
                <a:off x="155" y="355"/>
                <a:ext cx="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2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5" h="8">
                    <a:moveTo>
                      <a:pt x="0" y="0"/>
                    </a:moveTo>
                    <a:lnTo>
                      <a:pt x="3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19" name="Freeform 191"/>
              <p:cNvSpPr/>
              <p:nvPr/>
            </p:nvSpPr>
            <p:spPr>
              <a:xfrm>
                <a:off x="146" y="354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0"/>
                  </a:cxn>
                </a:cxnLst>
                <a:pathLst>
                  <a:path w="6" h="7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0" name="Freeform 192"/>
              <p:cNvSpPr/>
              <p:nvPr/>
            </p:nvSpPr>
            <p:spPr>
              <a:xfrm>
                <a:off x="143" y="360"/>
                <a:ext cx="5" cy="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5" y="4"/>
                  </a:cxn>
                  <a:cxn ang="0">
                    <a:pos x="4" y="8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3" y="13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pathLst>
                  <a:path w="5" h="14">
                    <a:moveTo>
                      <a:pt x="1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4" y="8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1" name="Freeform 193"/>
              <p:cNvSpPr/>
              <p:nvPr/>
            </p:nvSpPr>
            <p:spPr>
              <a:xfrm>
                <a:off x="151" y="363"/>
                <a:ext cx="11" cy="1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6" y="11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1" y="2"/>
                  </a:cxn>
                  <a:cxn ang="0">
                    <a:pos x="10" y="0"/>
                  </a:cxn>
                </a:cxnLst>
                <a:pathLst>
                  <a:path w="11" h="12">
                    <a:moveTo>
                      <a:pt x="10" y="0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1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2" name="Freeform 194"/>
              <p:cNvSpPr/>
              <p:nvPr/>
            </p:nvSpPr>
            <p:spPr>
              <a:xfrm>
                <a:off x="150" y="365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pathLst>
                  <a:path w="2" h="7">
                    <a:moveTo>
                      <a:pt x="0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3" name="Freeform 195"/>
              <p:cNvSpPr/>
              <p:nvPr/>
            </p:nvSpPr>
            <p:spPr>
              <a:xfrm>
                <a:off x="151" y="35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pathLst>
                  <a:path w="2" h="6">
                    <a:moveTo>
                      <a:pt x="2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4" name="Freeform 196"/>
              <p:cNvSpPr/>
              <p:nvPr/>
            </p:nvSpPr>
            <p:spPr>
              <a:xfrm>
                <a:off x="222" y="361"/>
                <a:ext cx="15" cy="3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3"/>
                  </a:cxn>
                  <a:cxn ang="0">
                    <a:pos x="5" y="16"/>
                  </a:cxn>
                  <a:cxn ang="0">
                    <a:pos x="1" y="26"/>
                  </a:cxn>
                  <a:cxn ang="0">
                    <a:pos x="0" y="31"/>
                  </a:cxn>
                </a:cxnLst>
                <a:pathLst>
                  <a:path w="15" h="31">
                    <a:moveTo>
                      <a:pt x="15" y="0"/>
                    </a:moveTo>
                    <a:lnTo>
                      <a:pt x="12" y="3"/>
                    </a:lnTo>
                    <a:lnTo>
                      <a:pt x="5" y="16"/>
                    </a:lnTo>
                    <a:lnTo>
                      <a:pt x="1" y="26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5" name="Freeform 197"/>
              <p:cNvSpPr/>
              <p:nvPr/>
            </p:nvSpPr>
            <p:spPr>
              <a:xfrm>
                <a:off x="214" y="360"/>
                <a:ext cx="17" cy="3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3"/>
                  </a:cxn>
                  <a:cxn ang="0">
                    <a:pos x="7" y="15"/>
                  </a:cxn>
                  <a:cxn ang="0">
                    <a:pos x="3" y="25"/>
                  </a:cxn>
                  <a:cxn ang="0">
                    <a:pos x="0" y="34"/>
                  </a:cxn>
                </a:cxnLst>
                <a:pathLst>
                  <a:path w="17" h="34">
                    <a:moveTo>
                      <a:pt x="17" y="0"/>
                    </a:moveTo>
                    <a:lnTo>
                      <a:pt x="13" y="3"/>
                    </a:lnTo>
                    <a:lnTo>
                      <a:pt x="7" y="15"/>
                    </a:lnTo>
                    <a:lnTo>
                      <a:pt x="3" y="25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6" name="Freeform 198"/>
              <p:cNvSpPr/>
              <p:nvPr/>
            </p:nvSpPr>
            <p:spPr>
              <a:xfrm>
                <a:off x="208" y="359"/>
                <a:ext cx="17" cy="3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3"/>
                  </a:cxn>
                  <a:cxn ang="0">
                    <a:pos x="8" y="15"/>
                  </a:cxn>
                  <a:cxn ang="0">
                    <a:pos x="2" y="31"/>
                  </a:cxn>
                  <a:cxn ang="0">
                    <a:pos x="0" y="37"/>
                  </a:cxn>
                </a:cxnLst>
                <a:pathLst>
                  <a:path w="17" h="37">
                    <a:moveTo>
                      <a:pt x="17" y="0"/>
                    </a:moveTo>
                    <a:lnTo>
                      <a:pt x="13" y="3"/>
                    </a:lnTo>
                    <a:lnTo>
                      <a:pt x="8" y="15"/>
                    </a:lnTo>
                    <a:lnTo>
                      <a:pt x="2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7" name="Freeform 199"/>
              <p:cNvSpPr/>
              <p:nvPr/>
            </p:nvSpPr>
            <p:spPr>
              <a:xfrm>
                <a:off x="203" y="357"/>
                <a:ext cx="16" cy="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3"/>
                  </a:cxn>
                  <a:cxn ang="0">
                    <a:pos x="9" y="11"/>
                  </a:cxn>
                  <a:cxn ang="0">
                    <a:pos x="4" y="27"/>
                  </a:cxn>
                  <a:cxn ang="0">
                    <a:pos x="0" y="38"/>
                  </a:cxn>
                </a:cxnLst>
                <a:pathLst>
                  <a:path w="16" h="38">
                    <a:moveTo>
                      <a:pt x="16" y="0"/>
                    </a:moveTo>
                    <a:lnTo>
                      <a:pt x="13" y="3"/>
                    </a:lnTo>
                    <a:lnTo>
                      <a:pt x="9" y="11"/>
                    </a:lnTo>
                    <a:lnTo>
                      <a:pt x="4" y="27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8" name="Freeform 200"/>
              <p:cNvSpPr/>
              <p:nvPr/>
            </p:nvSpPr>
            <p:spPr>
              <a:xfrm>
                <a:off x="198" y="357"/>
                <a:ext cx="15" cy="3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4"/>
                  </a:cxn>
                  <a:cxn ang="0">
                    <a:pos x="8" y="13"/>
                  </a:cxn>
                  <a:cxn ang="0">
                    <a:pos x="3" y="27"/>
                  </a:cxn>
                  <a:cxn ang="0">
                    <a:pos x="0" y="39"/>
                  </a:cxn>
                </a:cxnLst>
                <a:pathLst>
                  <a:path w="15" h="39">
                    <a:moveTo>
                      <a:pt x="15" y="0"/>
                    </a:moveTo>
                    <a:lnTo>
                      <a:pt x="12" y="4"/>
                    </a:lnTo>
                    <a:lnTo>
                      <a:pt x="8" y="13"/>
                    </a:lnTo>
                    <a:lnTo>
                      <a:pt x="3" y="2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29" name="Freeform 201"/>
              <p:cNvSpPr/>
              <p:nvPr/>
            </p:nvSpPr>
            <p:spPr>
              <a:xfrm>
                <a:off x="192" y="355"/>
                <a:ext cx="16" cy="4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4"/>
                  </a:cxn>
                  <a:cxn ang="0">
                    <a:pos x="7" y="17"/>
                  </a:cxn>
                  <a:cxn ang="0">
                    <a:pos x="3" y="29"/>
                  </a:cxn>
                  <a:cxn ang="0">
                    <a:pos x="0" y="40"/>
                  </a:cxn>
                </a:cxnLst>
                <a:pathLst>
                  <a:path w="16" h="40">
                    <a:moveTo>
                      <a:pt x="16" y="0"/>
                    </a:moveTo>
                    <a:lnTo>
                      <a:pt x="13" y="4"/>
                    </a:lnTo>
                    <a:lnTo>
                      <a:pt x="7" y="17"/>
                    </a:lnTo>
                    <a:lnTo>
                      <a:pt x="3" y="2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0" name="Freeform 202"/>
              <p:cNvSpPr/>
              <p:nvPr/>
            </p:nvSpPr>
            <p:spPr>
              <a:xfrm>
                <a:off x="187" y="354"/>
                <a:ext cx="16" cy="4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4"/>
                  </a:cxn>
                  <a:cxn ang="0">
                    <a:pos x="7" y="16"/>
                  </a:cxn>
                  <a:cxn ang="0">
                    <a:pos x="3" y="29"/>
                  </a:cxn>
                  <a:cxn ang="0">
                    <a:pos x="0" y="40"/>
                  </a:cxn>
                </a:cxnLst>
                <a:pathLst>
                  <a:path w="16" h="40">
                    <a:moveTo>
                      <a:pt x="16" y="0"/>
                    </a:moveTo>
                    <a:lnTo>
                      <a:pt x="12" y="4"/>
                    </a:lnTo>
                    <a:lnTo>
                      <a:pt x="7" y="16"/>
                    </a:lnTo>
                    <a:lnTo>
                      <a:pt x="3" y="29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1" name="Freeform 203"/>
              <p:cNvSpPr/>
              <p:nvPr/>
            </p:nvSpPr>
            <p:spPr>
              <a:xfrm>
                <a:off x="183" y="353"/>
                <a:ext cx="15" cy="4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5"/>
                  </a:cxn>
                  <a:cxn ang="0">
                    <a:pos x="5" y="18"/>
                  </a:cxn>
                  <a:cxn ang="0">
                    <a:pos x="2" y="31"/>
                  </a:cxn>
                  <a:cxn ang="0">
                    <a:pos x="0" y="40"/>
                  </a:cxn>
                </a:cxnLst>
                <a:pathLst>
                  <a:path w="15" h="40">
                    <a:moveTo>
                      <a:pt x="15" y="0"/>
                    </a:moveTo>
                    <a:lnTo>
                      <a:pt x="10" y="5"/>
                    </a:lnTo>
                    <a:lnTo>
                      <a:pt x="5" y="18"/>
                    </a:lnTo>
                    <a:lnTo>
                      <a:pt x="2" y="31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2" name="Freeform 204"/>
              <p:cNvSpPr/>
              <p:nvPr/>
            </p:nvSpPr>
            <p:spPr>
              <a:xfrm>
                <a:off x="178" y="352"/>
                <a:ext cx="14" cy="4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4"/>
                  </a:cxn>
                  <a:cxn ang="0">
                    <a:pos x="7" y="13"/>
                  </a:cxn>
                  <a:cxn ang="0">
                    <a:pos x="4" y="26"/>
                  </a:cxn>
                  <a:cxn ang="0">
                    <a:pos x="1" y="38"/>
                  </a:cxn>
                  <a:cxn ang="0">
                    <a:pos x="0" y="41"/>
                  </a:cxn>
                </a:cxnLst>
                <a:pathLst>
                  <a:path w="14" h="41">
                    <a:moveTo>
                      <a:pt x="14" y="0"/>
                    </a:moveTo>
                    <a:lnTo>
                      <a:pt x="11" y="4"/>
                    </a:lnTo>
                    <a:lnTo>
                      <a:pt x="7" y="13"/>
                    </a:lnTo>
                    <a:lnTo>
                      <a:pt x="4" y="26"/>
                    </a:lnTo>
                    <a:lnTo>
                      <a:pt x="1" y="38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3" name="Freeform 205"/>
              <p:cNvSpPr/>
              <p:nvPr/>
            </p:nvSpPr>
            <p:spPr>
              <a:xfrm>
                <a:off x="173" y="351"/>
                <a:ext cx="14" cy="4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0" y="5"/>
                  </a:cxn>
                  <a:cxn ang="0">
                    <a:pos x="8" y="12"/>
                  </a:cxn>
                  <a:cxn ang="0">
                    <a:pos x="5" y="23"/>
                  </a:cxn>
                  <a:cxn ang="0">
                    <a:pos x="2" y="35"/>
                  </a:cxn>
                  <a:cxn ang="0">
                    <a:pos x="0" y="41"/>
                  </a:cxn>
                </a:cxnLst>
                <a:pathLst>
                  <a:path w="14" h="41">
                    <a:moveTo>
                      <a:pt x="14" y="0"/>
                    </a:moveTo>
                    <a:lnTo>
                      <a:pt x="10" y="5"/>
                    </a:lnTo>
                    <a:lnTo>
                      <a:pt x="8" y="12"/>
                    </a:lnTo>
                    <a:lnTo>
                      <a:pt x="5" y="23"/>
                    </a:lnTo>
                    <a:lnTo>
                      <a:pt x="2" y="35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4" name="Freeform 206"/>
              <p:cNvSpPr/>
              <p:nvPr/>
            </p:nvSpPr>
            <p:spPr>
              <a:xfrm>
                <a:off x="169" y="350"/>
                <a:ext cx="13" cy="4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9" y="5"/>
                  </a:cxn>
                  <a:cxn ang="0">
                    <a:pos x="7" y="14"/>
                  </a:cxn>
                  <a:cxn ang="0">
                    <a:pos x="4" y="25"/>
                  </a:cxn>
                  <a:cxn ang="0">
                    <a:pos x="2" y="35"/>
                  </a:cxn>
                  <a:cxn ang="0">
                    <a:pos x="0" y="41"/>
                  </a:cxn>
                </a:cxnLst>
                <a:pathLst>
                  <a:path w="13" h="41">
                    <a:moveTo>
                      <a:pt x="13" y="0"/>
                    </a:moveTo>
                    <a:lnTo>
                      <a:pt x="9" y="5"/>
                    </a:lnTo>
                    <a:lnTo>
                      <a:pt x="7" y="14"/>
                    </a:lnTo>
                    <a:lnTo>
                      <a:pt x="4" y="25"/>
                    </a:lnTo>
                    <a:lnTo>
                      <a:pt x="2" y="35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5" name="Freeform 207"/>
              <p:cNvSpPr/>
              <p:nvPr/>
            </p:nvSpPr>
            <p:spPr>
              <a:xfrm>
                <a:off x="165" y="349"/>
                <a:ext cx="12" cy="4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6"/>
                  </a:cxn>
                  <a:cxn ang="0">
                    <a:pos x="5" y="16"/>
                  </a:cxn>
                  <a:cxn ang="0">
                    <a:pos x="3" y="27"/>
                  </a:cxn>
                  <a:cxn ang="0">
                    <a:pos x="1" y="37"/>
                  </a:cxn>
                  <a:cxn ang="0">
                    <a:pos x="0" y="41"/>
                  </a:cxn>
                </a:cxnLst>
                <a:pathLst>
                  <a:path w="12" h="41">
                    <a:moveTo>
                      <a:pt x="12" y="0"/>
                    </a:moveTo>
                    <a:lnTo>
                      <a:pt x="8" y="6"/>
                    </a:lnTo>
                    <a:lnTo>
                      <a:pt x="5" y="16"/>
                    </a:lnTo>
                    <a:lnTo>
                      <a:pt x="3" y="27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6" name="Freeform 208"/>
              <p:cNvSpPr/>
              <p:nvPr/>
            </p:nvSpPr>
            <p:spPr>
              <a:xfrm>
                <a:off x="161" y="349"/>
                <a:ext cx="11" cy="4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4"/>
                  </a:cxn>
                  <a:cxn ang="0">
                    <a:pos x="7" y="7"/>
                  </a:cxn>
                  <a:cxn ang="0">
                    <a:pos x="5" y="15"/>
                  </a:cxn>
                  <a:cxn ang="0">
                    <a:pos x="3" y="25"/>
                  </a:cxn>
                  <a:cxn ang="0">
                    <a:pos x="1" y="35"/>
                  </a:cxn>
                  <a:cxn ang="0">
                    <a:pos x="0" y="41"/>
                  </a:cxn>
                </a:cxnLst>
                <a:pathLst>
                  <a:path w="11" h="41">
                    <a:moveTo>
                      <a:pt x="11" y="0"/>
                    </a:moveTo>
                    <a:lnTo>
                      <a:pt x="8" y="4"/>
                    </a:lnTo>
                    <a:lnTo>
                      <a:pt x="7" y="7"/>
                    </a:lnTo>
                    <a:lnTo>
                      <a:pt x="5" y="15"/>
                    </a:lnTo>
                    <a:lnTo>
                      <a:pt x="3" y="25"/>
                    </a:lnTo>
                    <a:lnTo>
                      <a:pt x="1" y="35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7" name="Freeform 209"/>
              <p:cNvSpPr/>
              <p:nvPr/>
            </p:nvSpPr>
            <p:spPr>
              <a:xfrm>
                <a:off x="164" y="348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pathLst>
                  <a:path w="4" h="6">
                    <a:moveTo>
                      <a:pt x="4" y="0"/>
                    </a:moveTo>
                    <a:lnTo>
                      <a:pt x="2" y="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8" name="Freeform 210"/>
              <p:cNvSpPr/>
              <p:nvPr/>
            </p:nvSpPr>
            <p:spPr>
              <a:xfrm>
                <a:off x="161" y="34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pathLst>
                  <a:path w="3" h="4">
                    <a:moveTo>
                      <a:pt x="3" y="0"/>
                    </a:move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39" name="Freeform 211"/>
              <p:cNvSpPr/>
              <p:nvPr/>
            </p:nvSpPr>
            <p:spPr>
              <a:xfrm>
                <a:off x="157" y="346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pathLst>
                  <a:path w="4" h="4">
                    <a:moveTo>
                      <a:pt x="4" y="0"/>
                    </a:move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0" name="Freeform 212"/>
              <p:cNvSpPr/>
              <p:nvPr/>
            </p:nvSpPr>
            <p:spPr>
              <a:xfrm>
                <a:off x="151" y="345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3"/>
                  </a:cxn>
                  <a:cxn ang="0">
                    <a:pos x="0" y="5"/>
                  </a:cxn>
                </a:cxnLst>
                <a:pathLst>
                  <a:path w="4" h="5">
                    <a:moveTo>
                      <a:pt x="4" y="0"/>
                    </a:move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1" name="Freeform 213"/>
              <p:cNvSpPr/>
              <p:nvPr/>
            </p:nvSpPr>
            <p:spPr>
              <a:xfrm>
                <a:off x="147" y="344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pathLst>
                  <a:path w="4" h="6">
                    <a:moveTo>
                      <a:pt x="4" y="0"/>
                    </a:move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2" name="Freeform 214"/>
              <p:cNvSpPr/>
              <p:nvPr/>
            </p:nvSpPr>
            <p:spPr>
              <a:xfrm>
                <a:off x="140" y="343"/>
                <a:ext cx="6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4"/>
                  </a:cxn>
                </a:cxnLst>
                <a:pathLst>
                  <a:path w="6" h="14">
                    <a:moveTo>
                      <a:pt x="6" y="0"/>
                    </a:moveTo>
                    <a:lnTo>
                      <a:pt x="4" y="3"/>
                    </a:lnTo>
                    <a:lnTo>
                      <a:pt x="3" y="6"/>
                    </a:lnTo>
                    <a:lnTo>
                      <a:pt x="1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3" name="Freeform 215"/>
              <p:cNvSpPr/>
              <p:nvPr/>
            </p:nvSpPr>
            <p:spPr>
              <a:xfrm>
                <a:off x="157" y="378"/>
                <a:ext cx="1" cy="1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pathLst>
                  <a:path w="1" h="10">
                    <a:moveTo>
                      <a:pt x="1" y="0"/>
                    </a:move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4" name="Freeform 216"/>
              <p:cNvSpPr/>
              <p:nvPr/>
            </p:nvSpPr>
            <p:spPr>
              <a:xfrm>
                <a:off x="153" y="378"/>
                <a:ext cx="2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9"/>
                  </a:cxn>
                </a:cxnLst>
                <a:pathLst>
                  <a:path w="2" h="9">
                    <a:moveTo>
                      <a:pt x="2" y="0"/>
                    </a:moveTo>
                    <a:lnTo>
                      <a:pt x="1" y="4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5" name="Freeform 217"/>
              <p:cNvSpPr/>
              <p:nvPr/>
            </p:nvSpPr>
            <p:spPr>
              <a:xfrm>
                <a:off x="149" y="378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pathLst>
                  <a:path w="1" h="8">
                    <a:moveTo>
                      <a:pt x="1" y="0"/>
                    </a:move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6" name="Freeform 218"/>
              <p:cNvSpPr/>
              <p:nvPr/>
            </p:nvSpPr>
            <p:spPr>
              <a:xfrm>
                <a:off x="146" y="377"/>
                <a:ext cx="1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pathLst>
                  <a:path w="1" h="8">
                    <a:moveTo>
                      <a:pt x="1" y="0"/>
                    </a:move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7" name="Freeform 219"/>
              <p:cNvSpPr/>
              <p:nvPr/>
            </p:nvSpPr>
            <p:spPr>
              <a:xfrm>
                <a:off x="142" y="374"/>
                <a:ext cx="1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0" y="9"/>
                  </a:cxn>
                </a:cxnLst>
                <a:pathLst>
                  <a:path w="1" h="9">
                    <a:moveTo>
                      <a:pt x="1" y="0"/>
                    </a:moveTo>
                    <a:lnTo>
                      <a:pt x="0" y="7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8" name="Freeform 220"/>
              <p:cNvSpPr/>
              <p:nvPr/>
            </p:nvSpPr>
            <p:spPr>
              <a:xfrm>
                <a:off x="138" y="368"/>
                <a:ext cx="1" cy="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4"/>
                  </a:cxn>
                </a:cxnLst>
                <a:pathLst>
                  <a:path w="1" h="14">
                    <a:moveTo>
                      <a:pt x="1" y="0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49" name="Freeform 221"/>
              <p:cNvSpPr/>
              <p:nvPr/>
            </p:nvSpPr>
            <p:spPr>
              <a:xfrm>
                <a:off x="135" y="342"/>
                <a:ext cx="7" cy="4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4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4"/>
                  </a:cxn>
                  <a:cxn ang="0">
                    <a:pos x="0" y="40"/>
                  </a:cxn>
                </a:cxnLst>
                <a:pathLst>
                  <a:path w="7" h="40">
                    <a:moveTo>
                      <a:pt x="7" y="0"/>
                    </a:moveTo>
                    <a:lnTo>
                      <a:pt x="5" y="4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0" name="Freeform 222"/>
              <p:cNvSpPr/>
              <p:nvPr/>
            </p:nvSpPr>
            <p:spPr>
              <a:xfrm>
                <a:off x="132" y="342"/>
                <a:ext cx="5" cy="3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3"/>
                  </a:cxn>
                  <a:cxn ang="0">
                    <a:pos x="3" y="7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39"/>
                  </a:cxn>
                </a:cxnLst>
                <a:pathLst>
                  <a:path w="5" h="39">
                    <a:moveTo>
                      <a:pt x="5" y="0"/>
                    </a:moveTo>
                    <a:lnTo>
                      <a:pt x="4" y="3"/>
                    </a:lnTo>
                    <a:lnTo>
                      <a:pt x="3" y="7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1" name="Freeform 223"/>
              <p:cNvSpPr/>
              <p:nvPr/>
            </p:nvSpPr>
            <p:spPr>
              <a:xfrm>
                <a:off x="128" y="341"/>
                <a:ext cx="6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4"/>
                  </a:cxn>
                  <a:cxn ang="0">
                    <a:pos x="2" y="13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8"/>
                  </a:cxn>
                </a:cxnLst>
                <a:pathLst>
                  <a:path w="6" h="38">
                    <a:moveTo>
                      <a:pt x="6" y="0"/>
                    </a:moveTo>
                    <a:lnTo>
                      <a:pt x="4" y="4"/>
                    </a:lnTo>
                    <a:lnTo>
                      <a:pt x="2" y="13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2" name="Freeform 224"/>
              <p:cNvSpPr/>
              <p:nvPr/>
            </p:nvSpPr>
            <p:spPr>
              <a:xfrm>
                <a:off x="124" y="340"/>
                <a:ext cx="7" cy="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3"/>
                  </a:cxn>
                  <a:cxn ang="0">
                    <a:pos x="2" y="14"/>
                  </a:cxn>
                  <a:cxn ang="0">
                    <a:pos x="1" y="25"/>
                  </a:cxn>
                  <a:cxn ang="0">
                    <a:pos x="0" y="35"/>
                  </a:cxn>
                  <a:cxn ang="0">
                    <a:pos x="0" y="38"/>
                  </a:cxn>
                </a:cxnLst>
                <a:pathLst>
                  <a:path w="7" h="38">
                    <a:moveTo>
                      <a:pt x="7" y="0"/>
                    </a:moveTo>
                    <a:lnTo>
                      <a:pt x="4" y="3"/>
                    </a:lnTo>
                    <a:lnTo>
                      <a:pt x="2" y="14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3" name="Freeform 225"/>
              <p:cNvSpPr/>
              <p:nvPr/>
            </p:nvSpPr>
            <p:spPr>
              <a:xfrm>
                <a:off x="121" y="339"/>
                <a:ext cx="6" cy="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20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7"/>
                  </a:cxn>
                </a:cxnLst>
                <a:pathLst>
                  <a:path w="6" h="37">
                    <a:moveTo>
                      <a:pt x="6" y="0"/>
                    </a:moveTo>
                    <a:lnTo>
                      <a:pt x="3" y="3"/>
                    </a:lnTo>
                    <a:lnTo>
                      <a:pt x="2" y="7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4" name="Freeform 226"/>
              <p:cNvSpPr/>
              <p:nvPr/>
            </p:nvSpPr>
            <p:spPr>
              <a:xfrm>
                <a:off x="118" y="338"/>
                <a:ext cx="5" cy="3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0" y="26"/>
                  </a:cxn>
                  <a:cxn ang="0">
                    <a:pos x="0" y="36"/>
                  </a:cxn>
                </a:cxnLst>
                <a:pathLst>
                  <a:path w="5" h="36">
                    <a:moveTo>
                      <a:pt x="5" y="0"/>
                    </a:moveTo>
                    <a:lnTo>
                      <a:pt x="2" y="3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5" name="Freeform 227"/>
              <p:cNvSpPr/>
              <p:nvPr/>
            </p:nvSpPr>
            <p:spPr>
              <a:xfrm>
                <a:off x="114" y="337"/>
                <a:ext cx="5" cy="3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3"/>
                  </a:cxn>
                  <a:cxn ang="0">
                    <a:pos x="1" y="11"/>
                  </a:cxn>
                  <a:cxn ang="0">
                    <a:pos x="0" y="24"/>
                  </a:cxn>
                  <a:cxn ang="0">
                    <a:pos x="1" y="35"/>
                  </a:cxn>
                </a:cxnLst>
                <a:pathLst>
                  <a:path w="5" h="35">
                    <a:moveTo>
                      <a:pt x="5" y="0"/>
                    </a:moveTo>
                    <a:lnTo>
                      <a:pt x="2" y="3"/>
                    </a:lnTo>
                    <a:lnTo>
                      <a:pt x="1" y="11"/>
                    </a:lnTo>
                    <a:lnTo>
                      <a:pt x="0" y="24"/>
                    </a:lnTo>
                    <a:lnTo>
                      <a:pt x="1" y="35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6" name="Freeform 228"/>
              <p:cNvSpPr/>
              <p:nvPr/>
            </p:nvSpPr>
            <p:spPr>
              <a:xfrm>
                <a:off x="111" y="336"/>
                <a:ext cx="3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1" y="10"/>
                  </a:cxn>
                  <a:cxn ang="0">
                    <a:pos x="0" y="24"/>
                  </a:cxn>
                  <a:cxn ang="0">
                    <a:pos x="1" y="30"/>
                  </a:cxn>
                  <a:cxn ang="0">
                    <a:pos x="2" y="36"/>
                  </a:cxn>
                </a:cxnLst>
                <a:pathLst>
                  <a:path w="3" h="36">
                    <a:moveTo>
                      <a:pt x="3" y="0"/>
                    </a:moveTo>
                    <a:lnTo>
                      <a:pt x="1" y="4"/>
                    </a:lnTo>
                    <a:lnTo>
                      <a:pt x="1" y="10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2" y="3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7" name="Freeform 229"/>
              <p:cNvSpPr/>
              <p:nvPr/>
            </p:nvSpPr>
            <p:spPr>
              <a:xfrm>
                <a:off x="108" y="335"/>
                <a:ext cx="3" cy="3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1" y="32"/>
                  </a:cxn>
                  <a:cxn ang="0">
                    <a:pos x="2" y="36"/>
                  </a:cxn>
                </a:cxnLst>
                <a:pathLst>
                  <a:path w="3" h="36">
                    <a:moveTo>
                      <a:pt x="3" y="0"/>
                    </a:moveTo>
                    <a:lnTo>
                      <a:pt x="1" y="4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2" y="36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358" name="Freeform 230"/>
              <p:cNvSpPr/>
              <p:nvPr/>
            </p:nvSpPr>
            <p:spPr>
              <a:xfrm>
                <a:off x="105" y="334"/>
                <a:ext cx="2" cy="3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0" y="21"/>
                  </a:cxn>
                  <a:cxn ang="0">
                    <a:pos x="1" y="30"/>
                  </a:cxn>
                  <a:cxn ang="0">
                    <a:pos x="2" y="34"/>
                  </a:cxn>
                </a:cxnLst>
                <a:pathLst>
                  <a:path w="2" h="34">
                    <a:moveTo>
                      <a:pt x="2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1" y="30"/>
                    </a:lnTo>
                    <a:lnTo>
                      <a:pt x="2" y="34"/>
                    </a:lnTo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0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charRg st="10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108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355600" y="1003300"/>
            <a:ext cx="8420100" cy="19431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2400" b="1" dirty="0">
                <a:solidFill>
                  <a:srgbClr val="FF3300"/>
                </a:solidFill>
                <a:ea typeface="华文彩云" panose="02010800040101010101" pitchFamily="2" charset="-122"/>
              </a:rPr>
              <a:t>定义：</a:t>
            </a:r>
            <a:endParaRPr lang="zh-CN" altLang="en-US" sz="2400" dirty="0">
              <a:solidFill>
                <a:srgbClr val="FF3300"/>
              </a:solidFill>
              <a:ea typeface="华文彩云" panose="02010800040101010101" pitchFamily="2" charset="-122"/>
            </a:endParaRPr>
          </a:p>
          <a:p>
            <a:pPr>
              <a:buNone/>
            </a:pPr>
            <a:r>
              <a:rPr lang="zh-CN" altLang="en-US" dirty="0">
                <a:ea typeface="楷体_GB2312" pitchFamily="49" charset="-122"/>
              </a:rPr>
              <a:t>　　 </a:t>
            </a:r>
            <a:r>
              <a:rPr lang="zh-CN" altLang="en-US" sz="2800" dirty="0">
                <a:ea typeface="楷体_GB2312" pitchFamily="49" charset="-122"/>
              </a:rPr>
              <a:t>指在物料管理中，按照物品进入的时间顺序整理好，在使用时按照先进入的物品先出库的原则进行操作。</a:t>
            </a:r>
            <a:endParaRPr lang="zh-CN" altLang="en-US" sz="2800" dirty="0">
              <a:ea typeface="楷体_GB2312" pitchFamily="49" charset="-122"/>
            </a:endParaRPr>
          </a:p>
        </p:txBody>
      </p:sp>
      <p:sp>
        <p:nvSpPr>
          <p:cNvPr id="11267" name="矩形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49300"/>
          </a:xfrm>
          <a:ln/>
        </p:spPr>
        <p:txBody>
          <a:bodyPr vert="horz" wrap="square" lIns="91440" tIns="45720" rIns="91440" bIns="45720" anchor="ctr" anchorCtr="0"/>
          <a:p>
            <a:pPr algn="l"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66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什么是先进先出</a:t>
            </a:r>
            <a:endParaRPr lang="en-US" altLang="zh-CN" sz="3200" b="1" dirty="0">
              <a:solidFill>
                <a:srgbClr val="66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8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269" name="Group 34"/>
          <p:cNvGrpSpPr/>
          <p:nvPr/>
        </p:nvGrpSpPr>
        <p:grpSpPr>
          <a:xfrm>
            <a:off x="2008188" y="3676650"/>
            <a:ext cx="820737" cy="784225"/>
            <a:chOff x="523" y="2809"/>
            <a:chExt cx="876" cy="882"/>
          </a:xfrm>
        </p:grpSpPr>
        <p:sp>
          <p:nvSpPr>
            <p:cNvPr id="8" name="Oval 35"/>
            <p:cNvSpPr>
              <a:spLocks noChangeArrowheads="1"/>
            </p:cNvSpPr>
            <p:nvPr/>
          </p:nvSpPr>
          <p:spPr bwMode="gray">
            <a:xfrm>
              <a:off x="523" y="2809"/>
              <a:ext cx="876" cy="877"/>
            </a:xfrm>
            <a:prstGeom prst="ellipse">
              <a:avLst/>
            </a:prstGeom>
            <a:noFill/>
            <a:ln w="19050" algn="ctr">
              <a:solidFill>
                <a:srgbClr val="FFFFFF">
                  <a:alpha val="20000"/>
                </a:srgbClr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gray">
            <a:xfrm>
              <a:off x="964" y="2809"/>
              <a:ext cx="0" cy="87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gray">
            <a:xfrm>
              <a:off x="523" y="3245"/>
              <a:ext cx="876" cy="0"/>
            </a:xfrm>
            <a:prstGeom prst="line">
              <a:avLst/>
            </a:pr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Freeform 38"/>
            <p:cNvSpPr/>
            <p:nvPr/>
          </p:nvSpPr>
          <p:spPr bwMode="gray">
            <a:xfrm>
              <a:off x="1023" y="2814"/>
              <a:ext cx="183" cy="864"/>
            </a:xfrm>
            <a:custGeom>
              <a:avLst/>
              <a:gdLst>
                <a:gd name="T0" fmla="*/ 0 w 182"/>
                <a:gd name="T1" fmla="*/ 0 h 864"/>
                <a:gd name="T2" fmla="*/ 182 w 182"/>
                <a:gd name="T3" fmla="*/ 435 h 864"/>
                <a:gd name="T4" fmla="*/ 6 w 182"/>
                <a:gd name="T5" fmla="*/ 864 h 864"/>
                <a:gd name="T6" fmla="*/ 0 60000 65536"/>
                <a:gd name="T7" fmla="*/ 0 60000 65536"/>
                <a:gd name="T8" fmla="*/ 0 60000 65536"/>
                <a:gd name="T9" fmla="*/ 0 w 182"/>
                <a:gd name="T10" fmla="*/ 0 h 864"/>
                <a:gd name="T11" fmla="*/ 182 w 18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864">
                  <a:moveTo>
                    <a:pt x="0" y="0"/>
                  </a:moveTo>
                  <a:cubicBezTo>
                    <a:pt x="59" y="89"/>
                    <a:pt x="182" y="177"/>
                    <a:pt x="182" y="435"/>
                  </a:cubicBezTo>
                  <a:cubicBezTo>
                    <a:pt x="182" y="693"/>
                    <a:pt x="70" y="800"/>
                    <a:pt x="6" y="864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Freeform 39"/>
            <p:cNvSpPr/>
            <p:nvPr/>
          </p:nvSpPr>
          <p:spPr bwMode="gray">
            <a:xfrm>
              <a:off x="726" y="2821"/>
              <a:ext cx="197" cy="870"/>
            </a:xfrm>
            <a:custGeom>
              <a:avLst/>
              <a:gdLst>
                <a:gd name="T0" fmla="*/ 167 w 197"/>
                <a:gd name="T1" fmla="*/ 0 h 870"/>
                <a:gd name="T2" fmla="*/ 0 w 197"/>
                <a:gd name="T3" fmla="*/ 436 h 870"/>
                <a:gd name="T4" fmla="*/ 197 w 197"/>
                <a:gd name="T5" fmla="*/ 87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Freeform 40"/>
            <p:cNvSpPr/>
            <p:nvPr/>
          </p:nvSpPr>
          <p:spPr bwMode="gray">
            <a:xfrm rot="5400000">
              <a:off x="891" y="3171"/>
              <a:ext cx="114" cy="654"/>
            </a:xfrm>
            <a:custGeom>
              <a:avLst/>
              <a:gdLst>
                <a:gd name="T0" fmla="*/ 56 w 197"/>
                <a:gd name="T1" fmla="*/ 0 h 870"/>
                <a:gd name="T2" fmla="*/ 0 w 197"/>
                <a:gd name="T3" fmla="*/ 245 h 870"/>
                <a:gd name="T4" fmla="*/ 66 w 197"/>
                <a:gd name="T5" fmla="*/ 49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Freeform 41"/>
            <p:cNvSpPr/>
            <p:nvPr/>
          </p:nvSpPr>
          <p:spPr bwMode="gray">
            <a:xfrm rot="16200000" flipV="1">
              <a:off x="900" y="2668"/>
              <a:ext cx="114" cy="654"/>
            </a:xfrm>
            <a:custGeom>
              <a:avLst/>
              <a:gdLst>
                <a:gd name="T0" fmla="*/ 56 w 197"/>
                <a:gd name="T1" fmla="*/ 0 h 870"/>
                <a:gd name="T2" fmla="*/ 0 w 197"/>
                <a:gd name="T3" fmla="*/ 245 h 870"/>
                <a:gd name="T4" fmla="*/ 66 w 197"/>
                <a:gd name="T5" fmla="*/ 490 h 870"/>
                <a:gd name="T6" fmla="*/ 0 60000 65536"/>
                <a:gd name="T7" fmla="*/ 0 60000 65536"/>
                <a:gd name="T8" fmla="*/ 0 60000 65536"/>
                <a:gd name="T9" fmla="*/ 0 w 197"/>
                <a:gd name="T10" fmla="*/ 0 h 870"/>
                <a:gd name="T11" fmla="*/ 197 w 197"/>
                <a:gd name="T12" fmla="*/ 870 h 8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870">
                  <a:moveTo>
                    <a:pt x="167" y="0"/>
                  </a:moveTo>
                  <a:cubicBezTo>
                    <a:pt x="117" y="64"/>
                    <a:pt x="0" y="178"/>
                    <a:pt x="0" y="436"/>
                  </a:cubicBezTo>
                  <a:cubicBezTo>
                    <a:pt x="0" y="694"/>
                    <a:pt x="124" y="769"/>
                    <a:pt x="197" y="870"/>
                  </a:cubicBezTo>
                </a:path>
              </a:pathLst>
            </a:custGeom>
            <a:noFill/>
            <a:ln w="19050">
              <a:solidFill>
                <a:srgbClr val="FFFFFF">
                  <a:alpha val="20000"/>
                </a:srgbClr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1270" name="Rectangle 4"/>
          <p:cNvSpPr/>
          <p:nvPr/>
        </p:nvSpPr>
        <p:spPr>
          <a:xfrm>
            <a:off x="1692275" y="2894013"/>
            <a:ext cx="4876800" cy="609600"/>
          </a:xfrm>
          <a:prstGeom prst="rect">
            <a:avLst/>
          </a:prstGeom>
          <a:gradFill rotWithShape="0">
            <a:gsLst>
              <a:gs pos="0">
                <a:srgbClr val="F4FBFF"/>
              </a:gs>
              <a:gs pos="100000">
                <a:srgbClr val="CCEC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grpSp>
        <p:nvGrpSpPr>
          <p:cNvPr id="11271" name="Group 5"/>
          <p:cNvGrpSpPr/>
          <p:nvPr/>
        </p:nvGrpSpPr>
        <p:grpSpPr>
          <a:xfrm>
            <a:off x="2114550" y="4291013"/>
            <a:ext cx="4457700" cy="990600"/>
            <a:chOff x="3069" y="3508"/>
            <a:chExt cx="1485" cy="443"/>
          </a:xfrm>
        </p:grpSpPr>
        <p:sp>
          <p:nvSpPr>
            <p:cNvPr id="11276" name="Freeform 6"/>
            <p:cNvSpPr/>
            <p:nvPr/>
          </p:nvSpPr>
          <p:spPr>
            <a:xfrm>
              <a:off x="3069" y="3508"/>
              <a:ext cx="954" cy="443"/>
            </a:xfrm>
            <a:custGeom>
              <a:avLst/>
              <a:gdLst/>
              <a:ahLst/>
              <a:cxnLst>
                <a:cxn ang="0">
                  <a:pos x="954" y="221"/>
                </a:cxn>
                <a:cxn ang="0">
                  <a:pos x="0" y="0"/>
                </a:cxn>
                <a:cxn ang="0">
                  <a:pos x="0" y="75"/>
                </a:cxn>
                <a:cxn ang="0">
                  <a:pos x="475" y="186"/>
                </a:cxn>
                <a:cxn ang="0">
                  <a:pos x="633" y="221"/>
                </a:cxn>
                <a:cxn ang="0">
                  <a:pos x="475" y="257"/>
                </a:cxn>
                <a:cxn ang="0">
                  <a:pos x="0" y="368"/>
                </a:cxn>
                <a:cxn ang="0">
                  <a:pos x="0" y="443"/>
                </a:cxn>
                <a:cxn ang="0">
                  <a:pos x="954" y="221"/>
                </a:cxn>
              </a:cxnLst>
              <a:pathLst>
                <a:path w="954" h="443">
                  <a:moveTo>
                    <a:pt x="954" y="221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475" y="186"/>
                  </a:lnTo>
                  <a:lnTo>
                    <a:pt x="633" y="221"/>
                  </a:lnTo>
                  <a:lnTo>
                    <a:pt x="475" y="257"/>
                  </a:lnTo>
                  <a:lnTo>
                    <a:pt x="0" y="368"/>
                  </a:lnTo>
                  <a:lnTo>
                    <a:pt x="0" y="443"/>
                  </a:lnTo>
                  <a:lnTo>
                    <a:pt x="954" y="221"/>
                  </a:lnTo>
                  <a:close/>
                </a:path>
              </a:pathLst>
            </a:custGeom>
            <a:gradFill rotWithShape="0">
              <a:gsLst>
                <a:gs pos="0">
                  <a:srgbClr val="F7FCFF">
                    <a:alpha val="100000"/>
                  </a:srgbClr>
                </a:gs>
                <a:gs pos="100000">
                  <a:srgbClr val="CCECFF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7" name="Freeform 7"/>
            <p:cNvSpPr/>
            <p:nvPr/>
          </p:nvSpPr>
          <p:spPr>
            <a:xfrm>
              <a:off x="3600" y="3508"/>
              <a:ext cx="954" cy="443"/>
            </a:xfrm>
            <a:custGeom>
              <a:avLst/>
              <a:gdLst/>
              <a:ahLst/>
              <a:cxnLst>
                <a:cxn ang="0">
                  <a:pos x="954" y="221"/>
                </a:cxn>
                <a:cxn ang="0">
                  <a:pos x="0" y="0"/>
                </a:cxn>
                <a:cxn ang="0">
                  <a:pos x="0" y="75"/>
                </a:cxn>
                <a:cxn ang="0">
                  <a:pos x="476" y="186"/>
                </a:cxn>
                <a:cxn ang="0">
                  <a:pos x="630" y="221"/>
                </a:cxn>
                <a:cxn ang="0">
                  <a:pos x="476" y="257"/>
                </a:cxn>
                <a:cxn ang="0">
                  <a:pos x="0" y="368"/>
                </a:cxn>
                <a:cxn ang="0">
                  <a:pos x="0" y="443"/>
                </a:cxn>
                <a:cxn ang="0">
                  <a:pos x="954" y="221"/>
                </a:cxn>
              </a:cxnLst>
              <a:pathLst>
                <a:path w="954" h="443">
                  <a:moveTo>
                    <a:pt x="954" y="221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476" y="186"/>
                  </a:lnTo>
                  <a:lnTo>
                    <a:pt x="630" y="221"/>
                  </a:lnTo>
                  <a:lnTo>
                    <a:pt x="476" y="257"/>
                  </a:lnTo>
                  <a:lnTo>
                    <a:pt x="0" y="368"/>
                  </a:lnTo>
                  <a:lnTo>
                    <a:pt x="0" y="443"/>
                  </a:lnTo>
                  <a:lnTo>
                    <a:pt x="954" y="221"/>
                  </a:lnTo>
                  <a:close/>
                </a:path>
              </a:pathLst>
            </a:custGeom>
            <a:gradFill rotWithShape="0">
              <a:gsLst>
                <a:gs pos="0">
                  <a:srgbClr val="F7FCFF">
                    <a:alpha val="100000"/>
                  </a:srgbClr>
                </a:gs>
                <a:gs pos="100000">
                  <a:srgbClr val="CCECFF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72" name="Rectangle 8"/>
          <p:cNvSpPr/>
          <p:nvPr/>
        </p:nvSpPr>
        <p:spPr>
          <a:xfrm>
            <a:off x="1736725" y="2894013"/>
            <a:ext cx="45466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dirty="0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FIFO = First-In-First-Out</a:t>
            </a:r>
            <a:endParaRPr lang="en-US" altLang="zh-CN" sz="3200" dirty="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942975" y="4391025"/>
            <a:ext cx="6119813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zh-CN" sz="4000" dirty="0">
                <a:solidFill>
                  <a:srgbClr val="333399"/>
                </a:solidFill>
                <a:latin typeface="黑体" panose="02010609060101010101" pitchFamily="49" charset="-122"/>
                <a:ea typeface="DFKai-SB" panose="03000509000000000000" pitchFamily="65" charset="-120"/>
              </a:rPr>
              <a:t>Oldest goods leave first</a:t>
            </a:r>
            <a:endParaRPr lang="en-US" altLang="zh-CN" sz="4000" dirty="0">
              <a:solidFill>
                <a:srgbClr val="333399"/>
              </a:solidFill>
              <a:latin typeface="黑体" panose="02010609060101010101" pitchFamily="49" charset="-122"/>
              <a:ea typeface="DFKai-SB" panose="03000509000000000000" pitchFamily="65" charset="-120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2143125" y="3656013"/>
            <a:ext cx="4200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800" dirty="0">
                <a:solidFill>
                  <a:srgbClr val="333399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FIFO = </a:t>
            </a:r>
            <a:r>
              <a:rPr lang="zh-CN" altLang="en-US" sz="2800" dirty="0">
                <a:solidFill>
                  <a:srgbClr val="333399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先进先出</a:t>
            </a:r>
            <a:endParaRPr lang="zh-CN" altLang="en-US" sz="1800" dirty="0">
              <a:solidFill>
                <a:srgbClr val="333399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1984375" y="5789613"/>
            <a:ext cx="46291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dirty="0">
                <a:solidFill>
                  <a:srgbClr val="333399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最老的产品最先离开</a:t>
            </a:r>
            <a:endParaRPr lang="zh-CN" altLang="en-US" sz="1800" dirty="0">
              <a:solidFill>
                <a:srgbClr val="333399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1" name="矩形 5"/>
          <p:cNvSpPr txBox="1"/>
          <p:nvPr/>
        </p:nvSpPr>
        <p:spPr>
          <a:xfrm>
            <a:off x="457200" y="274638"/>
            <a:ext cx="8229600" cy="749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不实现先进先出的后果</a:t>
            </a:r>
            <a:endParaRPr lang="en-US" altLang="zh-CN" sz="3200" dirty="0">
              <a:solidFill>
                <a:srgbClr val="669900"/>
              </a:solidFill>
              <a:latin typeface="黑体" panose="02010609060101010101" pitchFamily="49" charset="-122"/>
            </a:endParaRPr>
          </a:p>
        </p:txBody>
      </p:sp>
      <p:sp>
        <p:nvSpPr>
          <p:cNvPr id="11267" name="Rectangle 3"/>
          <p:cNvSpPr txBox="1"/>
          <p:nvPr/>
        </p:nvSpPr>
        <p:spPr>
          <a:xfrm>
            <a:off x="190500" y="1104900"/>
            <a:ext cx="8953500" cy="5753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2000" b="0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、品质劣化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000" b="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b="0" dirty="0">
                <a:latin typeface="Arial" panose="020B0604020202020204" pitchFamily="34" charset="0"/>
                <a:ea typeface="宋体" panose="02010600030101010101" pitchFamily="2" charset="-122"/>
              </a:rPr>
              <a:t> 部件没有实现先进先出，未及时投入使用，长时间放置，就会劣化，使品质低下！</a:t>
            </a:r>
            <a:endParaRPr lang="zh-CN" altLang="en-US" sz="20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0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3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AutoShape 63"/>
          <p:cNvSpPr/>
          <p:nvPr/>
        </p:nvSpPr>
        <p:spPr>
          <a:xfrm rot="1178741">
            <a:off x="203200" y="2255838"/>
            <a:ext cx="3082925" cy="17399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zh-CN" altLang="en-US" sz="1600" dirty="0">
                <a:latin typeface="黑体" panose="02010609060101010101" pitchFamily="49" charset="-122"/>
              </a:rPr>
              <a:t>劣化 、划伤           灰尘 、变色</a:t>
            </a:r>
            <a:endParaRPr lang="zh-CN" altLang="en-US" sz="1600" dirty="0">
              <a:latin typeface="黑体" panose="02010609060101010101" pitchFamily="49" charset="-122"/>
            </a:endParaRPr>
          </a:p>
        </p:txBody>
      </p:sp>
      <p:grpSp>
        <p:nvGrpSpPr>
          <p:cNvPr id="2" name="Group 157"/>
          <p:cNvGrpSpPr/>
          <p:nvPr/>
        </p:nvGrpSpPr>
        <p:grpSpPr>
          <a:xfrm>
            <a:off x="3798888" y="1916113"/>
            <a:ext cx="4252912" cy="1671637"/>
            <a:chOff x="2400" y="1488"/>
            <a:chExt cx="2736" cy="1116"/>
          </a:xfrm>
        </p:grpSpPr>
        <p:grpSp>
          <p:nvGrpSpPr>
            <p:cNvPr id="12298" name="Group 65"/>
            <p:cNvGrpSpPr/>
            <p:nvPr/>
          </p:nvGrpSpPr>
          <p:grpSpPr>
            <a:xfrm flipH="1">
              <a:off x="3193" y="2012"/>
              <a:ext cx="244" cy="599"/>
              <a:chOff x="492" y="812"/>
              <a:chExt cx="68" cy="126"/>
            </a:xfrm>
          </p:grpSpPr>
          <p:sp>
            <p:nvSpPr>
              <p:cNvPr id="12380" name="Oval 66"/>
              <p:cNvSpPr/>
              <p:nvPr/>
            </p:nvSpPr>
            <p:spPr>
              <a:xfrm>
                <a:off x="520" y="920"/>
                <a:ext cx="40" cy="16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grpSp>
            <p:nvGrpSpPr>
              <p:cNvPr id="12381" name="Group 67"/>
              <p:cNvGrpSpPr/>
              <p:nvPr/>
            </p:nvGrpSpPr>
            <p:grpSpPr>
              <a:xfrm>
                <a:off x="496" y="812"/>
                <a:ext cx="59" cy="110"/>
                <a:chOff x="283" y="676"/>
                <a:chExt cx="61" cy="130"/>
              </a:xfrm>
            </p:grpSpPr>
            <p:sp>
              <p:nvSpPr>
                <p:cNvPr id="12383" name="Freeform 68"/>
                <p:cNvSpPr/>
                <p:nvPr/>
              </p:nvSpPr>
              <p:spPr>
                <a:xfrm>
                  <a:off x="283" y="676"/>
                  <a:ext cx="61" cy="130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3" y="42"/>
                    </a:cxn>
                    <a:cxn ang="0">
                      <a:pos x="0" y="89"/>
                    </a:cxn>
                    <a:cxn ang="0">
                      <a:pos x="8" y="130"/>
                    </a:cxn>
                    <a:cxn ang="0">
                      <a:pos x="34" y="130"/>
                    </a:cxn>
                    <a:cxn ang="0">
                      <a:pos x="33" y="85"/>
                    </a:cxn>
                    <a:cxn ang="0">
                      <a:pos x="35" y="52"/>
                    </a:cxn>
                    <a:cxn ang="0">
                      <a:pos x="52" y="33"/>
                    </a:cxn>
                    <a:cxn ang="0">
                      <a:pos x="61" y="8"/>
                    </a:cxn>
                    <a:cxn ang="0">
                      <a:pos x="60" y="0"/>
                    </a:cxn>
                  </a:cxnLst>
                  <a:pathLst>
                    <a:path w="61" h="130">
                      <a:moveTo>
                        <a:pt x="3" y="6"/>
                      </a:moveTo>
                      <a:lnTo>
                        <a:pt x="3" y="42"/>
                      </a:lnTo>
                      <a:lnTo>
                        <a:pt x="0" y="89"/>
                      </a:lnTo>
                      <a:lnTo>
                        <a:pt x="8" y="130"/>
                      </a:lnTo>
                      <a:lnTo>
                        <a:pt x="34" y="130"/>
                      </a:lnTo>
                      <a:lnTo>
                        <a:pt x="33" y="85"/>
                      </a:lnTo>
                      <a:lnTo>
                        <a:pt x="35" y="52"/>
                      </a:lnTo>
                      <a:lnTo>
                        <a:pt x="52" y="33"/>
                      </a:lnTo>
                      <a:lnTo>
                        <a:pt x="61" y="8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F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84" name="Freeform 69"/>
                <p:cNvSpPr/>
                <p:nvPr/>
              </p:nvSpPr>
              <p:spPr>
                <a:xfrm>
                  <a:off x="317" y="693"/>
                  <a:ext cx="26" cy="11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4" y="112"/>
                    </a:cxn>
                    <a:cxn ang="0">
                      <a:pos x="26" y="112"/>
                    </a:cxn>
                    <a:cxn ang="0">
                      <a:pos x="22" y="51"/>
                    </a:cxn>
                    <a:cxn ang="0">
                      <a:pos x="20" y="26"/>
                    </a:cxn>
                    <a:cxn ang="0">
                      <a:pos x="24" y="0"/>
                    </a:cxn>
                  </a:cxnLst>
                  <a:pathLst>
                    <a:path w="26" h="112">
                      <a:moveTo>
                        <a:pt x="0" y="62"/>
                      </a:moveTo>
                      <a:lnTo>
                        <a:pt x="4" y="112"/>
                      </a:lnTo>
                      <a:lnTo>
                        <a:pt x="26" y="112"/>
                      </a:lnTo>
                      <a:lnTo>
                        <a:pt x="22" y="51"/>
                      </a:lnTo>
                      <a:lnTo>
                        <a:pt x="20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F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2382" name="Oval 70"/>
              <p:cNvSpPr/>
              <p:nvPr/>
            </p:nvSpPr>
            <p:spPr>
              <a:xfrm rot="-145581">
                <a:off x="492" y="922"/>
                <a:ext cx="40" cy="16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grpSp>
          <p:nvGrpSpPr>
            <p:cNvPr id="12299" name="Group 71"/>
            <p:cNvGrpSpPr/>
            <p:nvPr/>
          </p:nvGrpSpPr>
          <p:grpSpPr>
            <a:xfrm>
              <a:off x="2400" y="1973"/>
              <a:ext cx="723" cy="607"/>
              <a:chOff x="166" y="918"/>
              <a:chExt cx="198" cy="130"/>
            </a:xfrm>
          </p:grpSpPr>
          <p:grpSp>
            <p:nvGrpSpPr>
              <p:cNvPr id="12366" name="Group 72"/>
              <p:cNvGrpSpPr/>
              <p:nvPr/>
            </p:nvGrpSpPr>
            <p:grpSpPr>
              <a:xfrm>
                <a:off x="166" y="922"/>
                <a:ext cx="198" cy="126"/>
                <a:chOff x="218" y="132"/>
                <a:chExt cx="198" cy="126"/>
              </a:xfrm>
            </p:grpSpPr>
            <p:sp>
              <p:nvSpPr>
                <p:cNvPr id="12377" name="Oval 73"/>
                <p:cNvSpPr/>
                <p:nvPr/>
              </p:nvSpPr>
              <p:spPr>
                <a:xfrm>
                  <a:off x="241" y="235"/>
                  <a:ext cx="29" cy="2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78" name="Freeform 74"/>
                <p:cNvSpPr/>
                <p:nvPr/>
              </p:nvSpPr>
              <p:spPr>
                <a:xfrm>
                  <a:off x="218" y="132"/>
                  <a:ext cx="198" cy="103"/>
                </a:xfrm>
                <a:custGeom>
                  <a:avLst/>
                  <a:gdLst/>
                  <a:ahLst/>
                  <a:cxnLst>
                    <a:cxn ang="0">
                      <a:pos x="198" y="95"/>
                    </a:cxn>
                    <a:cxn ang="0">
                      <a:pos x="24" y="95"/>
                    </a:cxn>
                    <a:cxn ang="0">
                      <a:pos x="24" y="13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16" y="17"/>
                    </a:cxn>
                    <a:cxn ang="0">
                      <a:pos x="16" y="103"/>
                    </a:cxn>
                    <a:cxn ang="0">
                      <a:pos x="198" y="103"/>
                    </a:cxn>
                    <a:cxn ang="0">
                      <a:pos x="198" y="95"/>
                    </a:cxn>
                  </a:cxnLst>
                  <a:pathLst>
                    <a:path w="198" h="103">
                      <a:moveTo>
                        <a:pt x="198" y="95"/>
                      </a:moveTo>
                      <a:lnTo>
                        <a:pt x="24" y="95"/>
                      </a:lnTo>
                      <a:lnTo>
                        <a:pt x="24" y="13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16" y="17"/>
                      </a:lnTo>
                      <a:lnTo>
                        <a:pt x="16" y="103"/>
                      </a:lnTo>
                      <a:lnTo>
                        <a:pt x="198" y="103"/>
                      </a:lnTo>
                      <a:lnTo>
                        <a:pt x="198" y="95"/>
                      </a:lnTo>
                      <a:close/>
                    </a:path>
                  </a:pathLst>
                </a:custGeom>
                <a:solidFill>
                  <a:srgbClr val="FF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379" name="Oval 75"/>
                <p:cNvSpPr/>
                <p:nvPr/>
              </p:nvSpPr>
              <p:spPr>
                <a:xfrm>
                  <a:off x="377" y="235"/>
                  <a:ext cx="29" cy="2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sp>
            <p:nvSpPr>
              <p:cNvPr id="12367" name="Rectangle 76"/>
              <p:cNvSpPr/>
              <p:nvPr/>
            </p:nvSpPr>
            <p:spPr>
              <a:xfrm>
                <a:off x="206" y="984"/>
                <a:ext cx="67" cy="3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68" name="Rectangle 77"/>
              <p:cNvSpPr/>
              <p:nvPr/>
            </p:nvSpPr>
            <p:spPr>
              <a:xfrm>
                <a:off x="275" y="984"/>
                <a:ext cx="67" cy="3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69" name="Rectangle 78"/>
              <p:cNvSpPr/>
              <p:nvPr/>
            </p:nvSpPr>
            <p:spPr>
              <a:xfrm>
                <a:off x="206" y="951"/>
                <a:ext cx="67" cy="3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0" name="Rectangle 79"/>
              <p:cNvSpPr/>
              <p:nvPr/>
            </p:nvSpPr>
            <p:spPr>
              <a:xfrm>
                <a:off x="275" y="951"/>
                <a:ext cx="67" cy="3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1" name="Rectangle 80"/>
              <p:cNvSpPr/>
              <p:nvPr/>
            </p:nvSpPr>
            <p:spPr>
              <a:xfrm>
                <a:off x="206" y="918"/>
                <a:ext cx="67" cy="3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2" name="Text Box 81"/>
              <p:cNvSpPr txBox="1"/>
              <p:nvPr/>
            </p:nvSpPr>
            <p:spPr>
              <a:xfrm>
                <a:off x="287" y="954"/>
                <a:ext cx="39" cy="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A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3" name="Text Box 82"/>
              <p:cNvSpPr txBox="1"/>
              <p:nvPr/>
            </p:nvSpPr>
            <p:spPr>
              <a:xfrm>
                <a:off x="288" y="988"/>
                <a:ext cx="39" cy="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A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4" name="Text Box 83"/>
              <p:cNvSpPr txBox="1"/>
              <p:nvPr/>
            </p:nvSpPr>
            <p:spPr>
              <a:xfrm>
                <a:off x="219" y="921"/>
                <a:ext cx="39" cy="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B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5" name="Text Box 84"/>
              <p:cNvSpPr txBox="1"/>
              <p:nvPr/>
            </p:nvSpPr>
            <p:spPr>
              <a:xfrm>
                <a:off x="222" y="931"/>
                <a:ext cx="54" cy="4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B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76" name="Text Box 85"/>
              <p:cNvSpPr txBox="1"/>
              <p:nvPr/>
            </p:nvSpPr>
            <p:spPr>
              <a:xfrm>
                <a:off x="210" y="963"/>
                <a:ext cx="48" cy="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B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</p:grpSp>
        <p:grpSp>
          <p:nvGrpSpPr>
            <p:cNvPr id="12300" name="Group 86"/>
            <p:cNvGrpSpPr/>
            <p:nvPr/>
          </p:nvGrpSpPr>
          <p:grpSpPr>
            <a:xfrm rot="2071787">
              <a:off x="3283" y="1836"/>
              <a:ext cx="326" cy="121"/>
              <a:chOff x="168" y="170"/>
              <a:chExt cx="90" cy="25"/>
            </a:xfrm>
          </p:grpSpPr>
          <p:sp>
            <p:nvSpPr>
              <p:cNvPr id="12364" name="Freeform 87"/>
              <p:cNvSpPr/>
              <p:nvPr/>
            </p:nvSpPr>
            <p:spPr>
              <a:xfrm>
                <a:off x="168" y="175"/>
                <a:ext cx="69" cy="2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3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18" y="5"/>
                  </a:cxn>
                  <a:cxn ang="0">
                    <a:pos x="107" y="3"/>
                  </a:cxn>
                  <a:cxn ang="0">
                    <a:pos x="107" y="1"/>
                  </a:cxn>
                  <a:cxn ang="0">
                    <a:pos x="100" y="0"/>
                  </a:cxn>
                </a:cxnLst>
                <a:pathLst>
                  <a:path w="62" h="29">
                    <a:moveTo>
                      <a:pt x="59" y="0"/>
                    </a:moveTo>
                    <a:lnTo>
                      <a:pt x="8" y="0"/>
                    </a:lnTo>
                    <a:lnTo>
                      <a:pt x="2" y="4"/>
                    </a:lnTo>
                    <a:lnTo>
                      <a:pt x="0" y="14"/>
                    </a:lnTo>
                    <a:lnTo>
                      <a:pt x="4" y="26"/>
                    </a:lnTo>
                    <a:lnTo>
                      <a:pt x="11" y="29"/>
                    </a:lnTo>
                    <a:lnTo>
                      <a:pt x="62" y="21"/>
                    </a:lnTo>
                    <a:lnTo>
                      <a:pt x="62" y="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5" name="Oval 88"/>
              <p:cNvSpPr/>
              <p:nvPr/>
            </p:nvSpPr>
            <p:spPr>
              <a:xfrm>
                <a:off x="237" y="170"/>
                <a:ext cx="21" cy="20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2301" name="Rectangle 89"/>
            <p:cNvSpPr/>
            <p:nvPr/>
          </p:nvSpPr>
          <p:spPr>
            <a:xfrm rot="385580">
              <a:off x="3509" y="1989"/>
              <a:ext cx="239" cy="1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2302" name="Freeform 90"/>
            <p:cNvSpPr/>
            <p:nvPr/>
          </p:nvSpPr>
          <p:spPr>
            <a:xfrm rot="380411">
              <a:off x="3210" y="1714"/>
              <a:ext cx="199" cy="340"/>
            </a:xfrm>
            <a:custGeom>
              <a:avLst/>
              <a:gdLst/>
              <a:ahLst/>
              <a:cxnLst>
                <a:cxn ang="0">
                  <a:pos x="0" y="156165"/>
                </a:cxn>
                <a:cxn ang="0">
                  <a:pos x="0" y="37884"/>
                </a:cxn>
                <a:cxn ang="0">
                  <a:pos x="1499" y="19998"/>
                </a:cxn>
                <a:cxn ang="0">
                  <a:pos x="4120" y="7360"/>
                </a:cxn>
                <a:cxn ang="0">
                  <a:pos x="7851" y="0"/>
                </a:cxn>
                <a:cxn ang="0">
                  <a:pos x="11303" y="0"/>
                </a:cxn>
                <a:cxn ang="0">
                  <a:pos x="15419" y="9999"/>
                </a:cxn>
                <a:cxn ang="0">
                  <a:pos x="18613" y="29973"/>
                </a:cxn>
                <a:cxn ang="0">
                  <a:pos x="18613" y="150893"/>
                </a:cxn>
                <a:cxn ang="0">
                  <a:pos x="17102" y="166140"/>
                </a:cxn>
                <a:cxn ang="0">
                  <a:pos x="14850" y="173505"/>
                </a:cxn>
                <a:cxn ang="0">
                  <a:pos x="12239" y="178778"/>
                </a:cxn>
                <a:cxn ang="0">
                  <a:pos x="9919" y="178778"/>
                </a:cxn>
                <a:cxn ang="0">
                  <a:pos x="6999" y="178778"/>
                </a:cxn>
                <a:cxn ang="0">
                  <a:pos x="4661" y="176139"/>
                </a:cxn>
                <a:cxn ang="0">
                  <a:pos x="2040" y="168779"/>
                </a:cxn>
                <a:cxn ang="0">
                  <a:pos x="0" y="156165"/>
                </a:cxn>
              </a:cxnLst>
              <a:pathLst>
                <a:path w="64" h="71">
                  <a:moveTo>
                    <a:pt x="0" y="62"/>
                  </a:moveTo>
                  <a:lnTo>
                    <a:pt x="0" y="15"/>
                  </a:lnTo>
                  <a:lnTo>
                    <a:pt x="5" y="8"/>
                  </a:lnTo>
                  <a:lnTo>
                    <a:pt x="14" y="3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3" y="4"/>
                  </a:lnTo>
                  <a:lnTo>
                    <a:pt x="64" y="12"/>
                  </a:lnTo>
                  <a:lnTo>
                    <a:pt x="64" y="60"/>
                  </a:lnTo>
                  <a:lnTo>
                    <a:pt x="59" y="66"/>
                  </a:lnTo>
                  <a:lnTo>
                    <a:pt x="51" y="69"/>
                  </a:lnTo>
                  <a:lnTo>
                    <a:pt x="42" y="71"/>
                  </a:lnTo>
                  <a:lnTo>
                    <a:pt x="34" y="71"/>
                  </a:lnTo>
                  <a:lnTo>
                    <a:pt x="24" y="71"/>
                  </a:lnTo>
                  <a:lnTo>
                    <a:pt x="16" y="70"/>
                  </a:lnTo>
                  <a:lnTo>
                    <a:pt x="7" y="6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99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2303" name="Group 91"/>
            <p:cNvGrpSpPr/>
            <p:nvPr/>
          </p:nvGrpSpPr>
          <p:grpSpPr>
            <a:xfrm rot="1063430">
              <a:off x="3261" y="1493"/>
              <a:ext cx="266" cy="260"/>
              <a:chOff x="424" y="399"/>
              <a:chExt cx="101" cy="74"/>
            </a:xfrm>
          </p:grpSpPr>
          <p:sp>
            <p:nvSpPr>
              <p:cNvPr id="12362" name="Oval 92"/>
              <p:cNvSpPr/>
              <p:nvPr/>
            </p:nvSpPr>
            <p:spPr>
              <a:xfrm>
                <a:off x="426" y="406"/>
                <a:ext cx="71" cy="67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2363" name="Freeform 93"/>
              <p:cNvSpPr/>
              <p:nvPr/>
            </p:nvSpPr>
            <p:spPr>
              <a:xfrm rot="-263697">
                <a:off x="424" y="399"/>
                <a:ext cx="101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9" y="0"/>
                  </a:cxn>
                  <a:cxn ang="0">
                    <a:pos x="98" y="17"/>
                  </a:cxn>
                  <a:cxn ang="0">
                    <a:pos x="100" y="29"/>
                  </a:cxn>
                  <a:cxn ang="0">
                    <a:pos x="147" y="36"/>
                  </a:cxn>
                  <a:cxn ang="0">
                    <a:pos x="0" y="36"/>
                  </a:cxn>
                  <a:cxn ang="0">
                    <a:pos x="2" y="0"/>
                  </a:cxn>
                </a:cxnLst>
                <a:pathLst>
                  <a:path w="92" h="36">
                    <a:moveTo>
                      <a:pt x="2" y="0"/>
                    </a:moveTo>
                    <a:lnTo>
                      <a:pt x="56" y="0"/>
                    </a:lnTo>
                    <a:lnTo>
                      <a:pt x="61" y="17"/>
                    </a:lnTo>
                    <a:lnTo>
                      <a:pt x="63" y="29"/>
                    </a:lnTo>
                    <a:lnTo>
                      <a:pt x="92" y="36"/>
                    </a:lnTo>
                    <a:lnTo>
                      <a:pt x="0" y="3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2304" name="Group 94"/>
            <p:cNvGrpSpPr/>
            <p:nvPr/>
          </p:nvGrpSpPr>
          <p:grpSpPr>
            <a:xfrm rot="1644290">
              <a:off x="3243" y="1828"/>
              <a:ext cx="352" cy="210"/>
              <a:chOff x="476" y="870"/>
              <a:chExt cx="96" cy="44"/>
            </a:xfrm>
          </p:grpSpPr>
          <p:sp>
            <p:nvSpPr>
              <p:cNvPr id="12360" name="Freeform 95"/>
              <p:cNvSpPr/>
              <p:nvPr/>
            </p:nvSpPr>
            <p:spPr>
              <a:xfrm>
                <a:off x="476" y="870"/>
                <a:ext cx="74" cy="42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8" y="17"/>
                  </a:cxn>
                  <a:cxn ang="0">
                    <a:pos x="5" y="16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9" y="8"/>
                  </a:cxn>
                  <a:cxn ang="0">
                    <a:pos x="11" y="9"/>
                  </a:cxn>
                  <a:cxn ang="0">
                    <a:pos x="19" y="10"/>
                  </a:cxn>
                  <a:cxn ang="0">
                    <a:pos x="19" y="17"/>
                  </a:cxn>
                </a:cxnLst>
                <a:pathLst>
                  <a:path w="103" h="53">
                    <a:moveTo>
                      <a:pt x="103" y="53"/>
                    </a:moveTo>
                    <a:lnTo>
                      <a:pt x="41" y="53"/>
                    </a:lnTo>
                    <a:lnTo>
                      <a:pt x="28" y="49"/>
                    </a:lnTo>
                    <a:lnTo>
                      <a:pt x="2" y="25"/>
                    </a:lnTo>
                    <a:lnTo>
                      <a:pt x="0" y="15"/>
                    </a:lnTo>
                    <a:lnTo>
                      <a:pt x="5" y="5"/>
                    </a:lnTo>
                    <a:lnTo>
                      <a:pt x="18" y="0"/>
                    </a:lnTo>
                    <a:lnTo>
                      <a:pt x="27" y="2"/>
                    </a:lnTo>
                    <a:lnTo>
                      <a:pt x="48" y="26"/>
                    </a:lnTo>
                    <a:lnTo>
                      <a:pt x="55" y="29"/>
                    </a:lnTo>
                    <a:lnTo>
                      <a:pt x="103" y="33"/>
                    </a:lnTo>
                    <a:lnTo>
                      <a:pt x="103" y="53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2361" name="Oval 96"/>
              <p:cNvSpPr/>
              <p:nvPr/>
            </p:nvSpPr>
            <p:spPr>
              <a:xfrm>
                <a:off x="551" y="894"/>
                <a:ext cx="21" cy="20"/>
              </a:xfrm>
              <a:prstGeom prst="ellipse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2305" name="Text Box 97"/>
            <p:cNvSpPr txBox="1"/>
            <p:nvPr/>
          </p:nvSpPr>
          <p:spPr>
            <a:xfrm>
              <a:off x="3562" y="2006"/>
              <a:ext cx="146" cy="121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grpSp>
          <p:nvGrpSpPr>
            <p:cNvPr id="12306" name="Group 98"/>
            <p:cNvGrpSpPr/>
            <p:nvPr/>
          </p:nvGrpSpPr>
          <p:grpSpPr>
            <a:xfrm rot="130989" flipH="1">
              <a:off x="3843" y="1858"/>
              <a:ext cx="1045" cy="96"/>
              <a:chOff x="214" y="232"/>
              <a:chExt cx="368" cy="19"/>
            </a:xfrm>
          </p:grpSpPr>
          <p:grpSp>
            <p:nvGrpSpPr>
              <p:cNvPr id="12338" name="Group 99"/>
              <p:cNvGrpSpPr/>
              <p:nvPr/>
            </p:nvGrpSpPr>
            <p:grpSpPr>
              <a:xfrm>
                <a:off x="219" y="237"/>
                <a:ext cx="363" cy="14"/>
                <a:chOff x="219" y="237"/>
                <a:chExt cx="363" cy="14"/>
              </a:xfrm>
            </p:grpSpPr>
            <p:sp>
              <p:nvSpPr>
                <p:cNvPr id="12340" name="Oval 100"/>
                <p:cNvSpPr/>
                <p:nvPr/>
              </p:nvSpPr>
              <p:spPr>
                <a:xfrm>
                  <a:off x="224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1" name="Oval 101"/>
                <p:cNvSpPr/>
                <p:nvPr/>
              </p:nvSpPr>
              <p:spPr>
                <a:xfrm>
                  <a:off x="242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2" name="Oval 102"/>
                <p:cNvSpPr/>
                <p:nvPr/>
              </p:nvSpPr>
              <p:spPr>
                <a:xfrm>
                  <a:off x="261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3" name="Oval 103"/>
                <p:cNvSpPr/>
                <p:nvPr/>
              </p:nvSpPr>
              <p:spPr>
                <a:xfrm>
                  <a:off x="280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4" name="Oval 104"/>
                <p:cNvSpPr/>
                <p:nvPr/>
              </p:nvSpPr>
              <p:spPr>
                <a:xfrm>
                  <a:off x="299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5" name="Oval 105"/>
                <p:cNvSpPr/>
                <p:nvPr/>
              </p:nvSpPr>
              <p:spPr>
                <a:xfrm>
                  <a:off x="318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6" name="Oval 106"/>
                <p:cNvSpPr/>
                <p:nvPr/>
              </p:nvSpPr>
              <p:spPr>
                <a:xfrm>
                  <a:off x="337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7" name="Oval 107"/>
                <p:cNvSpPr/>
                <p:nvPr/>
              </p:nvSpPr>
              <p:spPr>
                <a:xfrm>
                  <a:off x="355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8" name="Oval 108"/>
                <p:cNvSpPr/>
                <p:nvPr/>
              </p:nvSpPr>
              <p:spPr>
                <a:xfrm>
                  <a:off x="373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49" name="Oval 109"/>
                <p:cNvSpPr/>
                <p:nvPr/>
              </p:nvSpPr>
              <p:spPr>
                <a:xfrm>
                  <a:off x="392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0" name="Oval 110"/>
                <p:cNvSpPr/>
                <p:nvPr/>
              </p:nvSpPr>
              <p:spPr>
                <a:xfrm>
                  <a:off x="411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1" name="Oval 111"/>
                <p:cNvSpPr/>
                <p:nvPr/>
              </p:nvSpPr>
              <p:spPr>
                <a:xfrm>
                  <a:off x="430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2" name="Oval 112"/>
                <p:cNvSpPr/>
                <p:nvPr/>
              </p:nvSpPr>
              <p:spPr>
                <a:xfrm>
                  <a:off x="449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3" name="Oval 113"/>
                <p:cNvSpPr/>
                <p:nvPr/>
              </p:nvSpPr>
              <p:spPr>
                <a:xfrm>
                  <a:off x="468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4" name="Oval 114"/>
                <p:cNvSpPr/>
                <p:nvPr/>
              </p:nvSpPr>
              <p:spPr>
                <a:xfrm>
                  <a:off x="487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5" name="Oval 115"/>
                <p:cNvSpPr/>
                <p:nvPr/>
              </p:nvSpPr>
              <p:spPr>
                <a:xfrm>
                  <a:off x="506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6" name="Oval 116"/>
                <p:cNvSpPr/>
                <p:nvPr/>
              </p:nvSpPr>
              <p:spPr>
                <a:xfrm>
                  <a:off x="525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7" name="Oval 117"/>
                <p:cNvSpPr/>
                <p:nvPr/>
              </p:nvSpPr>
              <p:spPr>
                <a:xfrm>
                  <a:off x="544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8" name="Oval 118"/>
                <p:cNvSpPr/>
                <p:nvPr/>
              </p:nvSpPr>
              <p:spPr>
                <a:xfrm>
                  <a:off x="563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59" name="Rectangle 119"/>
                <p:cNvSpPr/>
                <p:nvPr/>
              </p:nvSpPr>
              <p:spPr>
                <a:xfrm>
                  <a:off x="219" y="243"/>
                  <a:ext cx="363" cy="8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sp>
            <p:nvSpPr>
              <p:cNvPr id="12339" name="Rectangle 120"/>
              <p:cNvSpPr/>
              <p:nvPr/>
            </p:nvSpPr>
            <p:spPr>
              <a:xfrm>
                <a:off x="214" y="232"/>
                <a:ext cx="5" cy="19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2307" name="Rectangle 121"/>
            <p:cNvSpPr/>
            <p:nvPr/>
          </p:nvSpPr>
          <p:spPr>
            <a:xfrm rot="130989" flipH="1">
              <a:off x="4638" y="1731"/>
              <a:ext cx="232" cy="153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2308" name="Rectangle 122"/>
            <p:cNvSpPr/>
            <p:nvPr/>
          </p:nvSpPr>
          <p:spPr>
            <a:xfrm rot="130989" flipH="1">
              <a:off x="4372" y="1731"/>
              <a:ext cx="239" cy="153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2309" name="Rectangle 123"/>
            <p:cNvSpPr/>
            <p:nvPr/>
          </p:nvSpPr>
          <p:spPr>
            <a:xfrm rot="130989" flipH="1">
              <a:off x="4127" y="1714"/>
              <a:ext cx="239" cy="1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grpSp>
          <p:nvGrpSpPr>
            <p:cNvPr id="12310" name="Group 124"/>
            <p:cNvGrpSpPr/>
            <p:nvPr/>
          </p:nvGrpSpPr>
          <p:grpSpPr>
            <a:xfrm rot="130989" flipH="1">
              <a:off x="3847" y="2169"/>
              <a:ext cx="1296" cy="105"/>
              <a:chOff x="214" y="232"/>
              <a:chExt cx="368" cy="19"/>
            </a:xfrm>
          </p:grpSpPr>
          <p:grpSp>
            <p:nvGrpSpPr>
              <p:cNvPr id="12316" name="Group 125"/>
              <p:cNvGrpSpPr/>
              <p:nvPr/>
            </p:nvGrpSpPr>
            <p:grpSpPr>
              <a:xfrm>
                <a:off x="219" y="237"/>
                <a:ext cx="363" cy="14"/>
                <a:chOff x="219" y="237"/>
                <a:chExt cx="363" cy="14"/>
              </a:xfrm>
            </p:grpSpPr>
            <p:sp>
              <p:nvSpPr>
                <p:cNvPr id="12318" name="Oval 126"/>
                <p:cNvSpPr/>
                <p:nvPr/>
              </p:nvSpPr>
              <p:spPr>
                <a:xfrm>
                  <a:off x="224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19" name="Oval 127"/>
                <p:cNvSpPr/>
                <p:nvPr/>
              </p:nvSpPr>
              <p:spPr>
                <a:xfrm>
                  <a:off x="242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0" name="Oval 128"/>
                <p:cNvSpPr/>
                <p:nvPr/>
              </p:nvSpPr>
              <p:spPr>
                <a:xfrm>
                  <a:off x="261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1" name="Oval 129"/>
                <p:cNvSpPr/>
                <p:nvPr/>
              </p:nvSpPr>
              <p:spPr>
                <a:xfrm>
                  <a:off x="280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2" name="Oval 130"/>
                <p:cNvSpPr/>
                <p:nvPr/>
              </p:nvSpPr>
              <p:spPr>
                <a:xfrm>
                  <a:off x="299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3" name="Oval 131"/>
                <p:cNvSpPr/>
                <p:nvPr/>
              </p:nvSpPr>
              <p:spPr>
                <a:xfrm>
                  <a:off x="318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4" name="Oval 132"/>
                <p:cNvSpPr/>
                <p:nvPr/>
              </p:nvSpPr>
              <p:spPr>
                <a:xfrm>
                  <a:off x="337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5" name="Oval 133"/>
                <p:cNvSpPr/>
                <p:nvPr/>
              </p:nvSpPr>
              <p:spPr>
                <a:xfrm>
                  <a:off x="355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6" name="Oval 134"/>
                <p:cNvSpPr/>
                <p:nvPr/>
              </p:nvSpPr>
              <p:spPr>
                <a:xfrm>
                  <a:off x="373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7" name="Oval 135"/>
                <p:cNvSpPr/>
                <p:nvPr/>
              </p:nvSpPr>
              <p:spPr>
                <a:xfrm>
                  <a:off x="392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8" name="Oval 136"/>
                <p:cNvSpPr/>
                <p:nvPr/>
              </p:nvSpPr>
              <p:spPr>
                <a:xfrm>
                  <a:off x="411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29" name="Oval 137"/>
                <p:cNvSpPr/>
                <p:nvPr/>
              </p:nvSpPr>
              <p:spPr>
                <a:xfrm>
                  <a:off x="430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0" name="Oval 138"/>
                <p:cNvSpPr/>
                <p:nvPr/>
              </p:nvSpPr>
              <p:spPr>
                <a:xfrm>
                  <a:off x="449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1" name="Oval 139"/>
                <p:cNvSpPr/>
                <p:nvPr/>
              </p:nvSpPr>
              <p:spPr>
                <a:xfrm>
                  <a:off x="468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2" name="Oval 140"/>
                <p:cNvSpPr/>
                <p:nvPr/>
              </p:nvSpPr>
              <p:spPr>
                <a:xfrm>
                  <a:off x="487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3" name="Oval 141"/>
                <p:cNvSpPr/>
                <p:nvPr/>
              </p:nvSpPr>
              <p:spPr>
                <a:xfrm>
                  <a:off x="506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4" name="Oval 142"/>
                <p:cNvSpPr/>
                <p:nvPr/>
              </p:nvSpPr>
              <p:spPr>
                <a:xfrm>
                  <a:off x="525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5" name="Oval 143"/>
                <p:cNvSpPr/>
                <p:nvPr/>
              </p:nvSpPr>
              <p:spPr>
                <a:xfrm>
                  <a:off x="544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6" name="Oval 144"/>
                <p:cNvSpPr/>
                <p:nvPr/>
              </p:nvSpPr>
              <p:spPr>
                <a:xfrm>
                  <a:off x="563" y="237"/>
                  <a:ext cx="15" cy="13"/>
                </a:xfrm>
                <a:prstGeom prst="ellipse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2337" name="Rectangle 145"/>
                <p:cNvSpPr/>
                <p:nvPr/>
              </p:nvSpPr>
              <p:spPr>
                <a:xfrm>
                  <a:off x="219" y="243"/>
                  <a:ext cx="363" cy="8"/>
                </a:xfrm>
                <a:prstGeom prst="rect">
                  <a:avLst/>
                </a:prstGeom>
                <a:solidFill>
                  <a:srgbClr val="FFFF99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sp>
            <p:nvSpPr>
              <p:cNvPr id="12317" name="Rectangle 146"/>
              <p:cNvSpPr/>
              <p:nvPr/>
            </p:nvSpPr>
            <p:spPr>
              <a:xfrm>
                <a:off x="214" y="232"/>
                <a:ext cx="5" cy="19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2311" name="Rectangle 147"/>
            <p:cNvSpPr/>
            <p:nvPr/>
          </p:nvSpPr>
          <p:spPr>
            <a:xfrm rot="130989" flipH="1">
              <a:off x="4877" y="2054"/>
              <a:ext cx="232" cy="154"/>
            </a:xfrm>
            <a:prstGeom prst="rect">
              <a:avLst/>
            </a:prstGeom>
            <a:solidFill>
              <a:srgbClr val="FFFF99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2312" name="Text Box 148"/>
            <p:cNvSpPr txBox="1"/>
            <p:nvPr/>
          </p:nvSpPr>
          <p:spPr>
            <a:xfrm>
              <a:off x="4180" y="1714"/>
              <a:ext cx="139" cy="122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2313" name="Text Box 149"/>
            <p:cNvSpPr txBox="1"/>
            <p:nvPr/>
          </p:nvSpPr>
          <p:spPr>
            <a:xfrm>
              <a:off x="4425" y="1747"/>
              <a:ext cx="140" cy="113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2314" name="Text Box 150"/>
            <p:cNvSpPr txBox="1"/>
            <p:nvPr/>
          </p:nvSpPr>
          <p:spPr>
            <a:xfrm>
              <a:off x="4678" y="1755"/>
              <a:ext cx="146" cy="113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2315" name="Text Box 151"/>
            <p:cNvSpPr txBox="1"/>
            <p:nvPr/>
          </p:nvSpPr>
          <p:spPr>
            <a:xfrm>
              <a:off x="4923" y="2070"/>
              <a:ext cx="147" cy="122"/>
            </a:xfrm>
            <a:prstGeom prst="rect">
              <a:avLst/>
            </a:prstGeom>
            <a:solidFill>
              <a:srgbClr val="FF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</p:grpSp>
      <p:sp>
        <p:nvSpPr>
          <p:cNvPr id="271" name="AutoShape 152"/>
          <p:cNvSpPr/>
          <p:nvPr/>
        </p:nvSpPr>
        <p:spPr>
          <a:xfrm>
            <a:off x="3117850" y="3832225"/>
            <a:ext cx="2079625" cy="574675"/>
          </a:xfrm>
          <a:prstGeom prst="downArrow">
            <a:avLst>
              <a:gd name="adj1" fmla="val 49777"/>
              <a:gd name="adj2" fmla="val 515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272" name="AutoShape 153"/>
          <p:cNvSpPr/>
          <p:nvPr/>
        </p:nvSpPr>
        <p:spPr>
          <a:xfrm>
            <a:off x="468313" y="4238625"/>
            <a:ext cx="8281987" cy="1870075"/>
          </a:xfrm>
          <a:prstGeom prst="horizontalScroll">
            <a:avLst>
              <a:gd name="adj" fmla="val 12500"/>
            </a:avLst>
          </a:prstGeom>
          <a:solidFill>
            <a:srgbClr val="66CCFF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黑体" panose="02010609060101010101" pitchFamily="49" charset="-122"/>
              </a:rPr>
              <a:t>         *</a:t>
            </a:r>
            <a:r>
              <a:rPr lang="zh-CN" altLang="en-US" sz="2200" dirty="0">
                <a:latin typeface="黑体" panose="02010609060101010101" pitchFamily="49" charset="-122"/>
              </a:rPr>
              <a:t>劣化了的部件不能使用，废弃处理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造成购入部件费用损失，完工品的价格自然会上升！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如果卖给了顾客，会造成发生埋怨或重大灾害等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    对公司的信誉及社会的信赖的损失！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   </a:t>
            </a:r>
            <a:endParaRPr lang="zh-CN" altLang="en-US" sz="2200" dirty="0">
              <a:latin typeface="黑体" panose="02010609060101010101" pitchFamily="49" charset="-122"/>
            </a:endParaRPr>
          </a:p>
        </p:txBody>
      </p:sp>
      <p:sp>
        <p:nvSpPr>
          <p:cNvPr id="4" name="AutoShape 153"/>
          <p:cNvSpPr/>
          <p:nvPr/>
        </p:nvSpPr>
        <p:spPr>
          <a:xfrm>
            <a:off x="595313" y="4365625"/>
            <a:ext cx="8281987" cy="1870075"/>
          </a:xfrm>
          <a:prstGeom prst="horizontalScroll">
            <a:avLst>
              <a:gd name="adj" fmla="val 12500"/>
            </a:avLst>
          </a:prstGeom>
          <a:solidFill>
            <a:srgbClr val="66CCFF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黑体" panose="02010609060101010101" pitchFamily="49" charset="-122"/>
              </a:rPr>
              <a:t>         *</a:t>
            </a:r>
            <a:r>
              <a:rPr lang="zh-CN" altLang="en-US" sz="2200" dirty="0">
                <a:latin typeface="黑体" panose="02010609060101010101" pitchFamily="49" charset="-122"/>
              </a:rPr>
              <a:t>劣化了的部件不能使用，废弃处理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造成购入部件费用损失，完工品的价格自然会上升！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如果卖给了顾客，会造成发生埋怨或重大灾害等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    对公司的信誉及社会的信赖的损失！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     </a:t>
            </a:r>
            <a:endParaRPr lang="zh-CN" altLang="en-US" sz="22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82" grpId="0" animBg="1"/>
      <p:bldP spid="271" grpId="0" animBg="1"/>
      <p:bldP spid="272" grpId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Line 27"/>
          <p:cNvSpPr/>
          <p:nvPr/>
        </p:nvSpPr>
        <p:spPr>
          <a:xfrm>
            <a:off x="74613" y="903288"/>
            <a:ext cx="9002712" cy="11112"/>
          </a:xfrm>
          <a:prstGeom prst="line">
            <a:avLst/>
          </a:prstGeom>
          <a:ln w="31750" cap="flat" cmpd="sng">
            <a:solidFill>
              <a:srgbClr val="3366FF">
                <a:alpha val="63136"/>
              </a:srgb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5" name="矩形 5"/>
          <p:cNvSpPr txBox="1"/>
          <p:nvPr/>
        </p:nvSpPr>
        <p:spPr>
          <a:xfrm>
            <a:off x="457200" y="274638"/>
            <a:ext cx="8229600" cy="749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</a:rPr>
              <a:t>不实现先进先出的后果</a:t>
            </a:r>
            <a:endParaRPr lang="en-US" altLang="zh-CN" sz="3200" dirty="0">
              <a:solidFill>
                <a:srgbClr val="669900"/>
              </a:solidFill>
              <a:latin typeface="黑体" panose="02010609060101010101" pitchFamily="49" charset="-122"/>
            </a:endParaRPr>
          </a:p>
        </p:txBody>
      </p:sp>
      <p:sp>
        <p:nvSpPr>
          <p:cNvPr id="12291" name="Rectangle 3"/>
          <p:cNvSpPr txBox="1"/>
          <p:nvPr/>
        </p:nvSpPr>
        <p:spPr>
          <a:xfrm>
            <a:off x="0" y="1041400"/>
            <a:ext cx="9144000" cy="5816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、不良品的扩大化：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当因设备或加工组装等原因发生不良时，如果不执行先进先出，就不能及早地发现和追溯，造成不良的扩大化。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17" name="Group 5"/>
          <p:cNvGrpSpPr/>
          <p:nvPr/>
        </p:nvGrpSpPr>
        <p:grpSpPr>
          <a:xfrm>
            <a:off x="508000" y="2209800"/>
            <a:ext cx="2609850" cy="2751138"/>
            <a:chOff x="96" y="1870"/>
            <a:chExt cx="213" cy="201"/>
          </a:xfrm>
        </p:grpSpPr>
        <p:sp>
          <p:nvSpPr>
            <p:cNvPr id="13374" name="Rectangle 6"/>
            <p:cNvSpPr/>
            <p:nvPr/>
          </p:nvSpPr>
          <p:spPr>
            <a:xfrm rot="130989" flipH="1">
              <a:off x="155" y="2019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375" name="Text Box 7"/>
            <p:cNvSpPr txBox="1"/>
            <p:nvPr/>
          </p:nvSpPr>
          <p:spPr>
            <a:xfrm>
              <a:off x="163" y="2021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grpSp>
          <p:nvGrpSpPr>
            <p:cNvPr id="13376" name="Group 8"/>
            <p:cNvGrpSpPr/>
            <p:nvPr/>
          </p:nvGrpSpPr>
          <p:grpSpPr>
            <a:xfrm rot="130989" flipH="1">
              <a:off x="117" y="2008"/>
              <a:ext cx="157" cy="11"/>
              <a:chOff x="214" y="232"/>
              <a:chExt cx="368" cy="19"/>
            </a:xfrm>
          </p:grpSpPr>
          <p:grpSp>
            <p:nvGrpSpPr>
              <p:cNvPr id="13438" name="Group 9"/>
              <p:cNvGrpSpPr/>
              <p:nvPr/>
            </p:nvGrpSpPr>
            <p:grpSpPr>
              <a:xfrm>
                <a:off x="219" y="237"/>
                <a:ext cx="363" cy="14"/>
                <a:chOff x="219" y="237"/>
                <a:chExt cx="363" cy="14"/>
              </a:xfrm>
            </p:grpSpPr>
            <p:sp>
              <p:nvSpPr>
                <p:cNvPr id="13440" name="Oval 10"/>
                <p:cNvSpPr/>
                <p:nvPr/>
              </p:nvSpPr>
              <p:spPr>
                <a:xfrm>
                  <a:off x="224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1" name="Oval 11"/>
                <p:cNvSpPr/>
                <p:nvPr/>
              </p:nvSpPr>
              <p:spPr>
                <a:xfrm>
                  <a:off x="242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2" name="Oval 12"/>
                <p:cNvSpPr/>
                <p:nvPr/>
              </p:nvSpPr>
              <p:spPr>
                <a:xfrm>
                  <a:off x="261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3" name="Oval 13"/>
                <p:cNvSpPr/>
                <p:nvPr/>
              </p:nvSpPr>
              <p:spPr>
                <a:xfrm>
                  <a:off x="280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4" name="Oval 14"/>
                <p:cNvSpPr/>
                <p:nvPr/>
              </p:nvSpPr>
              <p:spPr>
                <a:xfrm>
                  <a:off x="299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5" name="Oval 15"/>
                <p:cNvSpPr/>
                <p:nvPr/>
              </p:nvSpPr>
              <p:spPr>
                <a:xfrm>
                  <a:off x="318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6" name="Oval 16"/>
                <p:cNvSpPr/>
                <p:nvPr/>
              </p:nvSpPr>
              <p:spPr>
                <a:xfrm>
                  <a:off x="337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7" name="Oval 17"/>
                <p:cNvSpPr/>
                <p:nvPr/>
              </p:nvSpPr>
              <p:spPr>
                <a:xfrm>
                  <a:off x="355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8" name="Oval 18"/>
                <p:cNvSpPr/>
                <p:nvPr/>
              </p:nvSpPr>
              <p:spPr>
                <a:xfrm>
                  <a:off x="373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49" name="Oval 19"/>
                <p:cNvSpPr/>
                <p:nvPr/>
              </p:nvSpPr>
              <p:spPr>
                <a:xfrm>
                  <a:off x="392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0" name="Oval 20"/>
                <p:cNvSpPr/>
                <p:nvPr/>
              </p:nvSpPr>
              <p:spPr>
                <a:xfrm>
                  <a:off x="411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1" name="Oval 21"/>
                <p:cNvSpPr/>
                <p:nvPr/>
              </p:nvSpPr>
              <p:spPr>
                <a:xfrm>
                  <a:off x="430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2" name="Oval 22"/>
                <p:cNvSpPr/>
                <p:nvPr/>
              </p:nvSpPr>
              <p:spPr>
                <a:xfrm>
                  <a:off x="449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3" name="Oval 23"/>
                <p:cNvSpPr/>
                <p:nvPr/>
              </p:nvSpPr>
              <p:spPr>
                <a:xfrm>
                  <a:off x="468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4" name="Oval 24"/>
                <p:cNvSpPr/>
                <p:nvPr/>
              </p:nvSpPr>
              <p:spPr>
                <a:xfrm>
                  <a:off x="487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5" name="Oval 25"/>
                <p:cNvSpPr/>
                <p:nvPr/>
              </p:nvSpPr>
              <p:spPr>
                <a:xfrm>
                  <a:off x="506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6" name="Oval 26"/>
                <p:cNvSpPr/>
                <p:nvPr/>
              </p:nvSpPr>
              <p:spPr>
                <a:xfrm>
                  <a:off x="525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7" name="Oval 27"/>
                <p:cNvSpPr/>
                <p:nvPr/>
              </p:nvSpPr>
              <p:spPr>
                <a:xfrm>
                  <a:off x="544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8" name="Oval 28"/>
                <p:cNvSpPr/>
                <p:nvPr/>
              </p:nvSpPr>
              <p:spPr>
                <a:xfrm>
                  <a:off x="563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59" name="Rectangle 29"/>
                <p:cNvSpPr/>
                <p:nvPr/>
              </p:nvSpPr>
              <p:spPr>
                <a:xfrm>
                  <a:off x="219" y="243"/>
                  <a:ext cx="363" cy="8"/>
                </a:xfrm>
                <a:prstGeom prst="rect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sp>
            <p:nvSpPr>
              <p:cNvPr id="13439" name="Rectangle 30"/>
              <p:cNvSpPr/>
              <p:nvPr/>
            </p:nvSpPr>
            <p:spPr>
              <a:xfrm>
                <a:off x="214" y="232"/>
                <a:ext cx="5" cy="19"/>
              </a:xfrm>
              <a:prstGeom prst="rect">
                <a:avLst/>
              </a:prstGeom>
              <a:solidFill>
                <a:srgbClr val="FF99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3377" name="Rectangle 31"/>
            <p:cNvSpPr/>
            <p:nvPr/>
          </p:nvSpPr>
          <p:spPr>
            <a:xfrm rot="130989" flipH="1">
              <a:off x="237" y="1987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378" name="Rectangle 32"/>
            <p:cNvSpPr/>
            <p:nvPr/>
          </p:nvSpPr>
          <p:spPr>
            <a:xfrm rot="130989" flipH="1">
              <a:off x="197" y="1987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379" name="Rectangle 33"/>
            <p:cNvSpPr/>
            <p:nvPr/>
          </p:nvSpPr>
          <p:spPr>
            <a:xfrm rot="130989" flipH="1">
              <a:off x="159" y="1985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grpSp>
          <p:nvGrpSpPr>
            <p:cNvPr id="13380" name="Group 34"/>
            <p:cNvGrpSpPr/>
            <p:nvPr/>
          </p:nvGrpSpPr>
          <p:grpSpPr>
            <a:xfrm rot="130989" flipH="1">
              <a:off x="96" y="2057"/>
              <a:ext cx="211" cy="14"/>
              <a:chOff x="214" y="232"/>
              <a:chExt cx="368" cy="19"/>
            </a:xfrm>
          </p:grpSpPr>
          <p:grpSp>
            <p:nvGrpSpPr>
              <p:cNvPr id="13416" name="Group 35"/>
              <p:cNvGrpSpPr/>
              <p:nvPr/>
            </p:nvGrpSpPr>
            <p:grpSpPr>
              <a:xfrm>
                <a:off x="219" y="237"/>
                <a:ext cx="363" cy="14"/>
                <a:chOff x="219" y="237"/>
                <a:chExt cx="363" cy="14"/>
              </a:xfrm>
            </p:grpSpPr>
            <p:sp>
              <p:nvSpPr>
                <p:cNvPr id="13418" name="Oval 36"/>
                <p:cNvSpPr/>
                <p:nvPr/>
              </p:nvSpPr>
              <p:spPr>
                <a:xfrm>
                  <a:off x="224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19" name="Oval 37"/>
                <p:cNvSpPr/>
                <p:nvPr/>
              </p:nvSpPr>
              <p:spPr>
                <a:xfrm>
                  <a:off x="242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0" name="Oval 38"/>
                <p:cNvSpPr/>
                <p:nvPr/>
              </p:nvSpPr>
              <p:spPr>
                <a:xfrm>
                  <a:off x="261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1" name="Oval 39"/>
                <p:cNvSpPr/>
                <p:nvPr/>
              </p:nvSpPr>
              <p:spPr>
                <a:xfrm>
                  <a:off x="280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2" name="Oval 40"/>
                <p:cNvSpPr/>
                <p:nvPr/>
              </p:nvSpPr>
              <p:spPr>
                <a:xfrm>
                  <a:off x="299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3" name="Oval 41"/>
                <p:cNvSpPr/>
                <p:nvPr/>
              </p:nvSpPr>
              <p:spPr>
                <a:xfrm>
                  <a:off x="318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4" name="Oval 42"/>
                <p:cNvSpPr/>
                <p:nvPr/>
              </p:nvSpPr>
              <p:spPr>
                <a:xfrm>
                  <a:off x="337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5" name="Oval 43"/>
                <p:cNvSpPr/>
                <p:nvPr/>
              </p:nvSpPr>
              <p:spPr>
                <a:xfrm>
                  <a:off x="355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6" name="Oval 44"/>
                <p:cNvSpPr/>
                <p:nvPr/>
              </p:nvSpPr>
              <p:spPr>
                <a:xfrm>
                  <a:off x="373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7" name="Oval 45"/>
                <p:cNvSpPr/>
                <p:nvPr/>
              </p:nvSpPr>
              <p:spPr>
                <a:xfrm>
                  <a:off x="392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8" name="Oval 46"/>
                <p:cNvSpPr/>
                <p:nvPr/>
              </p:nvSpPr>
              <p:spPr>
                <a:xfrm>
                  <a:off x="411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29" name="Oval 47"/>
                <p:cNvSpPr/>
                <p:nvPr/>
              </p:nvSpPr>
              <p:spPr>
                <a:xfrm>
                  <a:off x="430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0" name="Oval 48"/>
                <p:cNvSpPr/>
                <p:nvPr/>
              </p:nvSpPr>
              <p:spPr>
                <a:xfrm>
                  <a:off x="449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1" name="Oval 49"/>
                <p:cNvSpPr/>
                <p:nvPr/>
              </p:nvSpPr>
              <p:spPr>
                <a:xfrm>
                  <a:off x="468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2" name="Oval 50"/>
                <p:cNvSpPr/>
                <p:nvPr/>
              </p:nvSpPr>
              <p:spPr>
                <a:xfrm>
                  <a:off x="487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3" name="Oval 51"/>
                <p:cNvSpPr/>
                <p:nvPr/>
              </p:nvSpPr>
              <p:spPr>
                <a:xfrm>
                  <a:off x="506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4" name="Oval 52"/>
                <p:cNvSpPr/>
                <p:nvPr/>
              </p:nvSpPr>
              <p:spPr>
                <a:xfrm>
                  <a:off x="525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5" name="Oval 53"/>
                <p:cNvSpPr/>
                <p:nvPr/>
              </p:nvSpPr>
              <p:spPr>
                <a:xfrm>
                  <a:off x="544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6" name="Oval 54"/>
                <p:cNvSpPr/>
                <p:nvPr/>
              </p:nvSpPr>
              <p:spPr>
                <a:xfrm>
                  <a:off x="563" y="237"/>
                  <a:ext cx="15" cy="13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437" name="Rectangle 55"/>
                <p:cNvSpPr/>
                <p:nvPr/>
              </p:nvSpPr>
              <p:spPr>
                <a:xfrm>
                  <a:off x="219" y="243"/>
                  <a:ext cx="363" cy="8"/>
                </a:xfrm>
                <a:prstGeom prst="rect">
                  <a:avLst/>
                </a:prstGeom>
                <a:solidFill>
                  <a:srgbClr val="FF99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sp>
            <p:nvSpPr>
              <p:cNvPr id="13417" name="Rectangle 56"/>
              <p:cNvSpPr/>
              <p:nvPr/>
            </p:nvSpPr>
            <p:spPr>
              <a:xfrm>
                <a:off x="214" y="232"/>
                <a:ext cx="5" cy="19"/>
              </a:xfrm>
              <a:prstGeom prst="rect">
                <a:avLst/>
              </a:prstGeom>
              <a:solidFill>
                <a:srgbClr val="FF99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3381" name="Text Box 57"/>
            <p:cNvSpPr txBox="1"/>
            <p:nvPr/>
          </p:nvSpPr>
          <p:spPr>
            <a:xfrm>
              <a:off x="167" y="1985"/>
              <a:ext cx="22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382" name="Text Box 58"/>
            <p:cNvSpPr txBox="1"/>
            <p:nvPr/>
          </p:nvSpPr>
          <p:spPr>
            <a:xfrm>
              <a:off x="205" y="1987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383" name="Text Box 59"/>
            <p:cNvSpPr txBox="1"/>
            <p:nvPr/>
          </p:nvSpPr>
          <p:spPr>
            <a:xfrm>
              <a:off x="243" y="1989"/>
              <a:ext cx="22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A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384" name="Rectangle 60"/>
            <p:cNvSpPr/>
            <p:nvPr/>
          </p:nvSpPr>
          <p:spPr>
            <a:xfrm rot="130989" flipH="1">
              <a:off x="273" y="2025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385" name="Text Box 61"/>
            <p:cNvSpPr txBox="1"/>
            <p:nvPr/>
          </p:nvSpPr>
          <p:spPr>
            <a:xfrm>
              <a:off x="281" y="2027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386" name="Line 62"/>
            <p:cNvSpPr/>
            <p:nvPr/>
          </p:nvSpPr>
          <p:spPr>
            <a:xfrm flipV="1">
              <a:off x="299" y="2037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87" name="Line 63"/>
            <p:cNvSpPr/>
            <p:nvPr/>
          </p:nvSpPr>
          <p:spPr>
            <a:xfrm flipV="1">
              <a:off x="299" y="2039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88" name="Line 64"/>
            <p:cNvSpPr/>
            <p:nvPr/>
          </p:nvSpPr>
          <p:spPr>
            <a:xfrm rot="-5273772" flipV="1">
              <a:off x="295" y="2034"/>
              <a:ext cx="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89" name="Line 65"/>
            <p:cNvSpPr/>
            <p:nvPr/>
          </p:nvSpPr>
          <p:spPr>
            <a:xfrm rot="-5273772" flipV="1">
              <a:off x="300" y="2038"/>
              <a:ext cx="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0" name="Line 66"/>
            <p:cNvSpPr/>
            <p:nvPr/>
          </p:nvSpPr>
          <p:spPr>
            <a:xfrm flipV="1">
              <a:off x="277" y="2032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1" name="Line 67"/>
            <p:cNvSpPr/>
            <p:nvPr/>
          </p:nvSpPr>
          <p:spPr>
            <a:xfrm flipV="1">
              <a:off x="277" y="2033"/>
              <a:ext cx="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2" name="Line 68"/>
            <p:cNvSpPr/>
            <p:nvPr/>
          </p:nvSpPr>
          <p:spPr>
            <a:xfrm rot="-5273772" flipV="1">
              <a:off x="274" y="2029"/>
              <a:ext cx="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3" name="Line 69"/>
            <p:cNvSpPr/>
            <p:nvPr/>
          </p:nvSpPr>
          <p:spPr>
            <a:xfrm rot="-5273772" flipV="1">
              <a:off x="275" y="2029"/>
              <a:ext cx="5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4" name="Line 70"/>
            <p:cNvSpPr/>
            <p:nvPr/>
          </p:nvSpPr>
          <p:spPr>
            <a:xfrm flipV="1">
              <a:off x="162" y="2029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5" name="Line 71"/>
            <p:cNvSpPr/>
            <p:nvPr/>
          </p:nvSpPr>
          <p:spPr>
            <a:xfrm flipV="1">
              <a:off x="162" y="2031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6" name="Line 72"/>
            <p:cNvSpPr/>
            <p:nvPr/>
          </p:nvSpPr>
          <p:spPr>
            <a:xfrm rot="-5273772" flipV="1">
              <a:off x="158" y="2026"/>
              <a:ext cx="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7" name="Line 73"/>
            <p:cNvSpPr/>
            <p:nvPr/>
          </p:nvSpPr>
          <p:spPr>
            <a:xfrm rot="-5273772" flipV="1">
              <a:off x="163" y="2030"/>
              <a:ext cx="6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8" name="Line 74"/>
            <p:cNvSpPr/>
            <p:nvPr/>
          </p:nvSpPr>
          <p:spPr>
            <a:xfrm flipV="1">
              <a:off x="178" y="2023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99" name="Line 75"/>
            <p:cNvSpPr/>
            <p:nvPr/>
          </p:nvSpPr>
          <p:spPr>
            <a:xfrm flipV="1">
              <a:off x="179" y="2024"/>
              <a:ext cx="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0" name="Line 76"/>
            <p:cNvSpPr/>
            <p:nvPr/>
          </p:nvSpPr>
          <p:spPr>
            <a:xfrm rot="-5273772" flipV="1">
              <a:off x="175" y="2020"/>
              <a:ext cx="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1" name="Line 77"/>
            <p:cNvSpPr/>
            <p:nvPr/>
          </p:nvSpPr>
          <p:spPr>
            <a:xfrm rot="-5273772" flipV="1">
              <a:off x="177" y="2020"/>
              <a:ext cx="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2" name="Line 78"/>
            <p:cNvSpPr/>
            <p:nvPr/>
          </p:nvSpPr>
          <p:spPr>
            <a:xfrm flipV="1">
              <a:off x="181" y="2032"/>
              <a:ext cx="7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3" name="Line 79"/>
            <p:cNvSpPr/>
            <p:nvPr/>
          </p:nvSpPr>
          <p:spPr>
            <a:xfrm flipV="1">
              <a:off x="182" y="2033"/>
              <a:ext cx="7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4" name="Line 80"/>
            <p:cNvSpPr/>
            <p:nvPr/>
          </p:nvSpPr>
          <p:spPr>
            <a:xfrm rot="-5273772" flipV="1">
              <a:off x="178" y="2029"/>
              <a:ext cx="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5" name="Line 81"/>
            <p:cNvSpPr/>
            <p:nvPr/>
          </p:nvSpPr>
          <p:spPr>
            <a:xfrm rot="-5273772" flipV="1">
              <a:off x="180" y="2029"/>
              <a:ext cx="5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3406" name="Group 82"/>
            <p:cNvGrpSpPr/>
            <p:nvPr/>
          </p:nvGrpSpPr>
          <p:grpSpPr>
            <a:xfrm>
              <a:off x="157" y="1870"/>
              <a:ext cx="7" cy="0"/>
              <a:chOff x="858" y="1294"/>
              <a:chExt cx="54" cy="54"/>
            </a:xfrm>
          </p:grpSpPr>
          <p:sp>
            <p:nvSpPr>
              <p:cNvPr id="13414" name="Line 83"/>
              <p:cNvSpPr/>
              <p:nvPr/>
            </p:nvSpPr>
            <p:spPr>
              <a:xfrm flipV="1">
                <a:off x="858" y="1310"/>
                <a:ext cx="54" cy="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5" name="Line 85"/>
              <p:cNvSpPr/>
              <p:nvPr/>
            </p:nvSpPr>
            <p:spPr>
              <a:xfrm rot="-5273772" flipV="1">
                <a:off x="848" y="1315"/>
                <a:ext cx="54" cy="5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407" name="Line 100"/>
            <p:cNvSpPr/>
            <p:nvPr/>
          </p:nvSpPr>
          <p:spPr>
            <a:xfrm rot="-5273772" flipV="1">
              <a:off x="206" y="1877"/>
              <a:ext cx="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08" name="Rectangle 107"/>
            <p:cNvSpPr/>
            <p:nvPr/>
          </p:nvSpPr>
          <p:spPr>
            <a:xfrm rot="130989" flipH="1">
              <a:off x="233" y="2022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409" name="Text Box 108"/>
            <p:cNvSpPr txBox="1"/>
            <p:nvPr/>
          </p:nvSpPr>
          <p:spPr>
            <a:xfrm>
              <a:off x="241" y="2024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410" name="Rectangle 109"/>
            <p:cNvSpPr/>
            <p:nvPr/>
          </p:nvSpPr>
          <p:spPr>
            <a:xfrm rot="130989" flipH="1">
              <a:off x="195" y="2019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411" name="Text Box 110"/>
            <p:cNvSpPr txBox="1"/>
            <p:nvPr/>
          </p:nvSpPr>
          <p:spPr>
            <a:xfrm>
              <a:off x="203" y="2021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  <p:sp>
          <p:nvSpPr>
            <p:cNvPr id="13412" name="Rectangle 111"/>
            <p:cNvSpPr/>
            <p:nvPr/>
          </p:nvSpPr>
          <p:spPr>
            <a:xfrm rot="130989" flipH="1">
              <a:off x="116" y="2017"/>
              <a:ext cx="36" cy="18"/>
            </a:xfrm>
            <a:prstGeom prst="rect">
              <a:avLst/>
            </a:prstGeom>
            <a:solidFill>
              <a:srgbClr val="FF99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黑体" panose="02010609060101010101" pitchFamily="49" charset="-122"/>
              </a:endParaRPr>
            </a:p>
          </p:txBody>
        </p:sp>
        <p:sp>
          <p:nvSpPr>
            <p:cNvPr id="13413" name="Text Box 112"/>
            <p:cNvSpPr txBox="1"/>
            <p:nvPr/>
          </p:nvSpPr>
          <p:spPr>
            <a:xfrm>
              <a:off x="124" y="2019"/>
              <a:ext cx="21" cy="14"/>
            </a:xfrm>
            <a:prstGeom prst="rect">
              <a:avLst/>
            </a:prstGeom>
            <a:solidFill>
              <a:srgbClr val="FF99FF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B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</p:grpSp>
      <p:grpSp>
        <p:nvGrpSpPr>
          <p:cNvPr id="13318" name="Group 139"/>
          <p:cNvGrpSpPr/>
          <p:nvPr/>
        </p:nvGrpSpPr>
        <p:grpSpPr>
          <a:xfrm>
            <a:off x="5918200" y="2579688"/>
            <a:ext cx="2057400" cy="1560512"/>
            <a:chOff x="3456" y="1632"/>
            <a:chExt cx="1296" cy="1056"/>
          </a:xfrm>
        </p:grpSpPr>
        <p:grpSp>
          <p:nvGrpSpPr>
            <p:cNvPr id="13348" name="Group 113"/>
            <p:cNvGrpSpPr/>
            <p:nvPr/>
          </p:nvGrpSpPr>
          <p:grpSpPr>
            <a:xfrm>
              <a:off x="3915" y="1725"/>
              <a:ext cx="753" cy="583"/>
              <a:chOff x="480" y="1856"/>
              <a:chExt cx="139" cy="102"/>
            </a:xfrm>
          </p:grpSpPr>
          <p:grpSp>
            <p:nvGrpSpPr>
              <p:cNvPr id="13362" name="Group 114"/>
              <p:cNvGrpSpPr/>
              <p:nvPr/>
            </p:nvGrpSpPr>
            <p:grpSpPr>
              <a:xfrm rot="450862">
                <a:off x="538" y="1856"/>
                <a:ext cx="81" cy="56"/>
                <a:chOff x="836" y="1835"/>
                <a:chExt cx="206" cy="132"/>
              </a:xfrm>
            </p:grpSpPr>
            <p:sp>
              <p:nvSpPr>
                <p:cNvPr id="13369" name="AutoShape 115"/>
                <p:cNvSpPr/>
                <p:nvPr/>
              </p:nvSpPr>
              <p:spPr>
                <a:xfrm rot="5400000">
                  <a:off x="828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70" name="AutoShape 116"/>
                <p:cNvSpPr/>
                <p:nvPr/>
              </p:nvSpPr>
              <p:spPr>
                <a:xfrm>
                  <a:off x="839" y="1845"/>
                  <a:ext cx="203" cy="122"/>
                </a:xfrm>
                <a:prstGeom prst="cube">
                  <a:avLst>
                    <a:gd name="adj" fmla="val 69148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71" name="AutoShape 117"/>
                <p:cNvSpPr/>
                <p:nvPr/>
              </p:nvSpPr>
              <p:spPr>
                <a:xfrm>
                  <a:off x="859" y="1835"/>
                  <a:ext cx="154" cy="78"/>
                </a:xfrm>
                <a:prstGeom prst="cube">
                  <a:avLst>
                    <a:gd name="adj" fmla="val 49181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72" name="AutoShape 118"/>
                <p:cNvSpPr/>
                <p:nvPr/>
              </p:nvSpPr>
              <p:spPr>
                <a:xfrm rot="5400000">
                  <a:off x="957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73" name="AutoShape 119"/>
                <p:cNvSpPr/>
                <p:nvPr/>
              </p:nvSpPr>
              <p:spPr>
                <a:xfrm rot="5400000">
                  <a:off x="1008" y="187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363" name="Group 120"/>
              <p:cNvGrpSpPr/>
              <p:nvPr/>
            </p:nvGrpSpPr>
            <p:grpSpPr>
              <a:xfrm rot="450862">
                <a:off x="480" y="1902"/>
                <a:ext cx="81" cy="56"/>
                <a:chOff x="836" y="1835"/>
                <a:chExt cx="206" cy="132"/>
              </a:xfrm>
            </p:grpSpPr>
            <p:sp>
              <p:nvSpPr>
                <p:cNvPr id="13364" name="AutoShape 121"/>
                <p:cNvSpPr/>
                <p:nvPr/>
              </p:nvSpPr>
              <p:spPr>
                <a:xfrm rot="5400000">
                  <a:off x="828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5" name="AutoShape 122"/>
                <p:cNvSpPr/>
                <p:nvPr/>
              </p:nvSpPr>
              <p:spPr>
                <a:xfrm>
                  <a:off x="839" y="1845"/>
                  <a:ext cx="203" cy="122"/>
                </a:xfrm>
                <a:prstGeom prst="cube">
                  <a:avLst>
                    <a:gd name="adj" fmla="val 69148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6" name="AutoShape 123"/>
                <p:cNvSpPr/>
                <p:nvPr/>
              </p:nvSpPr>
              <p:spPr>
                <a:xfrm>
                  <a:off x="859" y="1835"/>
                  <a:ext cx="154" cy="78"/>
                </a:xfrm>
                <a:prstGeom prst="cube">
                  <a:avLst>
                    <a:gd name="adj" fmla="val 49181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7" name="AutoShape 124"/>
                <p:cNvSpPr/>
                <p:nvPr/>
              </p:nvSpPr>
              <p:spPr>
                <a:xfrm rot="5400000">
                  <a:off x="957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8" name="AutoShape 125"/>
                <p:cNvSpPr/>
                <p:nvPr/>
              </p:nvSpPr>
              <p:spPr>
                <a:xfrm rot="5400000">
                  <a:off x="1008" y="187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3349" name="Group 126"/>
            <p:cNvGrpSpPr/>
            <p:nvPr/>
          </p:nvGrpSpPr>
          <p:grpSpPr>
            <a:xfrm>
              <a:off x="3387" y="2231"/>
              <a:ext cx="753" cy="483"/>
              <a:chOff x="480" y="1856"/>
              <a:chExt cx="139" cy="102"/>
            </a:xfrm>
          </p:grpSpPr>
          <p:grpSp>
            <p:nvGrpSpPr>
              <p:cNvPr id="13350" name="Group 127"/>
              <p:cNvGrpSpPr/>
              <p:nvPr/>
            </p:nvGrpSpPr>
            <p:grpSpPr>
              <a:xfrm rot="450862">
                <a:off x="538" y="1856"/>
                <a:ext cx="81" cy="56"/>
                <a:chOff x="836" y="1835"/>
                <a:chExt cx="206" cy="132"/>
              </a:xfrm>
            </p:grpSpPr>
            <p:sp>
              <p:nvSpPr>
                <p:cNvPr id="13357" name="AutoShape 128"/>
                <p:cNvSpPr/>
                <p:nvPr/>
              </p:nvSpPr>
              <p:spPr>
                <a:xfrm rot="5400000">
                  <a:off x="828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8" name="AutoShape 129"/>
                <p:cNvSpPr/>
                <p:nvPr/>
              </p:nvSpPr>
              <p:spPr>
                <a:xfrm>
                  <a:off x="839" y="1845"/>
                  <a:ext cx="203" cy="122"/>
                </a:xfrm>
                <a:prstGeom prst="cube">
                  <a:avLst>
                    <a:gd name="adj" fmla="val 69148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9" name="AutoShape 130"/>
                <p:cNvSpPr/>
                <p:nvPr/>
              </p:nvSpPr>
              <p:spPr>
                <a:xfrm>
                  <a:off x="859" y="1835"/>
                  <a:ext cx="154" cy="78"/>
                </a:xfrm>
                <a:prstGeom prst="cube">
                  <a:avLst>
                    <a:gd name="adj" fmla="val 49181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0" name="AutoShape 131"/>
                <p:cNvSpPr/>
                <p:nvPr/>
              </p:nvSpPr>
              <p:spPr>
                <a:xfrm rot="5400000">
                  <a:off x="957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61" name="AutoShape 132"/>
                <p:cNvSpPr/>
                <p:nvPr/>
              </p:nvSpPr>
              <p:spPr>
                <a:xfrm rot="5400000">
                  <a:off x="1008" y="187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351" name="Group 133"/>
              <p:cNvGrpSpPr/>
              <p:nvPr/>
            </p:nvGrpSpPr>
            <p:grpSpPr>
              <a:xfrm rot="450862">
                <a:off x="480" y="1902"/>
                <a:ext cx="81" cy="56"/>
                <a:chOff x="836" y="1835"/>
                <a:chExt cx="206" cy="132"/>
              </a:xfrm>
            </p:grpSpPr>
            <p:sp>
              <p:nvSpPr>
                <p:cNvPr id="13352" name="AutoShape 134"/>
                <p:cNvSpPr/>
                <p:nvPr/>
              </p:nvSpPr>
              <p:spPr>
                <a:xfrm rot="5400000">
                  <a:off x="828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3" name="AutoShape 135"/>
                <p:cNvSpPr/>
                <p:nvPr/>
              </p:nvSpPr>
              <p:spPr>
                <a:xfrm>
                  <a:off x="839" y="1845"/>
                  <a:ext cx="203" cy="122"/>
                </a:xfrm>
                <a:prstGeom prst="cube">
                  <a:avLst>
                    <a:gd name="adj" fmla="val 69148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4" name="AutoShape 136"/>
                <p:cNvSpPr/>
                <p:nvPr/>
              </p:nvSpPr>
              <p:spPr>
                <a:xfrm>
                  <a:off x="859" y="1835"/>
                  <a:ext cx="154" cy="78"/>
                </a:xfrm>
                <a:prstGeom prst="cube">
                  <a:avLst>
                    <a:gd name="adj" fmla="val 49181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5" name="AutoShape 137"/>
                <p:cNvSpPr/>
                <p:nvPr/>
              </p:nvSpPr>
              <p:spPr>
                <a:xfrm rot="5400000">
                  <a:off x="957" y="193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56" name="AutoShape 138"/>
                <p:cNvSpPr/>
                <p:nvPr/>
              </p:nvSpPr>
              <p:spPr>
                <a:xfrm rot="5400000">
                  <a:off x="1008" y="1871"/>
                  <a:ext cx="33" cy="23"/>
                </a:xfrm>
                <a:prstGeom prst="can">
                  <a:avLst>
                    <a:gd name="adj" fmla="val 41667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</p:grpSp>
      </p:grpSp>
      <p:grpSp>
        <p:nvGrpSpPr>
          <p:cNvPr id="13319" name="Group 140"/>
          <p:cNvGrpSpPr/>
          <p:nvPr/>
        </p:nvGrpSpPr>
        <p:grpSpPr>
          <a:xfrm>
            <a:off x="3733800" y="3074988"/>
            <a:ext cx="990600" cy="1382712"/>
            <a:chOff x="346" y="1914"/>
            <a:chExt cx="104" cy="156"/>
          </a:xfrm>
        </p:grpSpPr>
        <p:grpSp>
          <p:nvGrpSpPr>
            <p:cNvPr id="13324" name="Group 141"/>
            <p:cNvGrpSpPr/>
            <p:nvPr/>
          </p:nvGrpSpPr>
          <p:grpSpPr>
            <a:xfrm>
              <a:off x="341" y="1914"/>
              <a:ext cx="88" cy="156"/>
              <a:chOff x="339" y="1914"/>
              <a:chExt cx="88" cy="156"/>
            </a:xfrm>
          </p:grpSpPr>
          <p:sp>
            <p:nvSpPr>
              <p:cNvPr id="13326" name="Freeform 142"/>
              <p:cNvSpPr/>
              <p:nvPr/>
            </p:nvSpPr>
            <p:spPr>
              <a:xfrm>
                <a:off x="367" y="1998"/>
                <a:ext cx="45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47" h="338">
                    <a:moveTo>
                      <a:pt x="14" y="44"/>
                    </a:moveTo>
                    <a:lnTo>
                      <a:pt x="0" y="188"/>
                    </a:lnTo>
                    <a:lnTo>
                      <a:pt x="4" y="335"/>
                    </a:lnTo>
                    <a:lnTo>
                      <a:pt x="84" y="335"/>
                    </a:lnTo>
                    <a:lnTo>
                      <a:pt x="91" y="214"/>
                    </a:lnTo>
                    <a:lnTo>
                      <a:pt x="102" y="100"/>
                    </a:lnTo>
                    <a:lnTo>
                      <a:pt x="114" y="93"/>
                    </a:lnTo>
                    <a:lnTo>
                      <a:pt x="125" y="100"/>
                    </a:lnTo>
                    <a:lnTo>
                      <a:pt x="172" y="218"/>
                    </a:lnTo>
                    <a:lnTo>
                      <a:pt x="153" y="322"/>
                    </a:lnTo>
                    <a:lnTo>
                      <a:pt x="212" y="338"/>
                    </a:lnTo>
                    <a:lnTo>
                      <a:pt x="247" y="219"/>
                    </a:lnTo>
                    <a:lnTo>
                      <a:pt x="243" y="188"/>
                    </a:lnTo>
                    <a:lnTo>
                      <a:pt x="186" y="42"/>
                    </a:lnTo>
                    <a:lnTo>
                      <a:pt x="170" y="16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66FF99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3327" name="Group 143"/>
              <p:cNvGrpSpPr/>
              <p:nvPr/>
            </p:nvGrpSpPr>
            <p:grpSpPr>
              <a:xfrm rot="-106694">
                <a:off x="381" y="1935"/>
                <a:ext cx="41" cy="31"/>
                <a:chOff x="424" y="399"/>
                <a:chExt cx="101" cy="74"/>
              </a:xfrm>
            </p:grpSpPr>
            <p:sp>
              <p:nvSpPr>
                <p:cNvPr id="13346" name="Oval 144"/>
                <p:cNvSpPr/>
                <p:nvPr/>
              </p:nvSpPr>
              <p:spPr>
                <a:xfrm>
                  <a:off x="426" y="406"/>
                  <a:ext cx="71" cy="67"/>
                </a:xfrm>
                <a:prstGeom prst="ellipse">
                  <a:avLst/>
                </a:prstGeom>
                <a:solidFill>
                  <a:srgbClr val="66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47" name="Freeform 145"/>
                <p:cNvSpPr/>
                <p:nvPr/>
              </p:nvSpPr>
              <p:spPr>
                <a:xfrm rot="-263697">
                  <a:off x="424" y="399"/>
                  <a:ext cx="101" cy="3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89" y="0"/>
                    </a:cxn>
                    <a:cxn ang="0">
                      <a:pos x="98" y="17"/>
                    </a:cxn>
                    <a:cxn ang="0">
                      <a:pos x="100" y="29"/>
                    </a:cxn>
                    <a:cxn ang="0">
                      <a:pos x="147" y="36"/>
                    </a:cxn>
                    <a:cxn ang="0">
                      <a:pos x="0" y="36"/>
                    </a:cxn>
                    <a:cxn ang="0">
                      <a:pos x="2" y="0"/>
                    </a:cxn>
                  </a:cxnLst>
                  <a:pathLst>
                    <a:path w="92" h="36">
                      <a:moveTo>
                        <a:pt x="2" y="0"/>
                      </a:moveTo>
                      <a:lnTo>
                        <a:pt x="56" y="0"/>
                      </a:lnTo>
                      <a:lnTo>
                        <a:pt x="61" y="17"/>
                      </a:lnTo>
                      <a:lnTo>
                        <a:pt x="63" y="29"/>
                      </a:lnTo>
                      <a:lnTo>
                        <a:pt x="92" y="36"/>
                      </a:lnTo>
                      <a:lnTo>
                        <a:pt x="0" y="3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328" name="Group 146"/>
              <p:cNvGrpSpPr/>
              <p:nvPr/>
            </p:nvGrpSpPr>
            <p:grpSpPr>
              <a:xfrm>
                <a:off x="366" y="1966"/>
                <a:ext cx="35" cy="41"/>
                <a:chOff x="707" y="1798"/>
                <a:chExt cx="150" cy="166"/>
              </a:xfrm>
            </p:grpSpPr>
            <p:sp>
              <p:nvSpPr>
                <p:cNvPr id="13341" name="Freeform 147"/>
                <p:cNvSpPr/>
                <p:nvPr/>
              </p:nvSpPr>
              <p:spPr>
                <a:xfrm rot="21118">
                  <a:off x="712" y="1798"/>
                  <a:ext cx="142" cy="166"/>
                </a:xfrm>
                <a:custGeom>
                  <a:avLst/>
                  <a:gdLst/>
                  <a:ahLst/>
                  <a:cxnLst>
                    <a:cxn ang="0">
                      <a:pos x="0" y="4335"/>
                    </a:cxn>
                    <a:cxn ang="0">
                      <a:pos x="0" y="1050"/>
                    </a:cxn>
                    <a:cxn ang="0">
                      <a:pos x="262" y="563"/>
                    </a:cxn>
                    <a:cxn ang="0">
                      <a:pos x="752" y="203"/>
                    </a:cxn>
                    <a:cxn ang="0">
                      <a:pos x="1453" y="0"/>
                    </a:cxn>
                    <a:cxn ang="0">
                      <a:pos x="2108" y="0"/>
                    </a:cxn>
                    <a:cxn ang="0">
                      <a:pos x="2860" y="269"/>
                    </a:cxn>
                    <a:cxn ang="0">
                      <a:pos x="3441" y="830"/>
                    </a:cxn>
                    <a:cxn ang="0">
                      <a:pos x="3441" y="4183"/>
                    </a:cxn>
                    <a:cxn ang="0">
                      <a:pos x="3179" y="4604"/>
                    </a:cxn>
                    <a:cxn ang="0">
                      <a:pos x="2742" y="4805"/>
                    </a:cxn>
                    <a:cxn ang="0">
                      <a:pos x="2250" y="4959"/>
                    </a:cxn>
                    <a:cxn ang="0">
                      <a:pos x="1813" y="4959"/>
                    </a:cxn>
                    <a:cxn ang="0">
                      <a:pos x="1289" y="4959"/>
                    </a:cxn>
                    <a:cxn ang="0">
                      <a:pos x="876" y="4893"/>
                    </a:cxn>
                    <a:cxn ang="0">
                      <a:pos x="395" y="4690"/>
                    </a:cxn>
                    <a:cxn ang="0">
                      <a:pos x="0" y="4335"/>
                    </a:cxn>
                  </a:cxnLst>
                  <a:pathLst>
                    <a:path w="64" h="71">
                      <a:moveTo>
                        <a:pt x="0" y="62"/>
                      </a:moveTo>
                      <a:lnTo>
                        <a:pt x="0" y="15"/>
                      </a:lnTo>
                      <a:lnTo>
                        <a:pt x="5" y="8"/>
                      </a:lnTo>
                      <a:lnTo>
                        <a:pt x="14" y="3"/>
                      </a:lnTo>
                      <a:lnTo>
                        <a:pt x="27" y="0"/>
                      </a:lnTo>
                      <a:lnTo>
                        <a:pt x="39" y="0"/>
                      </a:lnTo>
                      <a:lnTo>
                        <a:pt x="53" y="4"/>
                      </a:lnTo>
                      <a:lnTo>
                        <a:pt x="64" y="12"/>
                      </a:lnTo>
                      <a:lnTo>
                        <a:pt x="64" y="60"/>
                      </a:lnTo>
                      <a:lnTo>
                        <a:pt x="59" y="66"/>
                      </a:lnTo>
                      <a:lnTo>
                        <a:pt x="51" y="69"/>
                      </a:lnTo>
                      <a:lnTo>
                        <a:pt x="42" y="71"/>
                      </a:lnTo>
                      <a:lnTo>
                        <a:pt x="34" y="71"/>
                      </a:lnTo>
                      <a:lnTo>
                        <a:pt x="24" y="71"/>
                      </a:lnTo>
                      <a:lnTo>
                        <a:pt x="16" y="70"/>
                      </a:lnTo>
                      <a:lnTo>
                        <a:pt x="7" y="67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42" name="Freeform 148"/>
                <p:cNvSpPr/>
                <p:nvPr/>
              </p:nvSpPr>
              <p:spPr>
                <a:xfrm flipH="1">
                  <a:off x="747" y="1816"/>
                  <a:ext cx="110" cy="78"/>
                </a:xfrm>
                <a:custGeom>
                  <a:avLst/>
                  <a:gdLst/>
                  <a:ahLst/>
                  <a:cxnLst>
                    <a:cxn ang="0">
                      <a:pos x="101" y="76"/>
                    </a:cxn>
                    <a:cxn ang="0">
                      <a:pos x="42" y="78"/>
                    </a:cxn>
                    <a:cxn ang="0">
                      <a:pos x="20" y="75"/>
                    </a:cxn>
                    <a:cxn ang="0">
                      <a:pos x="7" y="59"/>
                    </a:cxn>
                    <a:cxn ang="0">
                      <a:pos x="2" y="36"/>
                    </a:cxn>
                    <a:cxn ang="0">
                      <a:pos x="0" y="16"/>
                    </a:cxn>
                    <a:cxn ang="0">
                      <a:pos x="3" y="5"/>
                    </a:cxn>
                    <a:cxn ang="0">
                      <a:pos x="17" y="0"/>
                    </a:cxn>
                    <a:cxn ang="0">
                      <a:pos x="30" y="3"/>
                    </a:cxn>
                    <a:cxn ang="0">
                      <a:pos x="38" y="6"/>
                    </a:cxn>
                    <a:cxn ang="0">
                      <a:pos x="40" y="22"/>
                    </a:cxn>
                    <a:cxn ang="0">
                      <a:pos x="42" y="39"/>
                    </a:cxn>
                    <a:cxn ang="0">
                      <a:pos x="51" y="49"/>
                    </a:cxn>
                    <a:cxn ang="0">
                      <a:pos x="75" y="50"/>
                    </a:cxn>
                    <a:cxn ang="0">
                      <a:pos x="108" y="50"/>
                    </a:cxn>
                    <a:cxn ang="0">
                      <a:pos x="110" y="77"/>
                    </a:cxn>
                    <a:cxn ang="0">
                      <a:pos x="101" y="76"/>
                    </a:cxn>
                  </a:cxnLst>
                  <a:pathLst>
                    <a:path w="110" h="78">
                      <a:moveTo>
                        <a:pt x="101" y="76"/>
                      </a:moveTo>
                      <a:lnTo>
                        <a:pt x="42" y="78"/>
                      </a:lnTo>
                      <a:lnTo>
                        <a:pt x="20" y="75"/>
                      </a:lnTo>
                      <a:lnTo>
                        <a:pt x="7" y="59"/>
                      </a:lnTo>
                      <a:lnTo>
                        <a:pt x="2" y="36"/>
                      </a:lnTo>
                      <a:lnTo>
                        <a:pt x="0" y="16"/>
                      </a:lnTo>
                      <a:lnTo>
                        <a:pt x="3" y="5"/>
                      </a:lnTo>
                      <a:lnTo>
                        <a:pt x="17" y="0"/>
                      </a:lnTo>
                      <a:lnTo>
                        <a:pt x="30" y="3"/>
                      </a:lnTo>
                      <a:lnTo>
                        <a:pt x="38" y="6"/>
                      </a:lnTo>
                      <a:lnTo>
                        <a:pt x="40" y="22"/>
                      </a:lnTo>
                      <a:lnTo>
                        <a:pt x="42" y="39"/>
                      </a:lnTo>
                      <a:lnTo>
                        <a:pt x="51" y="49"/>
                      </a:lnTo>
                      <a:lnTo>
                        <a:pt x="75" y="50"/>
                      </a:lnTo>
                      <a:lnTo>
                        <a:pt x="108" y="50"/>
                      </a:lnTo>
                      <a:lnTo>
                        <a:pt x="110" y="77"/>
                      </a:lnTo>
                      <a:lnTo>
                        <a:pt x="101" y="76"/>
                      </a:lnTo>
                      <a:close/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43" name="Freeform 149"/>
                <p:cNvSpPr/>
                <p:nvPr/>
              </p:nvSpPr>
              <p:spPr>
                <a:xfrm rot="-323189">
                  <a:off x="707" y="1816"/>
                  <a:ext cx="102" cy="77"/>
                </a:xfrm>
                <a:custGeom>
                  <a:avLst/>
                  <a:gdLst/>
                  <a:ahLst/>
                  <a:cxnLst>
                    <a:cxn ang="0">
                      <a:pos x="70" y="71"/>
                    </a:cxn>
                    <a:cxn ang="0">
                      <a:pos x="29" y="73"/>
                    </a:cxn>
                    <a:cxn ang="0">
                      <a:pos x="15" y="70"/>
                    </a:cxn>
                    <a:cxn ang="0">
                      <a:pos x="6" y="54"/>
                    </a:cxn>
                    <a:cxn ang="0">
                      <a:pos x="2" y="36"/>
                    </a:cxn>
                    <a:cxn ang="0">
                      <a:pos x="0" y="16"/>
                    </a:cxn>
                    <a:cxn ang="0">
                      <a:pos x="3" y="5"/>
                    </a:cxn>
                    <a:cxn ang="0">
                      <a:pos x="12" y="0"/>
                    </a:cxn>
                    <a:cxn ang="0">
                      <a:pos x="20" y="3"/>
                    </a:cxn>
                    <a:cxn ang="0">
                      <a:pos x="26" y="6"/>
                    </a:cxn>
                    <a:cxn ang="0">
                      <a:pos x="28" y="22"/>
                    </a:cxn>
                    <a:cxn ang="0">
                      <a:pos x="29" y="39"/>
                    </a:cxn>
                    <a:cxn ang="0">
                      <a:pos x="35" y="44"/>
                    </a:cxn>
                    <a:cxn ang="0">
                      <a:pos x="52" y="45"/>
                    </a:cxn>
                    <a:cxn ang="0">
                      <a:pos x="74" y="45"/>
                    </a:cxn>
                    <a:cxn ang="0">
                      <a:pos x="76" y="72"/>
                    </a:cxn>
                    <a:cxn ang="0">
                      <a:pos x="70" y="71"/>
                    </a:cxn>
                  </a:cxnLst>
                  <a:pathLst>
                    <a:path w="110" h="78">
                      <a:moveTo>
                        <a:pt x="101" y="76"/>
                      </a:moveTo>
                      <a:lnTo>
                        <a:pt x="42" y="78"/>
                      </a:lnTo>
                      <a:lnTo>
                        <a:pt x="20" y="75"/>
                      </a:lnTo>
                      <a:lnTo>
                        <a:pt x="7" y="59"/>
                      </a:lnTo>
                      <a:lnTo>
                        <a:pt x="2" y="36"/>
                      </a:lnTo>
                      <a:lnTo>
                        <a:pt x="0" y="16"/>
                      </a:lnTo>
                      <a:lnTo>
                        <a:pt x="3" y="5"/>
                      </a:lnTo>
                      <a:lnTo>
                        <a:pt x="17" y="0"/>
                      </a:lnTo>
                      <a:lnTo>
                        <a:pt x="30" y="3"/>
                      </a:lnTo>
                      <a:lnTo>
                        <a:pt x="38" y="6"/>
                      </a:lnTo>
                      <a:lnTo>
                        <a:pt x="40" y="22"/>
                      </a:lnTo>
                      <a:lnTo>
                        <a:pt x="42" y="39"/>
                      </a:lnTo>
                      <a:lnTo>
                        <a:pt x="51" y="49"/>
                      </a:lnTo>
                      <a:lnTo>
                        <a:pt x="75" y="50"/>
                      </a:lnTo>
                      <a:lnTo>
                        <a:pt x="108" y="50"/>
                      </a:lnTo>
                      <a:lnTo>
                        <a:pt x="110" y="77"/>
                      </a:lnTo>
                      <a:lnTo>
                        <a:pt x="101" y="76"/>
                      </a:lnTo>
                      <a:close/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44" name="Oval 150"/>
                <p:cNvSpPr/>
                <p:nvPr/>
              </p:nvSpPr>
              <p:spPr>
                <a:xfrm rot="-285852">
                  <a:off x="807" y="1845"/>
                  <a:ext cx="40" cy="41"/>
                </a:xfrm>
                <a:prstGeom prst="ellipse">
                  <a:avLst/>
                </a:prstGeom>
                <a:solidFill>
                  <a:srgbClr val="66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45" name="Oval 151"/>
                <p:cNvSpPr/>
                <p:nvPr/>
              </p:nvSpPr>
              <p:spPr>
                <a:xfrm rot="-285852">
                  <a:off x="745" y="1841"/>
                  <a:ext cx="40" cy="41"/>
                </a:xfrm>
                <a:prstGeom prst="ellipse">
                  <a:avLst/>
                </a:prstGeom>
                <a:solidFill>
                  <a:srgbClr val="66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3329" name="Group 152"/>
              <p:cNvGrpSpPr/>
              <p:nvPr/>
            </p:nvGrpSpPr>
            <p:grpSpPr>
              <a:xfrm rot="-1305255" flipH="1">
                <a:off x="339" y="1943"/>
                <a:ext cx="43" cy="30"/>
                <a:chOff x="424" y="399"/>
                <a:chExt cx="101" cy="74"/>
              </a:xfrm>
            </p:grpSpPr>
            <p:sp>
              <p:nvSpPr>
                <p:cNvPr id="13339" name="Oval 153"/>
                <p:cNvSpPr/>
                <p:nvPr/>
              </p:nvSpPr>
              <p:spPr>
                <a:xfrm>
                  <a:off x="426" y="406"/>
                  <a:ext cx="71" cy="67"/>
                </a:xfrm>
                <a:prstGeom prst="ellipse">
                  <a:avLst/>
                </a:prstGeom>
                <a:solidFill>
                  <a:srgbClr val="66FF99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pPr eaLnBrk="1" hangingPunct="1"/>
                  <a:endParaRPr lang="zh-CN" altLang="en-US" dirty="0">
                    <a:latin typeface="黑体" panose="02010609060101010101" pitchFamily="49" charset="-122"/>
                  </a:endParaRPr>
                </a:p>
              </p:txBody>
            </p:sp>
            <p:sp>
              <p:nvSpPr>
                <p:cNvPr id="13340" name="Freeform 154"/>
                <p:cNvSpPr/>
                <p:nvPr/>
              </p:nvSpPr>
              <p:spPr>
                <a:xfrm rot="-263697">
                  <a:off x="424" y="399"/>
                  <a:ext cx="101" cy="3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89" y="0"/>
                    </a:cxn>
                    <a:cxn ang="0">
                      <a:pos x="98" y="17"/>
                    </a:cxn>
                    <a:cxn ang="0">
                      <a:pos x="100" y="29"/>
                    </a:cxn>
                    <a:cxn ang="0">
                      <a:pos x="147" y="36"/>
                    </a:cxn>
                    <a:cxn ang="0">
                      <a:pos x="0" y="36"/>
                    </a:cxn>
                    <a:cxn ang="0">
                      <a:pos x="2" y="0"/>
                    </a:cxn>
                  </a:cxnLst>
                  <a:pathLst>
                    <a:path w="92" h="36">
                      <a:moveTo>
                        <a:pt x="2" y="0"/>
                      </a:moveTo>
                      <a:lnTo>
                        <a:pt x="56" y="0"/>
                      </a:lnTo>
                      <a:lnTo>
                        <a:pt x="61" y="17"/>
                      </a:lnTo>
                      <a:lnTo>
                        <a:pt x="63" y="29"/>
                      </a:lnTo>
                      <a:lnTo>
                        <a:pt x="92" y="36"/>
                      </a:lnTo>
                      <a:lnTo>
                        <a:pt x="0" y="3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13330" name="Group 155"/>
              <p:cNvGrpSpPr/>
              <p:nvPr/>
            </p:nvGrpSpPr>
            <p:grpSpPr>
              <a:xfrm>
                <a:off x="372" y="2029"/>
                <a:ext cx="23" cy="10"/>
                <a:chOff x="756" y="1701"/>
                <a:chExt cx="43" cy="16"/>
              </a:xfrm>
            </p:grpSpPr>
            <p:sp>
              <p:nvSpPr>
                <p:cNvPr id="13337" name="Freeform 156"/>
                <p:cNvSpPr/>
                <p:nvPr/>
              </p:nvSpPr>
              <p:spPr>
                <a:xfrm>
                  <a:off x="756" y="1701"/>
                  <a:ext cx="4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9" h="34">
                      <a:moveTo>
                        <a:pt x="0" y="34"/>
                      </a:moveTo>
                      <a:cubicBezTo>
                        <a:pt x="19" y="21"/>
                        <a:pt x="38" y="8"/>
                        <a:pt x="58" y="4"/>
                      </a:cubicBezTo>
                      <a:cubicBezTo>
                        <a:pt x="78" y="0"/>
                        <a:pt x="103" y="7"/>
                        <a:pt x="120" y="12"/>
                      </a:cubicBezTo>
                      <a:cubicBezTo>
                        <a:pt x="137" y="17"/>
                        <a:pt x="148" y="24"/>
                        <a:pt x="159" y="32"/>
                      </a:cubicBezTo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190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38" name="Freeform 157"/>
                <p:cNvSpPr/>
                <p:nvPr/>
              </p:nvSpPr>
              <p:spPr>
                <a:xfrm>
                  <a:off x="767" y="1713"/>
                  <a:ext cx="22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9" h="34">
                      <a:moveTo>
                        <a:pt x="0" y="34"/>
                      </a:moveTo>
                      <a:cubicBezTo>
                        <a:pt x="19" y="21"/>
                        <a:pt x="38" y="8"/>
                        <a:pt x="58" y="4"/>
                      </a:cubicBezTo>
                      <a:cubicBezTo>
                        <a:pt x="78" y="0"/>
                        <a:pt x="103" y="7"/>
                        <a:pt x="120" y="12"/>
                      </a:cubicBezTo>
                      <a:cubicBezTo>
                        <a:pt x="137" y="17"/>
                        <a:pt x="148" y="24"/>
                        <a:pt x="159" y="32"/>
                      </a:cubicBezTo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190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31" name="Oval 158"/>
              <p:cNvSpPr/>
              <p:nvPr/>
            </p:nvSpPr>
            <p:spPr>
              <a:xfrm flipH="1">
                <a:off x="362" y="2061"/>
                <a:ext cx="22" cy="9"/>
              </a:xfrm>
              <a:prstGeom prst="ellipse">
                <a:avLst/>
              </a:prstGeom>
              <a:solidFill>
                <a:srgbClr val="66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sp>
            <p:nvSpPr>
              <p:cNvPr id="13332" name="Oval 159"/>
              <p:cNvSpPr/>
              <p:nvPr/>
            </p:nvSpPr>
            <p:spPr>
              <a:xfrm rot="774035" flipH="1">
                <a:off x="389" y="2061"/>
                <a:ext cx="23" cy="9"/>
              </a:xfrm>
              <a:prstGeom prst="ellipse">
                <a:avLst/>
              </a:prstGeom>
              <a:solidFill>
                <a:srgbClr val="66FF99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dirty="0">
                  <a:latin typeface="黑体" panose="02010609060101010101" pitchFamily="49" charset="-122"/>
                </a:endParaRPr>
              </a:p>
            </p:txBody>
          </p:sp>
          <p:grpSp>
            <p:nvGrpSpPr>
              <p:cNvPr id="13333" name="Group 160"/>
              <p:cNvGrpSpPr/>
              <p:nvPr/>
            </p:nvGrpSpPr>
            <p:grpSpPr>
              <a:xfrm rot="4743473">
                <a:off x="416" y="2034"/>
                <a:ext cx="14" cy="8"/>
                <a:chOff x="756" y="1701"/>
                <a:chExt cx="43" cy="16"/>
              </a:xfrm>
            </p:grpSpPr>
            <p:sp>
              <p:nvSpPr>
                <p:cNvPr id="13335" name="Freeform 161"/>
                <p:cNvSpPr/>
                <p:nvPr/>
              </p:nvSpPr>
              <p:spPr>
                <a:xfrm>
                  <a:off x="756" y="1701"/>
                  <a:ext cx="43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9" h="34">
                      <a:moveTo>
                        <a:pt x="0" y="34"/>
                      </a:moveTo>
                      <a:cubicBezTo>
                        <a:pt x="19" y="21"/>
                        <a:pt x="38" y="8"/>
                        <a:pt x="58" y="4"/>
                      </a:cubicBezTo>
                      <a:cubicBezTo>
                        <a:pt x="78" y="0"/>
                        <a:pt x="103" y="7"/>
                        <a:pt x="120" y="12"/>
                      </a:cubicBezTo>
                      <a:cubicBezTo>
                        <a:pt x="137" y="17"/>
                        <a:pt x="148" y="24"/>
                        <a:pt x="159" y="32"/>
                      </a:cubicBezTo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190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336" name="Freeform 162"/>
                <p:cNvSpPr/>
                <p:nvPr/>
              </p:nvSpPr>
              <p:spPr>
                <a:xfrm>
                  <a:off x="767" y="1713"/>
                  <a:ext cx="22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9" h="34">
                      <a:moveTo>
                        <a:pt x="0" y="34"/>
                      </a:moveTo>
                      <a:cubicBezTo>
                        <a:pt x="19" y="21"/>
                        <a:pt x="38" y="8"/>
                        <a:pt x="58" y="4"/>
                      </a:cubicBezTo>
                      <a:cubicBezTo>
                        <a:pt x="78" y="0"/>
                        <a:pt x="103" y="7"/>
                        <a:pt x="120" y="12"/>
                      </a:cubicBezTo>
                      <a:cubicBezTo>
                        <a:pt x="137" y="17"/>
                        <a:pt x="148" y="24"/>
                        <a:pt x="159" y="32"/>
                      </a:cubicBezTo>
                    </a:path>
                  </a:pathLst>
                </a:custGeom>
                <a:solidFill>
                  <a:srgbClr val="66FF99">
                    <a:alpha val="100000"/>
                  </a:srgbClr>
                </a:solidFill>
                <a:ln w="190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3334" name="Text Box 163"/>
              <p:cNvSpPr txBox="1"/>
              <p:nvPr/>
            </p:nvSpPr>
            <p:spPr>
              <a:xfrm>
                <a:off x="347" y="1914"/>
                <a:ext cx="37" cy="36"/>
              </a:xfrm>
              <a:prstGeom prst="rect">
                <a:avLst/>
              </a:prstGeom>
              <a:solidFill>
                <a:srgbClr val="66FF99"/>
              </a:solidFill>
              <a:ln w="9525">
                <a:noFill/>
              </a:ln>
            </p:spPr>
            <p:txBody>
              <a:bodyPr/>
              <a:p>
                <a:r>
                  <a:rPr lang="en-US" altLang="zh-CN" sz="2400" dirty="0">
                    <a:latin typeface="黑体" panose="02010609060101010101" pitchFamily="49" charset="-122"/>
                  </a:rPr>
                  <a:t>?</a:t>
                </a:r>
                <a:endParaRPr lang="en-US" altLang="zh-CN" sz="2400" dirty="0"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13325" name="Text Box 164"/>
            <p:cNvSpPr txBox="1"/>
            <p:nvPr/>
          </p:nvSpPr>
          <p:spPr>
            <a:xfrm>
              <a:off x="413" y="1920"/>
              <a:ext cx="37" cy="35"/>
            </a:xfrm>
            <a:prstGeom prst="rect">
              <a:avLst/>
            </a:prstGeom>
            <a:solidFill>
              <a:srgbClr val="66FF99"/>
            </a:solidFill>
            <a:ln w="9525">
              <a:noFill/>
            </a:ln>
          </p:spPr>
          <p:txBody>
            <a:bodyPr/>
            <a:p>
              <a:r>
                <a:rPr lang="en-US" altLang="zh-CN" sz="2400" dirty="0">
                  <a:latin typeface="黑体" panose="02010609060101010101" pitchFamily="49" charset="-122"/>
                </a:rPr>
                <a:t>?</a:t>
              </a:r>
              <a:endParaRPr lang="en-US" altLang="zh-CN" sz="2400" dirty="0">
                <a:latin typeface="黑体" panose="02010609060101010101" pitchFamily="49" charset="-122"/>
              </a:endParaRPr>
            </a:p>
          </p:txBody>
        </p:sp>
      </p:grpSp>
      <p:sp>
        <p:nvSpPr>
          <p:cNvPr id="338" name="AutoShape 165"/>
          <p:cNvSpPr/>
          <p:nvPr/>
        </p:nvSpPr>
        <p:spPr>
          <a:xfrm>
            <a:off x="1282700" y="2551113"/>
            <a:ext cx="1914525" cy="496887"/>
          </a:xfrm>
          <a:prstGeom prst="wedgeRoundRectCallout">
            <a:avLst>
              <a:gd name="adj1" fmla="val 61528"/>
              <a:gd name="adj2" fmla="val 96431"/>
              <a:gd name="adj3" fmla="val 16667"/>
            </a:avLst>
          </a:prstGeom>
          <a:solidFill>
            <a:srgbClr val="CCCC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dirty="0">
                <a:latin typeface="黑体" panose="02010609060101010101" pitchFamily="49" charset="-122"/>
              </a:rPr>
              <a:t>有问题的部件是哪一个？</a:t>
            </a:r>
            <a:endParaRPr lang="zh-CN" altLang="en-US" sz="1400" dirty="0">
              <a:latin typeface="黑体" panose="02010609060101010101" pitchFamily="49" charset="-122"/>
            </a:endParaRPr>
          </a:p>
        </p:txBody>
      </p:sp>
      <p:sp>
        <p:nvSpPr>
          <p:cNvPr id="339" name="AutoShape 166"/>
          <p:cNvSpPr/>
          <p:nvPr/>
        </p:nvSpPr>
        <p:spPr>
          <a:xfrm>
            <a:off x="5194300" y="2274888"/>
            <a:ext cx="1371600" cy="709612"/>
          </a:xfrm>
          <a:prstGeom prst="wedgeRoundRectCallout">
            <a:avLst>
              <a:gd name="adj1" fmla="val -76273"/>
              <a:gd name="adj2" fmla="val 89167"/>
              <a:gd name="adj3" fmla="val 16667"/>
            </a:avLst>
          </a:prstGeom>
          <a:solidFill>
            <a:srgbClr val="CCCC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400" dirty="0">
                <a:latin typeface="黑体" panose="02010609060101010101" pitchFamily="49" charset="-122"/>
              </a:rPr>
              <a:t>哪一台是不合格部件组装的发动机？</a:t>
            </a:r>
            <a:endParaRPr lang="zh-CN" altLang="en-US" sz="2400" dirty="0">
              <a:latin typeface="黑体" panose="02010609060101010101" pitchFamily="49" charset="-122"/>
            </a:endParaRPr>
          </a:p>
        </p:txBody>
      </p:sp>
      <p:sp>
        <p:nvSpPr>
          <p:cNvPr id="340" name="AutoShape 167"/>
          <p:cNvSpPr/>
          <p:nvPr/>
        </p:nvSpPr>
        <p:spPr>
          <a:xfrm>
            <a:off x="3124200" y="4565650"/>
            <a:ext cx="2124075" cy="434975"/>
          </a:xfrm>
          <a:prstGeom prst="downArrow">
            <a:avLst>
              <a:gd name="adj1" fmla="val 49777"/>
              <a:gd name="adj2" fmla="val 515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341" name="AutoShape 168"/>
          <p:cNvSpPr/>
          <p:nvPr/>
        </p:nvSpPr>
        <p:spPr>
          <a:xfrm>
            <a:off x="876300" y="4800600"/>
            <a:ext cx="8001000" cy="2057400"/>
          </a:xfrm>
          <a:prstGeom prst="horizontalScroll">
            <a:avLst>
              <a:gd name="adj" fmla="val 12500"/>
            </a:avLst>
          </a:prstGeom>
          <a:solidFill>
            <a:srgbClr val="CCCC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en-US" altLang="zh-CN" sz="2200" dirty="0">
                <a:latin typeface="黑体" panose="02010609060101010101" pitchFamily="49" charset="-122"/>
              </a:rPr>
              <a:t>    *</a:t>
            </a:r>
            <a:r>
              <a:rPr lang="zh-CN" altLang="en-US" sz="2200" dirty="0">
                <a:latin typeface="黑体" panose="02010609060101010101" pitchFamily="49" charset="-122"/>
              </a:rPr>
              <a:t>再调查查找、不良返修上耗费没有价值的时</a:t>
            </a:r>
            <a:endParaRPr lang="en-US" altLang="zh-CN" sz="2200" dirty="0">
              <a:latin typeface="黑体" panose="02010609060101010101" pitchFamily="49" charset="-122"/>
            </a:endParaRPr>
          </a:p>
          <a:p>
            <a:r>
              <a:rPr lang="en-US" altLang="zh-CN" sz="2200" dirty="0">
                <a:latin typeface="黑体" panose="02010609060101010101" pitchFamily="49" charset="-122"/>
              </a:rPr>
              <a:t>    </a:t>
            </a:r>
            <a:r>
              <a:rPr lang="zh-CN" altLang="en-US" sz="2200" dirty="0">
                <a:latin typeface="黑体" panose="02010609060101010101" pitchFamily="49" charset="-122"/>
              </a:rPr>
              <a:t>间增加了！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*卖给顾客后，发生埋怨、重大灾害！</a:t>
            </a:r>
            <a:endParaRPr lang="zh-CN" altLang="en-US" sz="2200" dirty="0">
              <a:latin typeface="黑体" panose="02010609060101010101" pitchFamily="49" charset="-122"/>
            </a:endParaRPr>
          </a:p>
          <a:p>
            <a:r>
              <a:rPr lang="zh-CN" altLang="en-US" sz="2200" dirty="0">
                <a:latin typeface="黑体" panose="02010609060101010101" pitchFamily="49" charset="-122"/>
              </a:rPr>
              <a:t>    对公司的信誉及社会的信赖的损失。</a:t>
            </a:r>
            <a:endParaRPr lang="zh-CN" altLang="en-US" sz="220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338" grpId="0" animBg="1"/>
      <p:bldP spid="339" grpId="0" animBg="1"/>
      <p:bldP spid="340" grpId="0" animBg="1"/>
      <p:bldP spid="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4613" y="903288"/>
            <a:ext cx="9002713" cy="11113"/>
          </a:xfrm>
          <a:prstGeom prst="line">
            <a:avLst/>
          </a:prstGeom>
          <a:noFill/>
          <a:ln w="31750">
            <a:solidFill>
              <a:srgbClr val="3366FF">
                <a:alpha val="63000"/>
              </a:srgbClr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矩形 5"/>
          <p:cNvSpPr/>
          <p:nvPr/>
        </p:nvSpPr>
        <p:spPr>
          <a:xfrm>
            <a:off x="608013" y="390525"/>
            <a:ext cx="7835900" cy="40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230505" eaLnBrk="1" hangingPunct="1">
              <a:lnSpc>
                <a:spcPts val="25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rgbClr val="669900"/>
                </a:solidFill>
                <a:latin typeface="黑体" panose="02010609060101010101" pitchFamily="49" charset="-122"/>
                <a:sym typeface="Arial" panose="020B0604020202020204" pitchFamily="34" charset="0"/>
              </a:rPr>
              <a:t>如何实现先进先出</a:t>
            </a:r>
            <a:endParaRPr lang="zh-CN" altLang="en-US" sz="3200" dirty="0">
              <a:solidFill>
                <a:srgbClr val="669900"/>
              </a:solidFill>
              <a:latin typeface="黑体" panose="02010609060101010101" pitchFamily="49" charset="-122"/>
              <a:sym typeface="Arial" panose="020B0604020202020204" pitchFamily="34" charset="0"/>
            </a:endParaRPr>
          </a:p>
        </p:txBody>
      </p:sp>
      <p:graphicFrame>
        <p:nvGraphicFramePr>
          <p:cNvPr id="1533" name="图示 1532"/>
          <p:cNvGraphicFramePr/>
          <p:nvPr/>
        </p:nvGraphicFramePr>
        <p:xfrm>
          <a:off x="1917700" y="2222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341" name="TextBox 1533"/>
          <p:cNvSpPr txBox="1"/>
          <p:nvPr/>
        </p:nvSpPr>
        <p:spPr>
          <a:xfrm>
            <a:off x="774700" y="1130300"/>
            <a:ext cx="72390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rgbClr val="9900FF"/>
                </a:solidFill>
                <a:latin typeface="黑体" panose="02010609060101010101" pitchFamily="49" charset="-122"/>
              </a:rPr>
              <a:t>超市的案例已经从侧面给了我们答案：</a:t>
            </a:r>
            <a:endParaRPr lang="en-US" altLang="zh-CN" sz="3200" dirty="0">
              <a:solidFill>
                <a:srgbClr val="9900FF"/>
              </a:solidFill>
              <a:latin typeface="黑体" panose="02010609060101010101" pitchFamily="49" charset="-122"/>
            </a:endParaRPr>
          </a:p>
          <a:p>
            <a:pPr eaLnBrk="1" hangingPunct="1"/>
            <a:r>
              <a:rPr lang="en-US" altLang="zh-CN" sz="3200" dirty="0">
                <a:solidFill>
                  <a:srgbClr val="9900FF"/>
                </a:solidFill>
                <a:latin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9900FF"/>
                </a:solidFill>
                <a:latin typeface="黑体" panose="02010609060101010101" pitchFamily="49" charset="-122"/>
              </a:rPr>
              <a:t>、目视化</a:t>
            </a:r>
            <a:endParaRPr lang="en-US" altLang="zh-CN" sz="3200" dirty="0">
              <a:solidFill>
                <a:srgbClr val="9900FF"/>
              </a:solidFill>
              <a:latin typeface="黑体" panose="02010609060101010101" pitchFamily="49" charset="-122"/>
            </a:endParaRPr>
          </a:p>
          <a:p>
            <a:pPr eaLnBrk="1" hangingPunct="1"/>
            <a:r>
              <a:rPr lang="en-US" altLang="zh-CN" sz="3200" dirty="0">
                <a:solidFill>
                  <a:srgbClr val="9900FF"/>
                </a:solidFill>
                <a:latin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9900FF"/>
                </a:solidFill>
                <a:latin typeface="黑体" panose="02010609060101010101" pitchFamily="49" charset="-122"/>
              </a:rPr>
              <a:t>、辅助设施</a:t>
            </a:r>
            <a:endParaRPr lang="zh-CN" altLang="en-US" sz="3200" dirty="0">
              <a:solidFill>
                <a:srgbClr val="9900FF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PP_MARK_KEY" val="3790c4a7-920b-4608-8414-eed94cd77fa0"/>
  <p:tag name="COMMONDATA" val="eyJoZGlkIjoiODc5OTdkZDQxOTMwNGQxNTBmNzRiMmEzNWM0ZjQ1MmMifQ=="/>
</p:tagLst>
</file>

<file path=ppt/theme/theme1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WPS 演示</Application>
  <PresentationFormat>全屏显示(4:3)</PresentationFormat>
  <Paragraphs>185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楷体_GB2312</vt:lpstr>
      <vt:lpstr>新宋体</vt:lpstr>
      <vt:lpstr>华文彩云</vt:lpstr>
      <vt:lpstr>DFKai-SB</vt:lpstr>
      <vt:lpstr>Times New Roman</vt:lpstr>
      <vt:lpstr>微软雅黑</vt:lpstr>
      <vt:lpstr>Arial Unicode MS</vt:lpstr>
      <vt:lpstr>2_默认设计模板</vt:lpstr>
      <vt:lpstr>StaticDib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统计分析</dc:title>
  <dc:creator>谭勇</dc:creator>
  <cp:lastModifiedBy>WPS_1670316127</cp:lastModifiedBy>
  <cp:revision>2060</cp:revision>
  <dcterms:created xsi:type="dcterms:W3CDTF">2017-10-20T06:58:14Z</dcterms:created>
  <dcterms:modified xsi:type="dcterms:W3CDTF">2023-03-16T05:13:31Z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2052-11.1.0.13703</vt:lpwstr>
  </property>
  <property fmtid="{D5CDD505-2E9C-101B-9397-08002B2CF9AE}" pid="4" name="ICV">
    <vt:lpwstr>30A375A0A26A4DD1A5D0A00890EA2E0B</vt:lpwstr>
  </property>
</Properties>
</file>