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 id="2147483684" r:id="rId5"/>
    <p:sldMasterId id="2147483696" r:id="rId6"/>
  </p:sldMasterIdLst>
  <p:notesMasterIdLst>
    <p:notesMasterId r:id="rId30"/>
  </p:notesMasterIdLst>
  <p:handoutMasterIdLst>
    <p:handoutMasterId r:id="rId31"/>
  </p:handoutMasterIdLst>
  <p:sldIdLst>
    <p:sldId id="811" r:id="rId7"/>
    <p:sldId id="812" r:id="rId8"/>
    <p:sldId id="813" r:id="rId9"/>
    <p:sldId id="814" r:id="rId10"/>
    <p:sldId id="815" r:id="rId11"/>
    <p:sldId id="816" r:id="rId12"/>
    <p:sldId id="817" r:id="rId13"/>
    <p:sldId id="818" r:id="rId14"/>
    <p:sldId id="819" r:id="rId15"/>
    <p:sldId id="820" r:id="rId16"/>
    <p:sldId id="821" r:id="rId17"/>
    <p:sldId id="822" r:id="rId18"/>
    <p:sldId id="823" r:id="rId19"/>
    <p:sldId id="824" r:id="rId20"/>
    <p:sldId id="825" r:id="rId21"/>
    <p:sldId id="826" r:id="rId22"/>
    <p:sldId id="827" r:id="rId23"/>
    <p:sldId id="828" r:id="rId24"/>
    <p:sldId id="829" r:id="rId25"/>
    <p:sldId id="830" r:id="rId26"/>
    <p:sldId id="831" r:id="rId27"/>
    <p:sldId id="832" r:id="rId28"/>
    <p:sldId id="833" r:id="rId29"/>
  </p:sldIdLst>
  <p:sldSz cx="9144000" cy="6858000" type="screen4x3"/>
  <p:notesSz cx="6858000" cy="9946005"/>
  <p:custDataLst>
    <p:tags r:id="rId35"/>
  </p:custDataLst>
  <p:defaultTextStyle>
    <a:defPPr>
      <a:defRPr lang="zh-CN"/>
    </a:defPPr>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3399"/>
    <a:srgbClr val="339933"/>
    <a:srgbClr val="CCFFFF"/>
    <a:srgbClr val="EAEAEA"/>
    <a:srgbClr val="FFCC00"/>
    <a:srgbClr val="FF000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6878"/>
    <p:restoredTop sz="59950"/>
  </p:normalViewPr>
  <p:slideViewPr>
    <p:cSldViewPr showGuides="1">
      <p:cViewPr varScale="1">
        <p:scale>
          <a:sx n="71" d="100"/>
          <a:sy n="71" d="100"/>
        </p:scale>
        <p:origin x="-171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3.xml"/><Relationship Id="rId8" Type="http://schemas.openxmlformats.org/officeDocument/2006/relationships/slide" Target="slides/slide2.xml"/><Relationship Id="rId7" Type="http://schemas.openxmlformats.org/officeDocument/2006/relationships/slide" Target="slides/slide1.xml"/><Relationship Id="rId6" Type="http://schemas.openxmlformats.org/officeDocument/2006/relationships/slideMaster" Target="slideMasters/slideMaster5.xml"/><Relationship Id="rId5" Type="http://schemas.openxmlformats.org/officeDocument/2006/relationships/slideMaster" Target="slideMasters/slideMaster4.xml"/><Relationship Id="rId4" Type="http://schemas.openxmlformats.org/officeDocument/2006/relationships/slideMaster" Target="slideMasters/slideMaster3.xml"/><Relationship Id="rId35" Type="http://schemas.openxmlformats.org/officeDocument/2006/relationships/tags" Target="tags/tag222.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handoutMaster" Target="handoutMasters/handoutMaster1.xml"/><Relationship Id="rId30" Type="http://schemas.openxmlformats.org/officeDocument/2006/relationships/notesMaster" Target="notesMasters/notesMaster1.xml"/><Relationship Id="rId3" Type="http://schemas.openxmlformats.org/officeDocument/2006/relationships/slideMaster" Target="slideMasters/slideMaster2.xml"/><Relationship Id="rId29" Type="http://schemas.openxmlformats.org/officeDocument/2006/relationships/slide" Target="slides/slide23.xml"/><Relationship Id="rId28" Type="http://schemas.openxmlformats.org/officeDocument/2006/relationships/slide" Target="slides/slide22.xml"/><Relationship Id="rId27" Type="http://schemas.openxmlformats.org/officeDocument/2006/relationships/slide" Target="slides/slide21.xml"/><Relationship Id="rId26" Type="http://schemas.openxmlformats.org/officeDocument/2006/relationships/slide" Target="slides/slide20.xml"/><Relationship Id="rId25" Type="http://schemas.openxmlformats.org/officeDocument/2006/relationships/slide" Target="slides/slide19.xml"/><Relationship Id="rId24" Type="http://schemas.openxmlformats.org/officeDocument/2006/relationships/slide" Target="slides/slide18.xml"/><Relationship Id="rId23" Type="http://schemas.openxmlformats.org/officeDocument/2006/relationships/slide" Target="slides/slide17.xml"/><Relationship Id="rId22" Type="http://schemas.openxmlformats.org/officeDocument/2006/relationships/slide" Target="slides/slide16.xml"/><Relationship Id="rId21" Type="http://schemas.openxmlformats.org/officeDocument/2006/relationships/slide" Target="slides/slide15.xml"/><Relationship Id="rId20" Type="http://schemas.openxmlformats.org/officeDocument/2006/relationships/slide" Target="slides/slide14.xml"/><Relationship Id="rId2" Type="http://schemas.openxmlformats.org/officeDocument/2006/relationships/theme" Target="theme/theme1.xml"/><Relationship Id="rId19" Type="http://schemas.openxmlformats.org/officeDocument/2006/relationships/slide" Target="slides/slide13.xml"/><Relationship Id="rId18" Type="http://schemas.openxmlformats.org/officeDocument/2006/relationships/slide" Target="slides/slide12.xml"/><Relationship Id="rId17" Type="http://schemas.openxmlformats.org/officeDocument/2006/relationships/slide" Target="slides/slide11.xml"/><Relationship Id="rId16" Type="http://schemas.openxmlformats.org/officeDocument/2006/relationships/slide" Target="slides/slide10.xml"/><Relationship Id="rId15" Type="http://schemas.openxmlformats.org/officeDocument/2006/relationships/slide" Target="slides/slide9.xml"/><Relationship Id="rId14" Type="http://schemas.openxmlformats.org/officeDocument/2006/relationships/slide" Target="slides/slide8.xml"/><Relationship Id="rId13" Type="http://schemas.openxmlformats.org/officeDocument/2006/relationships/slide" Target="slides/slide7.xml"/><Relationship Id="rId12" Type="http://schemas.openxmlformats.org/officeDocument/2006/relationships/slide" Target="slides/slide6.xml"/><Relationship Id="rId11" Type="http://schemas.openxmlformats.org/officeDocument/2006/relationships/slide" Target="slides/slide5.xml"/><Relationship Id="rId10" Type="http://schemas.openxmlformats.org/officeDocument/2006/relationships/slide" Target="slides/slide4.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19810" name="Rectangle 2"/>
          <p:cNvSpPr>
            <a:spLocks noGrp="1" noChangeArrowheads="1"/>
          </p:cNvSpPr>
          <p:nvPr>
            <p:ph type="hdr" sz="quarter"/>
          </p:nvPr>
        </p:nvSpPr>
        <p:spPr bwMode="auto">
          <a:xfrm>
            <a:off x="0" y="0"/>
            <a:ext cx="29718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119811" name="Rectangle 3"/>
          <p:cNvSpPr>
            <a:spLocks noGrp="1" noChangeArrowheads="1"/>
          </p:cNvSpPr>
          <p:nvPr>
            <p:ph type="dt" sz="quarter" idx="1"/>
          </p:nvPr>
        </p:nvSpPr>
        <p:spPr bwMode="auto">
          <a:xfrm>
            <a:off x="3886200" y="0"/>
            <a:ext cx="29718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119812" name="Rectangle 4"/>
          <p:cNvSpPr>
            <a:spLocks noGrp="1" noChangeArrowheads="1"/>
          </p:cNvSpPr>
          <p:nvPr>
            <p:ph type="ftr" sz="quarter" idx="2"/>
          </p:nvPr>
        </p:nvSpPr>
        <p:spPr bwMode="auto">
          <a:xfrm>
            <a:off x="0" y="9448800"/>
            <a:ext cx="29718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119813" name="Rectangle 5"/>
          <p:cNvSpPr>
            <a:spLocks noGrp="1" noChangeArrowheads="1"/>
          </p:cNvSpPr>
          <p:nvPr>
            <p:ph type="sldNum" sz="quarter" idx="3"/>
          </p:nvPr>
        </p:nvSpPr>
        <p:spPr bwMode="auto">
          <a:xfrm>
            <a:off x="3886200" y="9448800"/>
            <a:ext cx="29718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
            <a:pPr lvl="0" algn="r" eaLnBrk="1" hangingPunct="1"/>
            <a:fld id="{9A0DB2DC-4C9A-4742-B13C-FB6460FD3503}" type="slidenum">
              <a:rPr lang="en-US" altLang="zh-CN" sz="1200" dirty="0"/>
            </a:fld>
            <a:endParaRPr lang="en-US" altLang="zh-CN" sz="1200"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79554" name="Rectangle 2"/>
          <p:cNvSpPr>
            <a:spLocks noGrp="1" noChangeArrowheads="1"/>
          </p:cNvSpPr>
          <p:nvPr>
            <p:ph type="hdr" sz="quarter"/>
          </p:nvPr>
        </p:nvSpPr>
        <p:spPr bwMode="auto">
          <a:xfrm>
            <a:off x="0" y="0"/>
            <a:ext cx="2971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279555" name="Rectangle 3"/>
          <p:cNvSpPr>
            <a:spLocks noGrp="1" noChangeArrowheads="1"/>
          </p:cNvSpPr>
          <p:nvPr>
            <p:ph type="dt" idx="1"/>
          </p:nvPr>
        </p:nvSpPr>
        <p:spPr bwMode="auto">
          <a:xfrm>
            <a:off x="3886200" y="0"/>
            <a:ext cx="2971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26628" name="Rectangle 4"/>
          <p:cNvSpPr>
            <a:spLocks noTextEdit="1"/>
          </p:cNvSpPr>
          <p:nvPr>
            <p:ph type="sldImg" idx="2"/>
          </p:nvPr>
        </p:nvSpPr>
        <p:spPr>
          <a:xfrm>
            <a:off x="939800" y="762000"/>
            <a:ext cx="4978400" cy="3733800"/>
          </a:xfrm>
          <a:prstGeom prst="rect">
            <a:avLst/>
          </a:prstGeom>
          <a:noFill/>
          <a:ln w="9525" cap="flat" cmpd="sng">
            <a:solidFill>
              <a:srgbClr val="000000"/>
            </a:solidFill>
            <a:prstDash val="solid"/>
            <a:miter/>
            <a:headEnd type="none" w="med" len="med"/>
            <a:tailEnd type="none" w="med" len="med"/>
          </a:ln>
        </p:spPr>
      </p:sp>
      <p:sp>
        <p:nvSpPr>
          <p:cNvPr id="279557" name="Rectangle 5"/>
          <p:cNvSpPr>
            <a:spLocks noGrp="1" noChangeArrowheads="1"/>
          </p:cNvSpPr>
          <p:nvPr>
            <p:ph type="body" sz="quarter" idx="3"/>
          </p:nvPr>
        </p:nvSpPr>
        <p:spPr bwMode="auto">
          <a:xfrm>
            <a:off x="914400" y="4724400"/>
            <a:ext cx="50292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30000"/>
              </a:spcBef>
              <a:spcAft>
                <a:spcPct val="0"/>
              </a:spcAft>
              <a:buClrTx/>
              <a:buSzTx/>
              <a:buFontTx/>
              <a:buNone/>
              <a:defRPr/>
            </a:pPr>
            <a:r>
              <a:rPr kumimoji="1" lang="zh-CN" altLang="en-US" sz="12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rPr>
              <a:t>单击此处编辑母版文本样式</a:t>
            </a:r>
            <a:endParaRPr kumimoji="1" lang="zh-CN" altLang="en-US" sz="12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a:p>
            <a:pPr marL="457200" marR="0" lvl="1" indent="0" algn="l" defTabSz="914400" rtl="0" eaLnBrk="1" fontAlgn="base" latinLnBrk="0" hangingPunct="1">
              <a:lnSpc>
                <a:spcPct val="100000"/>
              </a:lnSpc>
              <a:spcBef>
                <a:spcPct val="30000"/>
              </a:spcBef>
              <a:spcAft>
                <a:spcPct val="0"/>
              </a:spcAft>
              <a:buClrTx/>
              <a:buSzTx/>
              <a:buFontTx/>
              <a:buNone/>
              <a:defRPr/>
            </a:pPr>
            <a:r>
              <a:rPr kumimoji="1" lang="zh-CN" altLang="en-US" sz="12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rPr>
              <a:t>第二级</a:t>
            </a:r>
            <a:endParaRPr kumimoji="1" lang="zh-CN" altLang="en-US" sz="12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a:p>
            <a:pPr marL="914400" marR="0" lvl="2" indent="0" algn="l" defTabSz="914400" rtl="0" eaLnBrk="1" fontAlgn="base" latinLnBrk="0" hangingPunct="1">
              <a:lnSpc>
                <a:spcPct val="100000"/>
              </a:lnSpc>
              <a:spcBef>
                <a:spcPct val="30000"/>
              </a:spcBef>
              <a:spcAft>
                <a:spcPct val="0"/>
              </a:spcAft>
              <a:buClrTx/>
              <a:buSzTx/>
              <a:buFontTx/>
              <a:buNone/>
              <a:defRPr/>
            </a:pPr>
            <a:r>
              <a:rPr kumimoji="1" lang="zh-CN" altLang="en-US" sz="12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rPr>
              <a:t>第三级</a:t>
            </a:r>
            <a:endParaRPr kumimoji="1" lang="zh-CN" altLang="en-US" sz="12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a:p>
            <a:pPr marL="1371600" marR="0" lvl="3" indent="0" algn="l" defTabSz="914400" rtl="0" eaLnBrk="1" fontAlgn="base" latinLnBrk="0" hangingPunct="1">
              <a:lnSpc>
                <a:spcPct val="100000"/>
              </a:lnSpc>
              <a:spcBef>
                <a:spcPct val="30000"/>
              </a:spcBef>
              <a:spcAft>
                <a:spcPct val="0"/>
              </a:spcAft>
              <a:buClrTx/>
              <a:buSzTx/>
              <a:buFontTx/>
              <a:buNone/>
              <a:defRPr/>
            </a:pPr>
            <a:r>
              <a:rPr kumimoji="1" lang="zh-CN" altLang="en-US" sz="12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rPr>
              <a:t>第四级</a:t>
            </a:r>
            <a:endParaRPr kumimoji="1" lang="zh-CN" altLang="en-US" sz="12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a:p>
            <a:pPr marL="1828800" marR="0" lvl="4" indent="0" algn="l" defTabSz="914400" rtl="0" eaLnBrk="1" fontAlgn="base" latinLnBrk="0" hangingPunct="1">
              <a:lnSpc>
                <a:spcPct val="100000"/>
              </a:lnSpc>
              <a:spcBef>
                <a:spcPct val="30000"/>
              </a:spcBef>
              <a:spcAft>
                <a:spcPct val="0"/>
              </a:spcAft>
              <a:buClrTx/>
              <a:buSzTx/>
              <a:buFontTx/>
              <a:buNone/>
              <a:defRPr/>
            </a:pPr>
            <a:r>
              <a:rPr kumimoji="1" lang="zh-CN" altLang="en-US" sz="12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rPr>
              <a:t>第五级</a:t>
            </a:r>
            <a:endParaRPr kumimoji="1" lang="zh-CN" altLang="en-US" sz="12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279558" name="Rectangle 6"/>
          <p:cNvSpPr>
            <a:spLocks noGrp="1" noChangeArrowheads="1"/>
          </p:cNvSpPr>
          <p:nvPr>
            <p:ph type="ftr" sz="quarter" idx="4"/>
          </p:nvPr>
        </p:nvSpPr>
        <p:spPr bwMode="auto">
          <a:xfrm>
            <a:off x="0" y="9448800"/>
            <a:ext cx="2971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279559" name="Rectangle 7"/>
          <p:cNvSpPr>
            <a:spLocks noGrp="1" noChangeArrowheads="1"/>
          </p:cNvSpPr>
          <p:nvPr>
            <p:ph type="sldNum" sz="quarter" idx="5"/>
          </p:nvPr>
        </p:nvSpPr>
        <p:spPr bwMode="auto">
          <a:xfrm>
            <a:off x="3886200" y="9448800"/>
            <a:ext cx="2971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
            <a:pPr lvl="0" algn="r" eaLnBrk="1" hangingPunct="1"/>
            <a:fld id="{9A0DB2DC-4C9A-4742-B13C-FB6460FD3503}" type="slidenum">
              <a:rPr lang="en-US" altLang="zh-CN" sz="1200" dirty="0"/>
            </a:fld>
            <a:endParaRPr lang="en-US" altLang="zh-CN" sz="1200" dirty="0"/>
          </a:p>
        </p:txBody>
      </p:sp>
    </p:spTree>
  </p:cSld>
  <p:clrMap bg1="lt1" tx1="dk1" bg2="lt2" tx2="dk2" accent1="accent1" accent2="accent2" accent3="accent3" accent4="accent4" accent5="accent5" accent6="accent6" hlink="hlink" folHlink="folHlink"/>
  <p:hf sldNum="0" hdr="0" ftr="0" dt="0"/>
  <p:notesStyle>
    <a:lvl1pPr algn="l" rtl="0" fontAlgn="base">
      <a:spcBef>
        <a:spcPct val="30000"/>
      </a:spcBef>
      <a:spcAft>
        <a:spcPct val="0"/>
      </a:spcAft>
      <a:defRPr kumimoji="1" sz="1200" kern="1200">
        <a:solidFill>
          <a:schemeClr val="tx1"/>
        </a:solidFill>
        <a:latin typeface="Times New Roman" panose="02020603050405020304" charset="0"/>
        <a:ea typeface="宋体" panose="02010600030101010101" pitchFamily="2" charset="-122"/>
        <a:cs typeface="+mn-cs"/>
      </a:defRPr>
    </a:lvl1pPr>
    <a:lvl2pPr marL="457200" algn="l" rtl="0" fontAlgn="base">
      <a:spcBef>
        <a:spcPct val="30000"/>
      </a:spcBef>
      <a:spcAft>
        <a:spcPct val="0"/>
      </a:spcAft>
      <a:defRPr kumimoji="1" sz="1200" kern="1200">
        <a:solidFill>
          <a:schemeClr val="tx1"/>
        </a:solidFill>
        <a:latin typeface="Times New Roman" panose="02020603050405020304" charset="0"/>
        <a:ea typeface="宋体" panose="02010600030101010101" pitchFamily="2" charset="-122"/>
        <a:cs typeface="+mn-cs"/>
      </a:defRPr>
    </a:lvl2pPr>
    <a:lvl3pPr marL="914400" algn="l" rtl="0" fontAlgn="base">
      <a:spcBef>
        <a:spcPct val="30000"/>
      </a:spcBef>
      <a:spcAft>
        <a:spcPct val="0"/>
      </a:spcAft>
      <a:defRPr kumimoji="1" sz="1200" kern="1200">
        <a:solidFill>
          <a:schemeClr val="tx1"/>
        </a:solidFill>
        <a:latin typeface="Times New Roman" panose="02020603050405020304" charset="0"/>
        <a:ea typeface="宋体" panose="02010600030101010101" pitchFamily="2" charset="-122"/>
        <a:cs typeface="+mn-cs"/>
      </a:defRPr>
    </a:lvl3pPr>
    <a:lvl4pPr marL="1371600" algn="l" rtl="0" fontAlgn="base">
      <a:spcBef>
        <a:spcPct val="30000"/>
      </a:spcBef>
      <a:spcAft>
        <a:spcPct val="0"/>
      </a:spcAft>
      <a:defRPr kumimoji="1" sz="1200" kern="1200">
        <a:solidFill>
          <a:schemeClr val="tx1"/>
        </a:solidFill>
        <a:latin typeface="Times New Roman" panose="02020603050405020304" charset="0"/>
        <a:ea typeface="宋体" panose="02010600030101010101" pitchFamily="2" charset="-122"/>
        <a:cs typeface="+mn-cs"/>
      </a:defRPr>
    </a:lvl4pPr>
    <a:lvl5pPr marL="1828800" algn="l" rtl="0" fontAlgn="base">
      <a:spcBef>
        <a:spcPct val="30000"/>
      </a:spcBef>
      <a:spcAft>
        <a:spcPct val="0"/>
      </a:spcAft>
      <a:defRPr kumimoji="1" sz="1200" kern="1200">
        <a:solidFill>
          <a:schemeClr val="tx1"/>
        </a:solidFill>
        <a:latin typeface="Times New Roman" panose="0202060305040502030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09600"/>
            <a:ext cx="1943100" cy="5486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09600"/>
            <a:ext cx="5676900" cy="54864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11188" y="2132965"/>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lt2"/>
        </a:solidFill>
        <a:effectLst/>
      </p:bgPr>
    </p:bg>
    <p:spTree>
      <p:nvGrpSpPr>
        <p:cNvPr id="1" name=""/>
        <p:cNvGrpSpPr/>
        <p:nvPr/>
      </p:nvGrpSpPr>
      <p:grpSpPr>
        <a:xfrm>
          <a:off x="0" y="0"/>
          <a:ext cx="0" cy="0"/>
          <a:chOff x="0" y="0"/>
          <a:chExt cx="0" cy="0"/>
        </a:xfrm>
      </p:grpSpPr>
      <p:sp>
        <p:nvSpPr>
          <p:cNvPr id="8" name="日期占位符 1"/>
          <p:cNvSpPr>
            <a:spLocks noGrp="1"/>
          </p:cNvSpPr>
          <p:nvPr>
            <p:ph type="dt" sz="half" idx="2"/>
          </p:nvPr>
        </p:nvSpPr>
        <p:spPr bwMode="auto">
          <a:xfrm>
            <a:off x="685800" y="6248400"/>
            <a:ext cx="19050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9" name="页脚占位符 2"/>
          <p:cNvSpPr>
            <a:spLocks noGrp="1"/>
          </p:cNvSpPr>
          <p:nvPr>
            <p:ph type="ftr" sz="quarter" idx="3"/>
          </p:nvPr>
        </p:nvSpPr>
        <p:spPr bwMode="auto">
          <a:xfrm>
            <a:off x="3124200" y="6248400"/>
            <a:ext cx="28956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1"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09600"/>
            <a:ext cx="1943100" cy="5486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09600"/>
            <a:ext cx="5676900" cy="54864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11188" y="2132965"/>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lt2"/>
        </a:solidFill>
        <a:effectLst/>
      </p:bgPr>
    </p:bg>
    <p:spTree>
      <p:nvGrpSpPr>
        <p:cNvPr id="1" name=""/>
        <p:cNvGrpSpPr/>
        <p:nvPr/>
      </p:nvGrpSpPr>
      <p:grpSpPr>
        <a:xfrm>
          <a:off x="0" y="0"/>
          <a:ext cx="0" cy="0"/>
          <a:chOff x="0" y="0"/>
          <a:chExt cx="0" cy="0"/>
        </a:xfrm>
      </p:grpSpPr>
      <p:sp>
        <p:nvSpPr>
          <p:cNvPr id="8" name="日期占位符 1"/>
          <p:cNvSpPr>
            <a:spLocks noGrp="1"/>
          </p:cNvSpPr>
          <p:nvPr>
            <p:ph type="dt" sz="half" idx="2"/>
          </p:nvPr>
        </p:nvSpPr>
        <p:spPr bwMode="auto">
          <a:xfrm>
            <a:off x="685800" y="6248400"/>
            <a:ext cx="19050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9" name="页脚占位符 2"/>
          <p:cNvSpPr>
            <a:spLocks noGrp="1"/>
          </p:cNvSpPr>
          <p:nvPr>
            <p:ph type="ftr" sz="quarter" idx="3"/>
          </p:nvPr>
        </p:nvSpPr>
        <p:spPr bwMode="auto">
          <a:xfrm>
            <a:off x="3124200" y="6248400"/>
            <a:ext cx="28956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11188" y="2132965"/>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1"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09600"/>
            <a:ext cx="1943100" cy="5486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09600"/>
            <a:ext cx="5676900" cy="54864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11188" y="2132965"/>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lt2"/>
        </a:solidFill>
        <a:effectLst/>
      </p:bgPr>
    </p:bg>
    <p:spTree>
      <p:nvGrpSpPr>
        <p:cNvPr id="1" name=""/>
        <p:cNvGrpSpPr/>
        <p:nvPr/>
      </p:nvGrpSpPr>
      <p:grpSpPr>
        <a:xfrm>
          <a:off x="0" y="0"/>
          <a:ext cx="0" cy="0"/>
          <a:chOff x="0" y="0"/>
          <a:chExt cx="0" cy="0"/>
        </a:xfrm>
      </p:grpSpPr>
      <p:sp>
        <p:nvSpPr>
          <p:cNvPr id="8" name="日期占位符 1"/>
          <p:cNvSpPr>
            <a:spLocks noGrp="1"/>
          </p:cNvSpPr>
          <p:nvPr>
            <p:ph type="dt" sz="half" idx="2"/>
          </p:nvPr>
        </p:nvSpPr>
        <p:spPr bwMode="auto">
          <a:xfrm>
            <a:off x="685800" y="6248400"/>
            <a:ext cx="19050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9" name="页脚占位符 2"/>
          <p:cNvSpPr>
            <a:spLocks noGrp="1"/>
          </p:cNvSpPr>
          <p:nvPr>
            <p:ph type="ftr" sz="quarter" idx="3"/>
          </p:nvPr>
        </p:nvSpPr>
        <p:spPr bwMode="auto">
          <a:xfrm>
            <a:off x="3124200" y="6248400"/>
            <a:ext cx="28956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1"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09600"/>
            <a:ext cx="1943100" cy="5486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09600"/>
            <a:ext cx="5676900" cy="54864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11188" y="2132965"/>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lt2"/>
        </a:solidFill>
        <a:effectLst/>
      </p:bgPr>
    </p:bg>
    <p:spTree>
      <p:nvGrpSpPr>
        <p:cNvPr id="1" name=""/>
        <p:cNvGrpSpPr/>
        <p:nvPr/>
      </p:nvGrpSpPr>
      <p:grpSpPr>
        <a:xfrm>
          <a:off x="0" y="0"/>
          <a:ext cx="0" cy="0"/>
          <a:chOff x="0" y="0"/>
          <a:chExt cx="0" cy="0"/>
        </a:xfrm>
      </p:grpSpPr>
      <p:sp>
        <p:nvSpPr>
          <p:cNvPr id="8" name="日期占位符 1"/>
          <p:cNvSpPr>
            <a:spLocks noGrp="1"/>
          </p:cNvSpPr>
          <p:nvPr>
            <p:ph type="dt" sz="half" idx="2"/>
          </p:nvPr>
        </p:nvSpPr>
        <p:spPr bwMode="auto">
          <a:xfrm>
            <a:off x="685800" y="6248400"/>
            <a:ext cx="19050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9" name="页脚占位符 2"/>
          <p:cNvSpPr>
            <a:spLocks noGrp="1"/>
          </p:cNvSpPr>
          <p:nvPr>
            <p:ph type="ftr" sz="quarter" idx="3"/>
          </p:nvPr>
        </p:nvSpPr>
        <p:spPr bwMode="auto">
          <a:xfrm>
            <a:off x="3124200" y="6248400"/>
            <a:ext cx="28956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1"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09600"/>
            <a:ext cx="1943100" cy="5486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09600"/>
            <a:ext cx="5676900" cy="54864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8" name="日期占位符 1"/>
          <p:cNvSpPr>
            <a:spLocks noGrp="1"/>
          </p:cNvSpPr>
          <p:nvPr>
            <p:ph type="dt" sz="half" idx="2"/>
          </p:nvPr>
        </p:nvSpPr>
        <p:spPr bwMode="auto">
          <a:xfrm>
            <a:off x="685800" y="6248400"/>
            <a:ext cx="19050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9" name="页脚占位符 2"/>
          <p:cNvSpPr>
            <a:spLocks noGrp="1"/>
          </p:cNvSpPr>
          <p:nvPr>
            <p:ph type="ftr" sz="quarter" idx="3"/>
          </p:nvPr>
        </p:nvSpPr>
        <p:spPr bwMode="auto">
          <a:xfrm>
            <a:off x="3124200" y="6248400"/>
            <a:ext cx="28956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1"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image" Target="../media/image1.pn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3" Type="http://schemas.openxmlformats.org/officeDocument/2006/relationships/theme" Target="../theme/theme3.xml"/><Relationship Id="rId12" Type="http://schemas.openxmlformats.org/officeDocument/2006/relationships/image" Target="../media/image1.png"/><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9" Type="http://schemas.openxmlformats.org/officeDocument/2006/relationships/slideLayout" Target="../slideLayouts/slideLayout42.xml"/><Relationship Id="rId8" Type="http://schemas.openxmlformats.org/officeDocument/2006/relationships/slideLayout" Target="../slideLayouts/slideLayout41.xml"/><Relationship Id="rId7" Type="http://schemas.openxmlformats.org/officeDocument/2006/relationships/slideLayout" Target="../slideLayouts/slideLayout40.xml"/><Relationship Id="rId6" Type="http://schemas.openxmlformats.org/officeDocument/2006/relationships/slideLayout" Target="../slideLayouts/slideLayout39.xml"/><Relationship Id="rId5" Type="http://schemas.openxmlformats.org/officeDocument/2006/relationships/slideLayout" Target="../slideLayouts/slideLayout38.xml"/><Relationship Id="rId4" Type="http://schemas.openxmlformats.org/officeDocument/2006/relationships/slideLayout" Target="../slideLayouts/slideLayout37.xml"/><Relationship Id="rId3" Type="http://schemas.openxmlformats.org/officeDocument/2006/relationships/slideLayout" Target="../slideLayouts/slideLayout36.xml"/><Relationship Id="rId2" Type="http://schemas.openxmlformats.org/officeDocument/2006/relationships/slideLayout" Target="../slideLayouts/slideLayout35.xml"/><Relationship Id="rId13" Type="http://schemas.openxmlformats.org/officeDocument/2006/relationships/theme" Target="../theme/theme4.xml"/><Relationship Id="rId12" Type="http://schemas.openxmlformats.org/officeDocument/2006/relationships/image" Target="../media/image1.png"/><Relationship Id="rId11" Type="http://schemas.openxmlformats.org/officeDocument/2006/relationships/slideLayout" Target="../slideLayouts/slideLayout44.xml"/><Relationship Id="rId10" Type="http://schemas.openxmlformats.org/officeDocument/2006/relationships/slideLayout" Target="../slideLayouts/slideLayout43.xml"/><Relationship Id="rId1" Type="http://schemas.openxmlformats.org/officeDocument/2006/relationships/slideLayout" Target="../slideLayouts/slideLayout34.xml"/></Relationships>
</file>

<file path=ppt/slideMasters/_rels/slideMaster5.xml.rels><?xml version="1.0" encoding="UTF-8" standalone="yes"?>
<Relationships xmlns="http://schemas.openxmlformats.org/package/2006/relationships"><Relationship Id="rId9" Type="http://schemas.openxmlformats.org/officeDocument/2006/relationships/slideLayout" Target="../slideLayouts/slideLayout53.xml"/><Relationship Id="rId8" Type="http://schemas.openxmlformats.org/officeDocument/2006/relationships/slideLayout" Target="../slideLayouts/slideLayout52.xml"/><Relationship Id="rId7" Type="http://schemas.openxmlformats.org/officeDocument/2006/relationships/slideLayout" Target="../slideLayouts/slideLayout51.xml"/><Relationship Id="rId6" Type="http://schemas.openxmlformats.org/officeDocument/2006/relationships/slideLayout" Target="../slideLayouts/slideLayout50.xml"/><Relationship Id="rId5" Type="http://schemas.openxmlformats.org/officeDocument/2006/relationships/slideLayout" Target="../slideLayouts/slideLayout49.xml"/><Relationship Id="rId4" Type="http://schemas.openxmlformats.org/officeDocument/2006/relationships/slideLayout" Target="../slideLayouts/slideLayout48.xml"/><Relationship Id="rId3" Type="http://schemas.openxmlformats.org/officeDocument/2006/relationships/slideLayout" Target="../slideLayouts/slideLayout47.xml"/><Relationship Id="rId2" Type="http://schemas.openxmlformats.org/officeDocument/2006/relationships/slideLayout" Target="../slideLayouts/slideLayout46.xml"/><Relationship Id="rId13" Type="http://schemas.openxmlformats.org/officeDocument/2006/relationships/theme" Target="../theme/theme5.xml"/><Relationship Id="rId12" Type="http://schemas.openxmlformats.org/officeDocument/2006/relationships/image" Target="../media/image1.png"/><Relationship Id="rId11" Type="http://schemas.openxmlformats.org/officeDocument/2006/relationships/slideLayout" Target="../slideLayouts/slideLayout55.xml"/><Relationship Id="rId10" Type="http://schemas.openxmlformats.org/officeDocument/2006/relationships/slideLayout" Target="../slideLayouts/slideLayout54.xml"/><Relationship Id="rId1"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2"/>
          <a:stretch>
            <a:fillRect/>
          </a:stretch>
        </a:blipFill>
        <a:effectLst/>
      </p:bgPr>
    </p:bg>
    <p:spTree>
      <p:nvGrpSpPr>
        <p:cNvPr id="1" name=""/>
        <p:cNvGrpSpPr/>
        <p:nvPr/>
      </p:nvGrpSpPr>
      <p:grpSpPr/>
      <p:sp>
        <p:nvSpPr>
          <p:cNvPr id="1026" name="Rectangle 2"/>
          <p:cNvSpPr>
            <a:spLocks noGrp="1"/>
          </p:cNvSpPr>
          <p:nvPr>
            <p:ph type="title"/>
          </p:nvPr>
        </p:nvSpPr>
        <p:spPr>
          <a:xfrm>
            <a:off x="685800" y="609600"/>
            <a:ext cx="7772400" cy="11430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1027" name="Rectangle 3"/>
          <p:cNvSpPr>
            <a:spLocks noGrp="1"/>
          </p:cNvSpPr>
          <p:nvPr>
            <p:ph type="body" idx="1"/>
          </p:nvPr>
        </p:nvSpPr>
        <p:spPr>
          <a:xfrm>
            <a:off x="685800" y="1981200"/>
            <a:ext cx="7772400" cy="4114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2pPr>
      <a:lvl3pPr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3pPr>
      <a:lvl4pPr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4pPr>
      <a:lvl5pPr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5pPr>
      <a:lvl6pPr marL="457200"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6pPr>
      <a:lvl7pPr marL="914400"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7pPr>
      <a:lvl8pPr marL="1371600"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8pPr>
      <a:lvl9pPr marL="1828800"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1">
          <a:blip r:embed="rId12"/>
          <a:stretch>
            <a:fillRect/>
          </a:stretch>
        </a:blipFill>
        <a:effectLst/>
      </p:bgPr>
    </p:bg>
    <p:spTree>
      <p:nvGrpSpPr>
        <p:cNvPr id="1" name=""/>
        <p:cNvGrpSpPr/>
        <p:nvPr/>
      </p:nvGrpSpPr>
      <p:grpSpPr/>
      <p:sp>
        <p:nvSpPr>
          <p:cNvPr id="1026" name="Rectangle 2"/>
          <p:cNvSpPr>
            <a:spLocks noGrp="1"/>
          </p:cNvSpPr>
          <p:nvPr>
            <p:ph type="title"/>
          </p:nvPr>
        </p:nvSpPr>
        <p:spPr>
          <a:xfrm>
            <a:off x="685800" y="609600"/>
            <a:ext cx="7772400" cy="11430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1027" name="Rectangle 3"/>
          <p:cNvSpPr>
            <a:spLocks noGrp="1"/>
          </p:cNvSpPr>
          <p:nvPr>
            <p:ph type="body" idx="1"/>
          </p:nvPr>
        </p:nvSpPr>
        <p:spPr>
          <a:xfrm>
            <a:off x="685800" y="1981200"/>
            <a:ext cx="7772400" cy="4114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2pPr>
      <a:lvl3pPr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3pPr>
      <a:lvl4pPr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4pPr>
      <a:lvl5pPr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5pPr>
      <a:lvl6pPr marL="457200"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6pPr>
      <a:lvl7pPr marL="914400"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7pPr>
      <a:lvl8pPr marL="1371600"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8pPr>
      <a:lvl9pPr marL="1828800"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rotWithShape="1">
          <a:blip r:embed="rId12"/>
          <a:stretch>
            <a:fillRect/>
          </a:stretch>
        </a:blipFill>
        <a:effectLst/>
      </p:bgPr>
    </p:bg>
    <p:spTree>
      <p:nvGrpSpPr>
        <p:cNvPr id="1" name=""/>
        <p:cNvGrpSpPr/>
        <p:nvPr/>
      </p:nvGrpSpPr>
      <p:grpSpPr/>
      <p:sp>
        <p:nvSpPr>
          <p:cNvPr id="1026" name="Rectangle 2"/>
          <p:cNvSpPr>
            <a:spLocks noGrp="1"/>
          </p:cNvSpPr>
          <p:nvPr>
            <p:ph type="title"/>
          </p:nvPr>
        </p:nvSpPr>
        <p:spPr>
          <a:xfrm>
            <a:off x="685800" y="609600"/>
            <a:ext cx="7772400" cy="11430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1027" name="Rectangle 3"/>
          <p:cNvSpPr>
            <a:spLocks noGrp="1"/>
          </p:cNvSpPr>
          <p:nvPr>
            <p:ph type="body" idx="1"/>
          </p:nvPr>
        </p:nvSpPr>
        <p:spPr>
          <a:xfrm>
            <a:off x="685800" y="1981200"/>
            <a:ext cx="7772400" cy="4114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2pPr>
      <a:lvl3pPr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3pPr>
      <a:lvl4pPr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4pPr>
      <a:lvl5pPr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5pPr>
      <a:lvl6pPr marL="457200"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6pPr>
      <a:lvl7pPr marL="914400"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7pPr>
      <a:lvl8pPr marL="1371600"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8pPr>
      <a:lvl9pPr marL="1828800"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rotWithShape="1">
          <a:blip r:embed="rId12"/>
          <a:stretch>
            <a:fillRect/>
          </a:stretch>
        </a:blipFill>
        <a:effectLst/>
      </p:bgPr>
    </p:bg>
    <p:spTree>
      <p:nvGrpSpPr>
        <p:cNvPr id="1" name=""/>
        <p:cNvGrpSpPr/>
        <p:nvPr/>
      </p:nvGrpSpPr>
      <p:grpSpPr/>
      <p:sp>
        <p:nvSpPr>
          <p:cNvPr id="1026" name="Rectangle 2"/>
          <p:cNvSpPr>
            <a:spLocks noGrp="1"/>
          </p:cNvSpPr>
          <p:nvPr>
            <p:ph type="title"/>
          </p:nvPr>
        </p:nvSpPr>
        <p:spPr>
          <a:xfrm>
            <a:off x="685800" y="609600"/>
            <a:ext cx="7772400" cy="11430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1027" name="Rectangle 3"/>
          <p:cNvSpPr>
            <a:spLocks noGrp="1"/>
          </p:cNvSpPr>
          <p:nvPr>
            <p:ph type="body" idx="1"/>
          </p:nvPr>
        </p:nvSpPr>
        <p:spPr>
          <a:xfrm>
            <a:off x="685800" y="1981200"/>
            <a:ext cx="7772400" cy="4114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2pPr>
      <a:lvl3pPr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3pPr>
      <a:lvl4pPr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4pPr>
      <a:lvl5pPr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5pPr>
      <a:lvl6pPr marL="457200"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6pPr>
      <a:lvl7pPr marL="914400"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7pPr>
      <a:lvl8pPr marL="1371600"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8pPr>
      <a:lvl9pPr marL="1828800"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rotWithShape="1">
          <a:blip r:embed="rId12"/>
          <a:stretch>
            <a:fillRect/>
          </a:stretch>
        </a:blipFill>
        <a:effectLst/>
      </p:bgPr>
    </p:bg>
    <p:spTree>
      <p:nvGrpSpPr>
        <p:cNvPr id="1" name=""/>
        <p:cNvGrpSpPr/>
        <p:nvPr/>
      </p:nvGrpSpPr>
      <p:grpSpPr/>
      <p:sp>
        <p:nvSpPr>
          <p:cNvPr id="1026" name="Rectangle 2"/>
          <p:cNvSpPr>
            <a:spLocks noGrp="1"/>
          </p:cNvSpPr>
          <p:nvPr>
            <p:ph type="title"/>
          </p:nvPr>
        </p:nvSpPr>
        <p:spPr>
          <a:xfrm>
            <a:off x="685800" y="609600"/>
            <a:ext cx="7772400" cy="11430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1027" name="Rectangle 3"/>
          <p:cNvSpPr>
            <a:spLocks noGrp="1"/>
          </p:cNvSpPr>
          <p:nvPr>
            <p:ph type="body" idx="1"/>
          </p:nvPr>
        </p:nvSpPr>
        <p:spPr>
          <a:xfrm>
            <a:off x="685800" y="1981200"/>
            <a:ext cx="7772400" cy="4114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charset="0"/>
              <a:ea typeface="宋体" panose="02010600030101010101" pitchFamily="2" charset="-122"/>
              <a:cs typeface="+mn-cs"/>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pPr lvl="0" eaLnBrk="1" hangingPunct="1"/>
            <a:fld id="{9A0DB2DC-4C9A-4742-B13C-FB6460FD3503}" type="slidenum">
              <a:rPr lang="en-US" altLang="zh-CN" dirty="0">
                <a:latin typeface="Times New Roman" panose="02020603050405020304" charset="0"/>
              </a:rPr>
            </a:fld>
            <a:endParaRPr lang="en-US" altLang="zh-CN" dirty="0">
              <a:latin typeface="Times New Roman" panose="02020603050405020304" charset="0"/>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2pPr>
      <a:lvl3pPr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3pPr>
      <a:lvl4pPr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4pPr>
      <a:lvl5pPr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5pPr>
      <a:lvl6pPr marL="457200"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6pPr>
      <a:lvl7pPr marL="914400"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7pPr>
      <a:lvl8pPr marL="1371600"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8pPr>
      <a:lvl9pPr marL="1828800" algn="ctr" rtl="0" fontAlgn="base">
        <a:spcBef>
          <a:spcPct val="0"/>
        </a:spcBef>
        <a:spcAft>
          <a:spcPct val="0"/>
        </a:spcAft>
        <a:defRPr kumimoji="1" sz="4400">
          <a:solidFill>
            <a:schemeClr val="tx2"/>
          </a:solidFill>
          <a:latin typeface="Times New Roman" panose="02020603050405020304" charset="0"/>
          <a:ea typeface="宋体" panose="02010600030101010101" pitchFamily="2" charset="-122"/>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1.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40.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9" Type="http://schemas.openxmlformats.org/officeDocument/2006/relationships/tags" Target="../tags/tag25.xml"/><Relationship Id="rId8" Type="http://schemas.openxmlformats.org/officeDocument/2006/relationships/tags" Target="../tags/tag24.xml"/><Relationship Id="rId7" Type="http://schemas.openxmlformats.org/officeDocument/2006/relationships/tags" Target="../tags/tag23.xml"/><Relationship Id="rId6" Type="http://schemas.openxmlformats.org/officeDocument/2006/relationships/tags" Target="../tags/tag22.xml"/><Relationship Id="rId5" Type="http://schemas.openxmlformats.org/officeDocument/2006/relationships/tags" Target="../tags/tag21.xml"/><Relationship Id="rId4" Type="http://schemas.openxmlformats.org/officeDocument/2006/relationships/tags" Target="../tags/tag20.xml"/><Relationship Id="rId3" Type="http://schemas.openxmlformats.org/officeDocument/2006/relationships/tags" Target="../tags/tag19.xml"/><Relationship Id="rId2" Type="http://schemas.openxmlformats.org/officeDocument/2006/relationships/tags" Target="../tags/tag18.xml"/><Relationship Id="rId12" Type="http://schemas.openxmlformats.org/officeDocument/2006/relationships/slideLayout" Target="../slideLayouts/slideLayout40.xml"/><Relationship Id="rId11" Type="http://schemas.openxmlformats.org/officeDocument/2006/relationships/tags" Target="../tags/tag27.xml"/><Relationship Id="rId10" Type="http://schemas.openxmlformats.org/officeDocument/2006/relationships/tags" Target="../tags/tag26.xml"/><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9" Type="http://schemas.openxmlformats.org/officeDocument/2006/relationships/tags" Target="../tags/tag35.xml"/><Relationship Id="rId8" Type="http://schemas.openxmlformats.org/officeDocument/2006/relationships/tags" Target="../tags/tag34.xml"/><Relationship Id="rId7" Type="http://schemas.openxmlformats.org/officeDocument/2006/relationships/tags" Target="../tags/tag33.xml"/><Relationship Id="rId6" Type="http://schemas.openxmlformats.org/officeDocument/2006/relationships/tags" Target="../tags/tag32.xml"/><Relationship Id="rId5" Type="http://schemas.openxmlformats.org/officeDocument/2006/relationships/tags" Target="../tags/tag31.xml"/><Relationship Id="rId4" Type="http://schemas.openxmlformats.org/officeDocument/2006/relationships/tags" Target="../tags/tag30.xml"/><Relationship Id="rId32" Type="http://schemas.openxmlformats.org/officeDocument/2006/relationships/slideLayout" Target="../slideLayouts/slideLayout40.xml"/><Relationship Id="rId31" Type="http://schemas.openxmlformats.org/officeDocument/2006/relationships/tags" Target="../tags/tag57.xml"/><Relationship Id="rId30" Type="http://schemas.openxmlformats.org/officeDocument/2006/relationships/tags" Target="../tags/tag56.xml"/><Relationship Id="rId3" Type="http://schemas.openxmlformats.org/officeDocument/2006/relationships/tags" Target="../tags/tag29.xml"/><Relationship Id="rId29" Type="http://schemas.openxmlformats.org/officeDocument/2006/relationships/tags" Target="../tags/tag55.xml"/><Relationship Id="rId28" Type="http://schemas.openxmlformats.org/officeDocument/2006/relationships/tags" Target="../tags/tag54.xml"/><Relationship Id="rId27" Type="http://schemas.openxmlformats.org/officeDocument/2006/relationships/tags" Target="../tags/tag53.xml"/><Relationship Id="rId26" Type="http://schemas.openxmlformats.org/officeDocument/2006/relationships/tags" Target="../tags/tag52.xml"/><Relationship Id="rId25" Type="http://schemas.openxmlformats.org/officeDocument/2006/relationships/tags" Target="../tags/tag51.xml"/><Relationship Id="rId24" Type="http://schemas.openxmlformats.org/officeDocument/2006/relationships/tags" Target="../tags/tag50.xml"/><Relationship Id="rId23" Type="http://schemas.openxmlformats.org/officeDocument/2006/relationships/tags" Target="../tags/tag49.xml"/><Relationship Id="rId22" Type="http://schemas.openxmlformats.org/officeDocument/2006/relationships/tags" Target="../tags/tag48.xml"/><Relationship Id="rId21" Type="http://schemas.openxmlformats.org/officeDocument/2006/relationships/tags" Target="../tags/tag47.xml"/><Relationship Id="rId20" Type="http://schemas.openxmlformats.org/officeDocument/2006/relationships/tags" Target="../tags/tag46.xml"/><Relationship Id="rId2" Type="http://schemas.openxmlformats.org/officeDocument/2006/relationships/tags" Target="../tags/tag28.xml"/><Relationship Id="rId19" Type="http://schemas.openxmlformats.org/officeDocument/2006/relationships/tags" Target="../tags/tag45.xml"/><Relationship Id="rId18" Type="http://schemas.openxmlformats.org/officeDocument/2006/relationships/tags" Target="../tags/tag44.xml"/><Relationship Id="rId17" Type="http://schemas.openxmlformats.org/officeDocument/2006/relationships/tags" Target="../tags/tag43.xml"/><Relationship Id="rId16" Type="http://schemas.openxmlformats.org/officeDocument/2006/relationships/tags" Target="../tags/tag42.xml"/><Relationship Id="rId15" Type="http://schemas.openxmlformats.org/officeDocument/2006/relationships/tags" Target="../tags/tag41.xml"/><Relationship Id="rId14" Type="http://schemas.openxmlformats.org/officeDocument/2006/relationships/tags" Target="../tags/tag40.xml"/><Relationship Id="rId13" Type="http://schemas.openxmlformats.org/officeDocument/2006/relationships/tags" Target="../tags/tag39.xml"/><Relationship Id="rId12" Type="http://schemas.openxmlformats.org/officeDocument/2006/relationships/tags" Target="../tags/tag38.xml"/><Relationship Id="rId11" Type="http://schemas.openxmlformats.org/officeDocument/2006/relationships/tags" Target="../tags/tag37.xml"/><Relationship Id="rId10" Type="http://schemas.openxmlformats.org/officeDocument/2006/relationships/tags" Target="../tags/tag36.xml"/><Relationship Id="rId1" Type="http://schemas.openxmlformats.org/officeDocument/2006/relationships/image" Target="../media/image1.png"/></Relationships>
</file>

<file path=ppt/slides/_rels/slide13.xml.rels><?xml version="1.0" encoding="UTF-8" standalone="yes"?>
<Relationships xmlns="http://schemas.openxmlformats.org/package/2006/relationships"><Relationship Id="rId7" Type="http://schemas.openxmlformats.org/officeDocument/2006/relationships/slideLayout" Target="../slideLayouts/slideLayout40.xml"/><Relationship Id="rId6" Type="http://schemas.openxmlformats.org/officeDocument/2006/relationships/tags" Target="../tags/tag62.xml"/><Relationship Id="rId5" Type="http://schemas.openxmlformats.org/officeDocument/2006/relationships/tags" Target="../tags/tag61.xml"/><Relationship Id="rId4" Type="http://schemas.openxmlformats.org/officeDocument/2006/relationships/tags" Target="../tags/tag60.xml"/><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image" Target="../media/image1.png"/></Relationships>
</file>

<file path=ppt/slides/_rels/slide14.xml.rels><?xml version="1.0" encoding="UTF-8" standalone="yes"?>
<Relationships xmlns="http://schemas.openxmlformats.org/package/2006/relationships"><Relationship Id="rId4" Type="http://schemas.openxmlformats.org/officeDocument/2006/relationships/slideLayout" Target="../slideLayouts/slideLayout40.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image" Target="../media/image1.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40.xml"/><Relationship Id="rId1"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51.xml"/><Relationship Id="rId2" Type="http://schemas.openxmlformats.org/officeDocument/2006/relationships/tags" Target="../tags/tag65.xml"/><Relationship Id="rId1"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51.xml"/><Relationship Id="rId2" Type="http://schemas.openxmlformats.org/officeDocument/2006/relationships/tags" Target="../tags/tag66.xml"/><Relationship Id="rId1" Type="http://schemas.openxmlformats.org/officeDocument/2006/relationships/image" Target="../media/image1.png"/></Relationships>
</file>

<file path=ppt/slides/_rels/slide18.xml.rels><?xml version="1.0" encoding="UTF-8" standalone="yes"?>
<Relationships xmlns="http://schemas.openxmlformats.org/package/2006/relationships"><Relationship Id="rId9" Type="http://schemas.openxmlformats.org/officeDocument/2006/relationships/tags" Target="../tags/tag74.xml"/><Relationship Id="rId8" Type="http://schemas.openxmlformats.org/officeDocument/2006/relationships/tags" Target="../tags/tag73.xml"/><Relationship Id="rId7" Type="http://schemas.openxmlformats.org/officeDocument/2006/relationships/tags" Target="../tags/tag72.xml"/><Relationship Id="rId6" Type="http://schemas.openxmlformats.org/officeDocument/2006/relationships/tags" Target="../tags/tag71.xml"/><Relationship Id="rId50" Type="http://schemas.openxmlformats.org/officeDocument/2006/relationships/slideLayout" Target="../slideLayouts/slideLayout51.xml"/><Relationship Id="rId5" Type="http://schemas.openxmlformats.org/officeDocument/2006/relationships/tags" Target="../tags/tag70.xml"/><Relationship Id="rId49" Type="http://schemas.openxmlformats.org/officeDocument/2006/relationships/tags" Target="../tags/tag114.xml"/><Relationship Id="rId48" Type="http://schemas.openxmlformats.org/officeDocument/2006/relationships/tags" Target="../tags/tag113.xml"/><Relationship Id="rId47" Type="http://schemas.openxmlformats.org/officeDocument/2006/relationships/tags" Target="../tags/tag112.xml"/><Relationship Id="rId46" Type="http://schemas.openxmlformats.org/officeDocument/2006/relationships/tags" Target="../tags/tag111.xml"/><Relationship Id="rId45" Type="http://schemas.openxmlformats.org/officeDocument/2006/relationships/tags" Target="../tags/tag110.xml"/><Relationship Id="rId44" Type="http://schemas.openxmlformats.org/officeDocument/2006/relationships/tags" Target="../tags/tag109.xml"/><Relationship Id="rId43" Type="http://schemas.openxmlformats.org/officeDocument/2006/relationships/tags" Target="../tags/tag108.xml"/><Relationship Id="rId42" Type="http://schemas.openxmlformats.org/officeDocument/2006/relationships/tags" Target="../tags/tag107.xml"/><Relationship Id="rId41" Type="http://schemas.openxmlformats.org/officeDocument/2006/relationships/tags" Target="../tags/tag106.xml"/><Relationship Id="rId40" Type="http://schemas.openxmlformats.org/officeDocument/2006/relationships/tags" Target="../tags/tag105.xml"/><Relationship Id="rId4" Type="http://schemas.openxmlformats.org/officeDocument/2006/relationships/tags" Target="../tags/tag69.xml"/><Relationship Id="rId39" Type="http://schemas.openxmlformats.org/officeDocument/2006/relationships/tags" Target="../tags/tag104.xml"/><Relationship Id="rId38" Type="http://schemas.openxmlformats.org/officeDocument/2006/relationships/tags" Target="../tags/tag103.xml"/><Relationship Id="rId37" Type="http://schemas.openxmlformats.org/officeDocument/2006/relationships/tags" Target="../tags/tag102.xml"/><Relationship Id="rId36" Type="http://schemas.openxmlformats.org/officeDocument/2006/relationships/tags" Target="../tags/tag101.xml"/><Relationship Id="rId35" Type="http://schemas.openxmlformats.org/officeDocument/2006/relationships/tags" Target="../tags/tag100.xml"/><Relationship Id="rId34" Type="http://schemas.openxmlformats.org/officeDocument/2006/relationships/tags" Target="../tags/tag99.xml"/><Relationship Id="rId33" Type="http://schemas.openxmlformats.org/officeDocument/2006/relationships/tags" Target="../tags/tag98.xml"/><Relationship Id="rId32" Type="http://schemas.openxmlformats.org/officeDocument/2006/relationships/tags" Target="../tags/tag97.xml"/><Relationship Id="rId31" Type="http://schemas.openxmlformats.org/officeDocument/2006/relationships/tags" Target="../tags/tag96.xml"/><Relationship Id="rId30" Type="http://schemas.openxmlformats.org/officeDocument/2006/relationships/tags" Target="../tags/tag95.xml"/><Relationship Id="rId3" Type="http://schemas.openxmlformats.org/officeDocument/2006/relationships/tags" Target="../tags/tag68.xml"/><Relationship Id="rId29" Type="http://schemas.openxmlformats.org/officeDocument/2006/relationships/tags" Target="../tags/tag94.xml"/><Relationship Id="rId28" Type="http://schemas.openxmlformats.org/officeDocument/2006/relationships/tags" Target="../tags/tag93.xml"/><Relationship Id="rId27" Type="http://schemas.openxmlformats.org/officeDocument/2006/relationships/tags" Target="../tags/tag92.xml"/><Relationship Id="rId26" Type="http://schemas.openxmlformats.org/officeDocument/2006/relationships/tags" Target="../tags/tag91.xml"/><Relationship Id="rId25" Type="http://schemas.openxmlformats.org/officeDocument/2006/relationships/tags" Target="../tags/tag90.xml"/><Relationship Id="rId24" Type="http://schemas.openxmlformats.org/officeDocument/2006/relationships/tags" Target="../tags/tag89.xml"/><Relationship Id="rId23" Type="http://schemas.openxmlformats.org/officeDocument/2006/relationships/tags" Target="../tags/tag88.xml"/><Relationship Id="rId22" Type="http://schemas.openxmlformats.org/officeDocument/2006/relationships/tags" Target="../tags/tag87.xml"/><Relationship Id="rId21" Type="http://schemas.openxmlformats.org/officeDocument/2006/relationships/tags" Target="../tags/tag86.xml"/><Relationship Id="rId20" Type="http://schemas.openxmlformats.org/officeDocument/2006/relationships/tags" Target="../tags/tag85.xml"/><Relationship Id="rId2" Type="http://schemas.openxmlformats.org/officeDocument/2006/relationships/tags" Target="../tags/tag67.xml"/><Relationship Id="rId19" Type="http://schemas.openxmlformats.org/officeDocument/2006/relationships/tags" Target="../tags/tag84.xml"/><Relationship Id="rId18" Type="http://schemas.openxmlformats.org/officeDocument/2006/relationships/tags" Target="../tags/tag83.xml"/><Relationship Id="rId17" Type="http://schemas.openxmlformats.org/officeDocument/2006/relationships/tags" Target="../tags/tag82.xml"/><Relationship Id="rId16" Type="http://schemas.openxmlformats.org/officeDocument/2006/relationships/tags" Target="../tags/tag81.xml"/><Relationship Id="rId15" Type="http://schemas.openxmlformats.org/officeDocument/2006/relationships/tags" Target="../tags/tag80.xml"/><Relationship Id="rId14" Type="http://schemas.openxmlformats.org/officeDocument/2006/relationships/tags" Target="../tags/tag79.xml"/><Relationship Id="rId13" Type="http://schemas.openxmlformats.org/officeDocument/2006/relationships/tags" Target="../tags/tag78.xml"/><Relationship Id="rId12" Type="http://schemas.openxmlformats.org/officeDocument/2006/relationships/tags" Target="../tags/tag77.xml"/><Relationship Id="rId11" Type="http://schemas.openxmlformats.org/officeDocument/2006/relationships/tags" Target="../tags/tag76.xml"/><Relationship Id="rId10" Type="http://schemas.openxmlformats.org/officeDocument/2006/relationships/tags" Target="../tags/tag75.xml"/><Relationship Id="rId1" Type="http://schemas.openxmlformats.org/officeDocument/2006/relationships/image" Target="../media/image1.png"/></Relationships>
</file>

<file path=ppt/slides/_rels/slide19.xml.rels><?xml version="1.0" encoding="UTF-8" standalone="yes"?>
<Relationships xmlns="http://schemas.openxmlformats.org/package/2006/relationships"><Relationship Id="rId9" Type="http://schemas.openxmlformats.org/officeDocument/2006/relationships/slideLayout" Target="../slideLayouts/slideLayout51.xml"/><Relationship Id="rId8" Type="http://schemas.openxmlformats.org/officeDocument/2006/relationships/tags" Target="../tags/tag121.xml"/><Relationship Id="rId7" Type="http://schemas.openxmlformats.org/officeDocument/2006/relationships/tags" Target="../tags/tag120.xml"/><Relationship Id="rId6" Type="http://schemas.openxmlformats.org/officeDocument/2006/relationships/tags" Target="../tags/tag119.xml"/><Relationship Id="rId5" Type="http://schemas.openxmlformats.org/officeDocument/2006/relationships/tags" Target="../tags/tag118.xml"/><Relationship Id="rId4" Type="http://schemas.openxmlformats.org/officeDocument/2006/relationships/tags" Target="../tags/tag117.xml"/><Relationship Id="rId3" Type="http://schemas.openxmlformats.org/officeDocument/2006/relationships/tags" Target="../tags/tag116.xml"/><Relationship Id="rId2" Type="http://schemas.openxmlformats.org/officeDocument/2006/relationships/tags" Target="../tags/tag115.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2.xml"/><Relationship Id="rId1" Type="http://schemas.openxmlformats.org/officeDocument/2006/relationships/image" Target="../media/image1.png"/></Relationships>
</file>

<file path=ppt/slides/_rels/slide20.xml.rels><?xml version="1.0" encoding="UTF-8" standalone="yes"?>
<Relationships xmlns="http://schemas.openxmlformats.org/package/2006/relationships"><Relationship Id="rId9" Type="http://schemas.openxmlformats.org/officeDocument/2006/relationships/tags" Target="../tags/tag129.xml"/><Relationship Id="rId8" Type="http://schemas.openxmlformats.org/officeDocument/2006/relationships/tags" Target="../tags/tag128.xml"/><Relationship Id="rId74" Type="http://schemas.openxmlformats.org/officeDocument/2006/relationships/slideLayout" Target="../slideLayouts/slideLayout51.xml"/><Relationship Id="rId73" Type="http://schemas.openxmlformats.org/officeDocument/2006/relationships/tags" Target="../tags/tag193.xml"/><Relationship Id="rId72" Type="http://schemas.openxmlformats.org/officeDocument/2006/relationships/tags" Target="../tags/tag192.xml"/><Relationship Id="rId71" Type="http://schemas.openxmlformats.org/officeDocument/2006/relationships/tags" Target="../tags/tag191.xml"/><Relationship Id="rId70" Type="http://schemas.openxmlformats.org/officeDocument/2006/relationships/tags" Target="../tags/tag190.xml"/><Relationship Id="rId7" Type="http://schemas.openxmlformats.org/officeDocument/2006/relationships/tags" Target="../tags/tag127.xml"/><Relationship Id="rId69" Type="http://schemas.openxmlformats.org/officeDocument/2006/relationships/tags" Target="../tags/tag189.xml"/><Relationship Id="rId68" Type="http://schemas.openxmlformats.org/officeDocument/2006/relationships/tags" Target="../tags/tag188.xml"/><Relationship Id="rId67" Type="http://schemas.openxmlformats.org/officeDocument/2006/relationships/tags" Target="../tags/tag187.xml"/><Relationship Id="rId66" Type="http://schemas.openxmlformats.org/officeDocument/2006/relationships/tags" Target="../tags/tag186.xml"/><Relationship Id="rId65" Type="http://schemas.openxmlformats.org/officeDocument/2006/relationships/tags" Target="../tags/tag185.xml"/><Relationship Id="rId64" Type="http://schemas.openxmlformats.org/officeDocument/2006/relationships/tags" Target="../tags/tag184.xml"/><Relationship Id="rId63" Type="http://schemas.openxmlformats.org/officeDocument/2006/relationships/tags" Target="../tags/tag183.xml"/><Relationship Id="rId62" Type="http://schemas.openxmlformats.org/officeDocument/2006/relationships/tags" Target="../tags/tag182.xml"/><Relationship Id="rId61" Type="http://schemas.openxmlformats.org/officeDocument/2006/relationships/tags" Target="../tags/tag181.xml"/><Relationship Id="rId60" Type="http://schemas.openxmlformats.org/officeDocument/2006/relationships/tags" Target="../tags/tag180.xml"/><Relationship Id="rId6" Type="http://schemas.openxmlformats.org/officeDocument/2006/relationships/tags" Target="../tags/tag126.xml"/><Relationship Id="rId59" Type="http://schemas.openxmlformats.org/officeDocument/2006/relationships/tags" Target="../tags/tag179.xml"/><Relationship Id="rId58" Type="http://schemas.openxmlformats.org/officeDocument/2006/relationships/tags" Target="../tags/tag178.xml"/><Relationship Id="rId57" Type="http://schemas.openxmlformats.org/officeDocument/2006/relationships/tags" Target="../tags/tag177.xml"/><Relationship Id="rId56" Type="http://schemas.openxmlformats.org/officeDocument/2006/relationships/tags" Target="../tags/tag176.xml"/><Relationship Id="rId55" Type="http://schemas.openxmlformats.org/officeDocument/2006/relationships/tags" Target="../tags/tag175.xml"/><Relationship Id="rId54" Type="http://schemas.openxmlformats.org/officeDocument/2006/relationships/tags" Target="../tags/tag174.xml"/><Relationship Id="rId53" Type="http://schemas.openxmlformats.org/officeDocument/2006/relationships/tags" Target="../tags/tag173.xml"/><Relationship Id="rId52" Type="http://schemas.openxmlformats.org/officeDocument/2006/relationships/tags" Target="../tags/tag172.xml"/><Relationship Id="rId51" Type="http://schemas.openxmlformats.org/officeDocument/2006/relationships/tags" Target="../tags/tag171.xml"/><Relationship Id="rId50" Type="http://schemas.openxmlformats.org/officeDocument/2006/relationships/tags" Target="../tags/tag170.xml"/><Relationship Id="rId5" Type="http://schemas.openxmlformats.org/officeDocument/2006/relationships/tags" Target="../tags/tag125.xml"/><Relationship Id="rId49" Type="http://schemas.openxmlformats.org/officeDocument/2006/relationships/tags" Target="../tags/tag169.xml"/><Relationship Id="rId48" Type="http://schemas.openxmlformats.org/officeDocument/2006/relationships/tags" Target="../tags/tag168.xml"/><Relationship Id="rId47" Type="http://schemas.openxmlformats.org/officeDocument/2006/relationships/tags" Target="../tags/tag167.xml"/><Relationship Id="rId46" Type="http://schemas.openxmlformats.org/officeDocument/2006/relationships/tags" Target="../tags/tag166.xml"/><Relationship Id="rId45" Type="http://schemas.openxmlformats.org/officeDocument/2006/relationships/tags" Target="../tags/tag165.xml"/><Relationship Id="rId44" Type="http://schemas.openxmlformats.org/officeDocument/2006/relationships/tags" Target="../tags/tag164.xml"/><Relationship Id="rId43" Type="http://schemas.openxmlformats.org/officeDocument/2006/relationships/tags" Target="../tags/tag163.xml"/><Relationship Id="rId42" Type="http://schemas.openxmlformats.org/officeDocument/2006/relationships/tags" Target="../tags/tag162.xml"/><Relationship Id="rId41" Type="http://schemas.openxmlformats.org/officeDocument/2006/relationships/tags" Target="../tags/tag161.xml"/><Relationship Id="rId40" Type="http://schemas.openxmlformats.org/officeDocument/2006/relationships/tags" Target="../tags/tag160.xml"/><Relationship Id="rId4" Type="http://schemas.openxmlformats.org/officeDocument/2006/relationships/tags" Target="../tags/tag124.xml"/><Relationship Id="rId39" Type="http://schemas.openxmlformats.org/officeDocument/2006/relationships/tags" Target="../tags/tag159.xml"/><Relationship Id="rId38" Type="http://schemas.openxmlformats.org/officeDocument/2006/relationships/tags" Target="../tags/tag158.xml"/><Relationship Id="rId37" Type="http://schemas.openxmlformats.org/officeDocument/2006/relationships/tags" Target="../tags/tag157.xml"/><Relationship Id="rId36" Type="http://schemas.openxmlformats.org/officeDocument/2006/relationships/tags" Target="../tags/tag156.xml"/><Relationship Id="rId35" Type="http://schemas.openxmlformats.org/officeDocument/2006/relationships/tags" Target="../tags/tag155.xml"/><Relationship Id="rId34" Type="http://schemas.openxmlformats.org/officeDocument/2006/relationships/tags" Target="../tags/tag154.xml"/><Relationship Id="rId33" Type="http://schemas.openxmlformats.org/officeDocument/2006/relationships/tags" Target="../tags/tag153.xml"/><Relationship Id="rId32" Type="http://schemas.openxmlformats.org/officeDocument/2006/relationships/tags" Target="../tags/tag152.xml"/><Relationship Id="rId31" Type="http://schemas.openxmlformats.org/officeDocument/2006/relationships/tags" Target="../tags/tag151.xml"/><Relationship Id="rId30" Type="http://schemas.openxmlformats.org/officeDocument/2006/relationships/tags" Target="../tags/tag150.xml"/><Relationship Id="rId3" Type="http://schemas.openxmlformats.org/officeDocument/2006/relationships/tags" Target="../tags/tag123.xml"/><Relationship Id="rId29" Type="http://schemas.openxmlformats.org/officeDocument/2006/relationships/tags" Target="../tags/tag149.xml"/><Relationship Id="rId28" Type="http://schemas.openxmlformats.org/officeDocument/2006/relationships/tags" Target="../tags/tag148.xml"/><Relationship Id="rId27" Type="http://schemas.openxmlformats.org/officeDocument/2006/relationships/tags" Target="../tags/tag147.xml"/><Relationship Id="rId26" Type="http://schemas.openxmlformats.org/officeDocument/2006/relationships/tags" Target="../tags/tag146.xml"/><Relationship Id="rId25" Type="http://schemas.openxmlformats.org/officeDocument/2006/relationships/tags" Target="../tags/tag145.xml"/><Relationship Id="rId24" Type="http://schemas.openxmlformats.org/officeDocument/2006/relationships/tags" Target="../tags/tag144.xml"/><Relationship Id="rId23" Type="http://schemas.openxmlformats.org/officeDocument/2006/relationships/tags" Target="../tags/tag143.xml"/><Relationship Id="rId22" Type="http://schemas.openxmlformats.org/officeDocument/2006/relationships/tags" Target="../tags/tag142.xml"/><Relationship Id="rId21" Type="http://schemas.openxmlformats.org/officeDocument/2006/relationships/tags" Target="../tags/tag141.xml"/><Relationship Id="rId20" Type="http://schemas.openxmlformats.org/officeDocument/2006/relationships/tags" Target="../tags/tag140.xml"/><Relationship Id="rId2" Type="http://schemas.openxmlformats.org/officeDocument/2006/relationships/tags" Target="../tags/tag122.xml"/><Relationship Id="rId19" Type="http://schemas.openxmlformats.org/officeDocument/2006/relationships/tags" Target="../tags/tag139.xml"/><Relationship Id="rId18" Type="http://schemas.openxmlformats.org/officeDocument/2006/relationships/tags" Target="../tags/tag138.xml"/><Relationship Id="rId17" Type="http://schemas.openxmlformats.org/officeDocument/2006/relationships/tags" Target="../tags/tag137.xml"/><Relationship Id="rId16" Type="http://schemas.openxmlformats.org/officeDocument/2006/relationships/tags" Target="../tags/tag136.xml"/><Relationship Id="rId15" Type="http://schemas.openxmlformats.org/officeDocument/2006/relationships/tags" Target="../tags/tag135.xml"/><Relationship Id="rId14" Type="http://schemas.openxmlformats.org/officeDocument/2006/relationships/tags" Target="../tags/tag134.xml"/><Relationship Id="rId13" Type="http://schemas.openxmlformats.org/officeDocument/2006/relationships/tags" Target="../tags/tag133.xml"/><Relationship Id="rId12" Type="http://schemas.openxmlformats.org/officeDocument/2006/relationships/tags" Target="../tags/tag132.xml"/><Relationship Id="rId11" Type="http://schemas.openxmlformats.org/officeDocument/2006/relationships/tags" Target="../tags/tag131.xml"/><Relationship Id="rId10" Type="http://schemas.openxmlformats.org/officeDocument/2006/relationships/tags" Target="../tags/tag130.xml"/><Relationship Id="rId1" Type="http://schemas.openxmlformats.org/officeDocument/2006/relationships/image" Target="../media/image1.png"/></Relationships>
</file>

<file path=ppt/slides/_rels/slide21.xml.rels><?xml version="1.0" encoding="UTF-8" standalone="yes"?>
<Relationships xmlns="http://schemas.openxmlformats.org/package/2006/relationships"><Relationship Id="rId5" Type="http://schemas.openxmlformats.org/officeDocument/2006/relationships/slideLayout" Target="../slideLayouts/slideLayout51.xml"/><Relationship Id="rId4" Type="http://schemas.openxmlformats.org/officeDocument/2006/relationships/tags" Target="../tags/tag196.xml"/><Relationship Id="rId3" Type="http://schemas.openxmlformats.org/officeDocument/2006/relationships/tags" Target="../tags/tag195.xml"/><Relationship Id="rId2" Type="http://schemas.openxmlformats.org/officeDocument/2006/relationships/tags" Target="../tags/tag194.xml"/><Relationship Id="rId1" Type="http://schemas.openxmlformats.org/officeDocument/2006/relationships/image" Target="../media/image1.png"/></Relationships>
</file>

<file path=ppt/slides/_rels/slide22.xml.rels><?xml version="1.0" encoding="UTF-8" standalone="yes"?>
<Relationships xmlns="http://schemas.openxmlformats.org/package/2006/relationships"><Relationship Id="rId5" Type="http://schemas.openxmlformats.org/officeDocument/2006/relationships/slideLayout" Target="../slideLayouts/slideLayout51.xml"/><Relationship Id="rId4" Type="http://schemas.openxmlformats.org/officeDocument/2006/relationships/tags" Target="../tags/tag199.xml"/><Relationship Id="rId3" Type="http://schemas.openxmlformats.org/officeDocument/2006/relationships/tags" Target="../tags/tag198.xml"/><Relationship Id="rId2" Type="http://schemas.openxmlformats.org/officeDocument/2006/relationships/tags" Target="../tags/tag197.xml"/><Relationship Id="rId1" Type="http://schemas.openxmlformats.org/officeDocument/2006/relationships/image" Target="../media/image1.png"/></Relationships>
</file>

<file path=ppt/slides/_rels/slide23.xml.rels><?xml version="1.0" encoding="UTF-8" standalone="yes"?>
<Relationships xmlns="http://schemas.openxmlformats.org/package/2006/relationships"><Relationship Id="rId9" Type="http://schemas.openxmlformats.org/officeDocument/2006/relationships/tags" Target="../tags/tag207.xml"/><Relationship Id="rId8" Type="http://schemas.openxmlformats.org/officeDocument/2006/relationships/tags" Target="../tags/tag206.xml"/><Relationship Id="rId7" Type="http://schemas.openxmlformats.org/officeDocument/2006/relationships/tags" Target="../tags/tag205.xml"/><Relationship Id="rId6" Type="http://schemas.openxmlformats.org/officeDocument/2006/relationships/tags" Target="../tags/tag204.xml"/><Relationship Id="rId5" Type="http://schemas.openxmlformats.org/officeDocument/2006/relationships/tags" Target="../tags/tag203.xml"/><Relationship Id="rId4" Type="http://schemas.openxmlformats.org/officeDocument/2006/relationships/tags" Target="../tags/tag202.xml"/><Relationship Id="rId3" Type="http://schemas.openxmlformats.org/officeDocument/2006/relationships/tags" Target="../tags/tag201.xml"/><Relationship Id="rId28" Type="http://schemas.openxmlformats.org/officeDocument/2006/relationships/slideLayout" Target="../slideLayouts/slideLayout51.xml"/><Relationship Id="rId27" Type="http://schemas.openxmlformats.org/officeDocument/2006/relationships/image" Target="../media/image6.jpeg"/><Relationship Id="rId26" Type="http://schemas.openxmlformats.org/officeDocument/2006/relationships/tags" Target="../tags/tag221.xml"/><Relationship Id="rId25" Type="http://schemas.openxmlformats.org/officeDocument/2006/relationships/image" Target="../media/image5.jpeg"/><Relationship Id="rId24" Type="http://schemas.openxmlformats.org/officeDocument/2006/relationships/tags" Target="../tags/tag220.xml"/><Relationship Id="rId23" Type="http://schemas.openxmlformats.org/officeDocument/2006/relationships/image" Target="../media/image4.jpeg"/><Relationship Id="rId22" Type="http://schemas.openxmlformats.org/officeDocument/2006/relationships/tags" Target="../tags/tag219.xml"/><Relationship Id="rId21" Type="http://schemas.openxmlformats.org/officeDocument/2006/relationships/image" Target="../media/image3.jpeg"/><Relationship Id="rId20" Type="http://schemas.openxmlformats.org/officeDocument/2006/relationships/tags" Target="../tags/tag218.xml"/><Relationship Id="rId2" Type="http://schemas.openxmlformats.org/officeDocument/2006/relationships/tags" Target="../tags/tag200.xml"/><Relationship Id="rId19" Type="http://schemas.openxmlformats.org/officeDocument/2006/relationships/tags" Target="../tags/tag217.xml"/><Relationship Id="rId18" Type="http://schemas.openxmlformats.org/officeDocument/2006/relationships/tags" Target="../tags/tag216.xml"/><Relationship Id="rId17" Type="http://schemas.openxmlformats.org/officeDocument/2006/relationships/tags" Target="../tags/tag215.xml"/><Relationship Id="rId16" Type="http://schemas.openxmlformats.org/officeDocument/2006/relationships/tags" Target="../tags/tag214.xml"/><Relationship Id="rId15" Type="http://schemas.openxmlformats.org/officeDocument/2006/relationships/tags" Target="../tags/tag213.xml"/><Relationship Id="rId14" Type="http://schemas.openxmlformats.org/officeDocument/2006/relationships/tags" Target="../tags/tag212.xml"/><Relationship Id="rId13" Type="http://schemas.openxmlformats.org/officeDocument/2006/relationships/tags" Target="../tags/tag211.xml"/><Relationship Id="rId12" Type="http://schemas.openxmlformats.org/officeDocument/2006/relationships/tags" Target="../tags/tag210.xml"/><Relationship Id="rId11" Type="http://schemas.openxmlformats.org/officeDocument/2006/relationships/tags" Target="../tags/tag209.xml"/><Relationship Id="rId10" Type="http://schemas.openxmlformats.org/officeDocument/2006/relationships/tags" Target="../tags/tag208.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3.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29.xml"/><Relationship Id="rId4" Type="http://schemas.openxmlformats.org/officeDocument/2006/relationships/tags" Target="../tags/tag6.xml"/><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tags" Target="../tags/tag7.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40.xml"/><Relationship Id="rId5" Type="http://schemas.openxmlformats.org/officeDocument/2006/relationships/tags" Target="../tags/tag11.xml"/><Relationship Id="rId4" Type="http://schemas.openxmlformats.org/officeDocument/2006/relationships/tags" Target="../tags/tag10.xml"/><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5" Type="http://schemas.openxmlformats.org/officeDocument/2006/relationships/slideLayout" Target="../slideLayouts/slideLayout40.xml"/><Relationship Id="rId4" Type="http://schemas.openxmlformats.org/officeDocument/2006/relationships/tags" Target="../tags/tag14.xml"/><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40.xml"/><Relationship Id="rId2" Type="http://schemas.openxmlformats.org/officeDocument/2006/relationships/tags" Target="../tags/tag15.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074" name="Text Box 3"/>
          <p:cNvSpPr txBox="1"/>
          <p:nvPr>
            <p:custDataLst>
              <p:tags r:id="rId2"/>
            </p:custDataLst>
          </p:nvPr>
        </p:nvSpPr>
        <p:spPr>
          <a:xfrm>
            <a:off x="3232785" y="2421255"/>
            <a:ext cx="5802630" cy="3046095"/>
          </a:xfrm>
          <a:prstGeom prst="rect">
            <a:avLst/>
          </a:prstGeom>
          <a:noFill/>
          <a:ln w="9525">
            <a:noFill/>
          </a:ln>
          <a:effectLst>
            <a:outerShdw dist="107763" dir="18900000" algn="ctr" rotWithShape="0">
              <a:schemeClr val="lt2"/>
            </a:outerShdw>
          </a:effectLst>
        </p:spPr>
        <p:txBody>
          <a:bodyPr wrap="square">
            <a:spAutoFit/>
          </a:bodyPr>
          <a:p>
            <a:pPr algn="ctr">
              <a:spcBef>
                <a:spcPct val="50000"/>
              </a:spcBef>
            </a:pPr>
            <a:r>
              <a:rPr lang="en-US" altLang="zh-CN" sz="9600" b="1" dirty="0">
                <a:solidFill>
                  <a:schemeClr val="lt1"/>
                </a:solidFill>
                <a:latin typeface="Arial" panose="020B0604020202020204" pitchFamily="34" charset="0"/>
                <a:ea typeface="汉仪旗黑-55简" panose="00020600040101010101" charset="-128"/>
              </a:rPr>
              <a:t>JIT</a:t>
            </a:r>
            <a:r>
              <a:rPr lang="zh-CN" altLang="en-US" sz="9600" dirty="0">
                <a:solidFill>
                  <a:schemeClr val="lt1"/>
                </a:solidFill>
                <a:latin typeface="Arial" panose="020B0604020202020204" pitchFamily="34" charset="0"/>
                <a:ea typeface="汉仪旗黑-55简" panose="00020600040101010101" charset="-128"/>
              </a:rPr>
              <a:t>精益生产实务</a:t>
            </a:r>
            <a:endParaRPr lang="zh-CN" altLang="en-US" sz="9600" dirty="0">
              <a:solidFill>
                <a:schemeClr val="lt1"/>
              </a:solidFill>
              <a:latin typeface="Arial" panose="020B0604020202020204" pitchFamily="34" charset="0"/>
              <a:ea typeface="汉仪旗黑-55简" panose="00020600040101010101" charset="-128"/>
            </a:endParaRPr>
          </a:p>
        </p:txBody>
      </p:sp>
    </p:spTree>
  </p:cSld>
  <p:clrMapOvr>
    <a:overrideClrMapping bg1="dk2" tx1="lt1" bg2="dk1" tx2="lt2" accent1="accent1" accent2="accent2" accent3="accent3" accent4="accent4" accent5="accent5" accent6="accent6" hlink="hlink" folHlink="folHlink"/>
  </p:clrMapOvr>
  <p:transition spd="slow">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graphicFrame>
        <p:nvGraphicFramePr>
          <p:cNvPr id="740431" name="Group 1103"/>
          <p:cNvGraphicFramePr>
            <a:graphicFrameLocks noGrp="1"/>
          </p:cNvGraphicFramePr>
          <p:nvPr/>
        </p:nvGraphicFramePr>
        <p:xfrm>
          <a:off x="152400" y="1714500"/>
          <a:ext cx="8839200" cy="4995863"/>
        </p:xfrm>
        <a:graphic>
          <a:graphicData uri="http://schemas.openxmlformats.org/drawingml/2006/table">
            <a:tbl>
              <a:tblPr/>
              <a:tblGrid>
                <a:gridCol w="1536700"/>
                <a:gridCol w="2382838"/>
                <a:gridCol w="2405062"/>
                <a:gridCol w="2514600"/>
              </a:tblGrid>
              <a:tr h="450850">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项        目</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手工生产方式</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大批量生产方式</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精益生产方式</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产品特点</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完全按顾客要求</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标准化，品种单一</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品种多样化、系列化</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设备和工装</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通用、灵活、便宜</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专用、高效、昂贵</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柔性高、效率高</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作业分工</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与作业内容</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粗略、丰富</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细致、简单、重复</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较粗略、</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多技能、丰富</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对操作工人</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要求</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懂设计制造</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有较高操作技能</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不需要专业技能</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多技能</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库存水平</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高</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高</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低</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制造成本</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高</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低</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更低</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产品质量</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低</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高</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更高</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所适应的</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市场时代</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极少量需求</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物资缺乏、供不应求</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买方市场</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42" name="Rectangle 1104"/>
          <p:cNvSpPr/>
          <p:nvPr/>
        </p:nvSpPr>
        <p:spPr>
          <a:xfrm>
            <a:off x="381000" y="1071563"/>
            <a:ext cx="3032760" cy="521970"/>
          </a:xfrm>
          <a:prstGeom prst="rect">
            <a:avLst/>
          </a:prstGeom>
          <a:noFill/>
          <a:ln w="12700">
            <a:noFill/>
          </a:ln>
        </p:spPr>
        <p:txBody>
          <a:bodyPr wrap="none">
            <a:spAutoFit/>
          </a:bodyPr>
          <a:p>
            <a:r>
              <a:rPr lang="zh-CN" altLang="en-US" sz="2800" b="1" dirty="0">
                <a:solidFill>
                  <a:schemeClr val="accent1"/>
                </a:solidFill>
                <a:latin typeface="Arial" panose="020B0604020202020204" pitchFamily="34" charset="0"/>
                <a:ea typeface="汉仪文黑-85W" panose="00020600040101010101" charset="-122"/>
              </a:rPr>
              <a:t>三种生产方式比较</a:t>
            </a:r>
            <a:endParaRPr lang="zh-CN" altLang="en-US" sz="2800" b="1" dirty="0">
              <a:solidFill>
                <a:schemeClr val="accent1"/>
              </a:solidFill>
              <a:latin typeface="Arial" panose="020B0604020202020204" pitchFamily="34" charset="0"/>
              <a:ea typeface="汉仪文黑-85W" panose="00020600040101010101" charset="-122"/>
            </a:endParaRPr>
          </a:p>
        </p:txBody>
      </p:sp>
      <p:sp>
        <p:nvSpPr>
          <p:cNvPr id="12343" name="AutoShape 1105"/>
          <p:cNvSpPr/>
          <p:nvPr>
            <p:custDataLst>
              <p:tags r:id="rId2"/>
            </p:custDataLst>
          </p:nvPr>
        </p:nvSpPr>
        <p:spPr>
          <a:xfrm>
            <a:off x="3733800" y="1295400"/>
            <a:ext cx="762000" cy="304800"/>
          </a:xfrm>
          <a:prstGeom prst="curvedDownArrow">
            <a:avLst>
              <a:gd name="adj1" fmla="val 50000"/>
              <a:gd name="adj2" fmla="val 100000"/>
              <a:gd name="adj3" fmla="val 33333"/>
            </a:avLst>
          </a:prstGeom>
          <a:solidFill>
            <a:schemeClr val="accent1"/>
          </a:solidFill>
          <a:ln w="9525" cap="flat" cmpd="sng">
            <a:solidFill>
              <a:schemeClr val="dk1"/>
            </a:solid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12344" name="AutoShape 1106"/>
          <p:cNvSpPr/>
          <p:nvPr>
            <p:custDataLst>
              <p:tags r:id="rId3"/>
            </p:custDataLst>
          </p:nvPr>
        </p:nvSpPr>
        <p:spPr>
          <a:xfrm>
            <a:off x="6096000" y="1295400"/>
            <a:ext cx="762000" cy="304800"/>
          </a:xfrm>
          <a:prstGeom prst="curvedDownArrow">
            <a:avLst>
              <a:gd name="adj1" fmla="val 50000"/>
              <a:gd name="adj2" fmla="val 100000"/>
              <a:gd name="adj3" fmla="val 33333"/>
            </a:avLst>
          </a:prstGeom>
          <a:solidFill>
            <a:schemeClr val="accent1"/>
          </a:solidFill>
          <a:ln w="9525" cap="flat" cmpd="sng">
            <a:solidFill>
              <a:schemeClr val="dk1"/>
            </a:solid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Tree>
  </p:cSld>
  <p:clrMapOvr>
    <a:masterClrMapping/>
  </p:clrMapOvr>
  <p:transition spd="slow">
    <p:blinds/>
  </p:transition>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3314" name="Rectangle 5"/>
          <p:cNvSpPr/>
          <p:nvPr>
            <p:custDataLst>
              <p:tags r:id="rId2"/>
            </p:custDataLst>
          </p:nvPr>
        </p:nvSpPr>
        <p:spPr>
          <a:xfrm>
            <a:off x="381000" y="1092200"/>
            <a:ext cx="3586480" cy="521970"/>
          </a:xfrm>
          <a:prstGeom prst="rect">
            <a:avLst/>
          </a:prstGeom>
          <a:noFill/>
          <a:ln w="12700">
            <a:noFill/>
          </a:ln>
        </p:spPr>
        <p:txBody>
          <a:bodyPr wrap="none">
            <a:spAutoFit/>
          </a:bodyPr>
          <a:p>
            <a:r>
              <a:rPr lang="en-US" altLang="zh-CN" sz="2800" b="1" dirty="0">
                <a:solidFill>
                  <a:schemeClr val="dk1"/>
                </a:solidFill>
                <a:latin typeface="Arial" panose="020B0604020202020204" pitchFamily="34" charset="0"/>
                <a:ea typeface="汉仪旗黑-55简" panose="00020600040101010101" charset="-128"/>
              </a:rPr>
              <a:t>2</a:t>
            </a:r>
            <a:r>
              <a:rPr lang="zh-CN" altLang="en-US" sz="2800" b="1" dirty="0">
                <a:solidFill>
                  <a:schemeClr val="dk1"/>
                </a:solidFill>
                <a:latin typeface="Arial" panose="020B0604020202020204" pitchFamily="34" charset="0"/>
                <a:ea typeface="汉仪旗黑-55简" panose="00020600040101010101" charset="-128"/>
              </a:rPr>
              <a:t>、现代生产组织系统</a:t>
            </a:r>
            <a:endParaRPr lang="zh-CN" altLang="en-US" sz="2800" b="1" dirty="0">
              <a:solidFill>
                <a:schemeClr val="dk1"/>
              </a:solidFill>
              <a:latin typeface="Arial" panose="020B0604020202020204" pitchFamily="34" charset="0"/>
              <a:ea typeface="汉仪旗黑-55简" panose="00020600040101010101" charset="-128"/>
            </a:endParaRPr>
          </a:p>
        </p:txBody>
      </p:sp>
      <p:sp>
        <p:nvSpPr>
          <p:cNvPr id="13315" name="Rectangle 18"/>
          <p:cNvSpPr/>
          <p:nvPr>
            <p:custDataLst>
              <p:tags r:id="rId3"/>
            </p:custDataLst>
          </p:nvPr>
        </p:nvSpPr>
        <p:spPr>
          <a:xfrm>
            <a:off x="1295400" y="5791200"/>
            <a:ext cx="6629400" cy="533400"/>
          </a:xfrm>
          <a:prstGeom prst="rect">
            <a:avLst/>
          </a:prstGeom>
          <a:solidFill>
            <a:schemeClr val="accent3"/>
          </a:solidFill>
          <a:ln w="9525" cap="flat" cmpd="sng">
            <a:prstDash val="solid"/>
            <a:miter/>
            <a:headEnd type="none" w="med" len="med"/>
            <a:tailEnd type="none" w="med" len="med"/>
          </a:ln>
          <a:scene3d>
            <a:camera prst="legacyObliqueTopRight">
              <a:rot lat="0" lon="0" rev="0"/>
            </a:camera>
            <a:lightRig rig="legacyFlat3" dir="b"/>
          </a:scene3d>
          <a:sp3d extrusionH="430200" prstMaterial="legacyMatte">
            <a:bevelT w="13500" h="13500" prst="angle"/>
            <a:bevelB w="13500" h="13500" prst="angle"/>
            <a:extrusionClr>
              <a:schemeClr val="bg2"/>
            </a:extrusionClr>
          </a:sp3d>
        </p:spPr>
        <p:txBody>
          <a:bodyPr wrap="none" anchor="ctr" anchorCtr="0">
            <a:flatTx/>
          </a:bodyPr>
          <a:p>
            <a:pPr algn="ctr"/>
            <a:r>
              <a:rPr lang="zh-CN" altLang="en-US" sz="2000" b="1" dirty="0">
                <a:solidFill>
                  <a:schemeClr val="lt1"/>
                </a:solidFill>
                <a:latin typeface="Arial" panose="020B0604020202020204" pitchFamily="34" charset="0"/>
                <a:ea typeface="汉仪旗黑-55简" panose="00020600040101010101" charset="-128"/>
              </a:rPr>
              <a:t>全员现场</a:t>
            </a:r>
            <a:r>
              <a:rPr lang="en-US" altLang="zh-CN" sz="2000" b="1" dirty="0">
                <a:solidFill>
                  <a:schemeClr val="lt1"/>
                </a:solidFill>
                <a:latin typeface="Arial" panose="020B0604020202020204" pitchFamily="34" charset="0"/>
                <a:ea typeface="汉仪旗黑-55简" panose="00020600040101010101" charset="-128"/>
              </a:rPr>
              <a:t>5S</a:t>
            </a:r>
            <a:r>
              <a:rPr lang="zh-CN" altLang="en-US" sz="2000" b="1" dirty="0">
                <a:solidFill>
                  <a:schemeClr val="lt1"/>
                </a:solidFill>
                <a:latin typeface="Arial" panose="020B0604020202020204" pitchFamily="34" charset="0"/>
                <a:ea typeface="汉仪旗黑-55简" panose="00020600040101010101" charset="-128"/>
              </a:rPr>
              <a:t>活动 </a:t>
            </a:r>
            <a:r>
              <a:rPr lang="en-US" altLang="zh-CN" sz="2000" b="1" dirty="0">
                <a:solidFill>
                  <a:schemeClr val="lt1"/>
                </a:solidFill>
                <a:latin typeface="Arial" panose="020B0604020202020204" pitchFamily="34" charset="0"/>
                <a:ea typeface="汉仪旗黑-55简" panose="00020600040101010101" charset="-128"/>
              </a:rPr>
              <a:t>· </a:t>
            </a:r>
            <a:r>
              <a:rPr lang="zh-CN" altLang="en-US" sz="2000" b="1" dirty="0">
                <a:solidFill>
                  <a:schemeClr val="lt1"/>
                </a:solidFill>
                <a:latin typeface="Arial" panose="020B0604020202020204" pitchFamily="34" charset="0"/>
                <a:ea typeface="汉仪旗黑-55简" panose="00020600040101010101" charset="-128"/>
              </a:rPr>
              <a:t>观念革新 </a:t>
            </a:r>
            <a:r>
              <a:rPr lang="en-US" altLang="zh-CN" sz="2000" b="1" dirty="0">
                <a:solidFill>
                  <a:schemeClr val="lt1"/>
                </a:solidFill>
                <a:latin typeface="Arial" panose="020B0604020202020204" pitchFamily="34" charset="0"/>
                <a:ea typeface="汉仪旗黑-55简" panose="00020600040101010101" charset="-128"/>
              </a:rPr>
              <a:t>· </a:t>
            </a:r>
            <a:r>
              <a:rPr lang="zh-CN" altLang="en-US" sz="2000" b="1" dirty="0">
                <a:solidFill>
                  <a:schemeClr val="lt1"/>
                </a:solidFill>
                <a:latin typeface="Arial" panose="020B0604020202020204" pitchFamily="34" charset="0"/>
                <a:ea typeface="汉仪旗黑-55简" panose="00020600040101010101" charset="-128"/>
              </a:rPr>
              <a:t>全员改善活动</a:t>
            </a:r>
            <a:endParaRPr lang="zh-CN" altLang="en-US" sz="2000" b="1" dirty="0">
              <a:solidFill>
                <a:schemeClr val="lt1"/>
              </a:solidFill>
              <a:latin typeface="Arial" panose="020B0604020202020204" pitchFamily="34" charset="0"/>
              <a:ea typeface="汉仪旗黑-55简" panose="00020600040101010101" charset="-128"/>
            </a:endParaRPr>
          </a:p>
        </p:txBody>
      </p:sp>
      <p:sp>
        <p:nvSpPr>
          <p:cNvPr id="13316" name="AutoShape 19"/>
          <p:cNvSpPr/>
          <p:nvPr>
            <p:custDataLst>
              <p:tags r:id="rId4"/>
            </p:custDataLst>
          </p:nvPr>
        </p:nvSpPr>
        <p:spPr>
          <a:xfrm>
            <a:off x="2743200" y="2895600"/>
            <a:ext cx="685800" cy="2895600"/>
          </a:xfrm>
          <a:prstGeom prst="can">
            <a:avLst>
              <a:gd name="adj" fmla="val 50468"/>
            </a:avLst>
          </a:prstGeom>
          <a:gradFill rotWithShape="0">
            <a:gsLst>
              <a:gs pos="0">
                <a:srgbClr val="666666"/>
              </a:gs>
              <a:gs pos="50000">
                <a:srgbClr val="DDDDDD"/>
              </a:gs>
              <a:gs pos="100000">
                <a:srgbClr val="666666"/>
              </a:gs>
            </a:gsLst>
            <a:lin ang="0" scaled="1"/>
            <a:tileRect/>
          </a:gradFill>
          <a:ln w="9525" cap="flat" cmpd="sng">
            <a:solidFill>
              <a:schemeClr val="dk1"/>
            </a:solidFill>
            <a:prstDash val="solid"/>
            <a:headEnd type="none" w="med" len="med"/>
            <a:tailEnd type="none" w="med" len="med"/>
          </a:ln>
        </p:spPr>
        <p:txBody>
          <a:bodyPr wrap="none" anchor="ctr" anchorCtr="0"/>
          <a:p>
            <a:pPr algn="ctr"/>
            <a:r>
              <a:rPr lang="en-US" altLang="zh-CN" sz="2000" b="1" dirty="0">
                <a:solidFill>
                  <a:srgbClr val="000000"/>
                </a:solidFill>
                <a:latin typeface="Arial" panose="020B0604020202020204" pitchFamily="34" charset="0"/>
                <a:ea typeface="汉仪旗黑-55简" panose="00020600040101010101" charset="-128"/>
              </a:rPr>
              <a:t>TQM</a:t>
            </a:r>
            <a:endParaRPr lang="en-US" altLang="zh-CN"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精</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益</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质</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量</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保</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证</a:t>
            </a:r>
            <a:endParaRPr lang="zh-CN" altLang="en-US" sz="2000" b="1" dirty="0">
              <a:solidFill>
                <a:srgbClr val="000000"/>
              </a:solidFill>
              <a:latin typeface="Arial" panose="020B0604020202020204" pitchFamily="34" charset="0"/>
              <a:ea typeface="汉仪旗黑-55简" panose="00020600040101010101" charset="-128"/>
            </a:endParaRPr>
          </a:p>
        </p:txBody>
      </p:sp>
      <p:sp>
        <p:nvSpPr>
          <p:cNvPr id="13317" name="AutoShape 20"/>
          <p:cNvSpPr/>
          <p:nvPr>
            <p:custDataLst>
              <p:tags r:id="rId5"/>
            </p:custDataLst>
          </p:nvPr>
        </p:nvSpPr>
        <p:spPr>
          <a:xfrm>
            <a:off x="1981200" y="2895600"/>
            <a:ext cx="685800" cy="2895600"/>
          </a:xfrm>
          <a:prstGeom prst="can">
            <a:avLst>
              <a:gd name="adj" fmla="val 50468"/>
            </a:avLst>
          </a:prstGeom>
          <a:gradFill rotWithShape="0">
            <a:gsLst>
              <a:gs pos="0">
                <a:srgbClr val="666666"/>
              </a:gs>
              <a:gs pos="50000">
                <a:srgbClr val="DDDDDD"/>
              </a:gs>
              <a:gs pos="100000">
                <a:srgbClr val="666666"/>
              </a:gs>
            </a:gsLst>
            <a:lin ang="0" scaled="1"/>
            <a:tileRect/>
          </a:gradFill>
          <a:ln w="9525" cap="flat" cmpd="sng">
            <a:solidFill>
              <a:schemeClr val="dk1"/>
            </a:solidFill>
            <a:prstDash val="solid"/>
            <a:headEnd type="none" w="med" len="med"/>
            <a:tailEnd type="none" w="med" len="med"/>
          </a:ln>
        </p:spPr>
        <p:txBody>
          <a:bodyPr wrap="none" anchor="ctr" anchorCtr="0"/>
          <a:p>
            <a:pPr algn="ctr"/>
            <a:r>
              <a:rPr lang="zh-CN" altLang="en-US" sz="2000" b="1" dirty="0">
                <a:solidFill>
                  <a:srgbClr val="000000"/>
                </a:solidFill>
                <a:latin typeface="Arial" panose="020B0604020202020204" pitchFamily="34" charset="0"/>
                <a:ea typeface="汉仪旗黑-55简" panose="00020600040101010101" charset="-128"/>
              </a:rPr>
              <a:t>柔</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性</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生</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产</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系</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统</a:t>
            </a:r>
            <a:endParaRPr lang="zh-CN" altLang="en-US" sz="2000" b="1" dirty="0">
              <a:solidFill>
                <a:srgbClr val="000000"/>
              </a:solidFill>
              <a:latin typeface="Arial" panose="020B0604020202020204" pitchFamily="34" charset="0"/>
              <a:ea typeface="汉仪旗黑-55简" panose="00020600040101010101" charset="-128"/>
            </a:endParaRPr>
          </a:p>
        </p:txBody>
      </p:sp>
      <p:sp>
        <p:nvSpPr>
          <p:cNvPr id="13318" name="AutoShape 21"/>
          <p:cNvSpPr/>
          <p:nvPr>
            <p:custDataLst>
              <p:tags r:id="rId6"/>
            </p:custDataLst>
          </p:nvPr>
        </p:nvSpPr>
        <p:spPr>
          <a:xfrm>
            <a:off x="5791200" y="2895600"/>
            <a:ext cx="685800" cy="2895600"/>
          </a:xfrm>
          <a:prstGeom prst="can">
            <a:avLst>
              <a:gd name="adj" fmla="val 50468"/>
            </a:avLst>
          </a:prstGeom>
          <a:gradFill rotWithShape="0">
            <a:gsLst>
              <a:gs pos="0">
                <a:srgbClr val="666666"/>
              </a:gs>
              <a:gs pos="50000">
                <a:srgbClr val="DDDDDD"/>
              </a:gs>
              <a:gs pos="100000">
                <a:srgbClr val="666666"/>
              </a:gs>
            </a:gsLst>
            <a:lin ang="0" scaled="1"/>
            <a:tileRect/>
          </a:gradFill>
          <a:ln w="9525" cap="flat" cmpd="sng">
            <a:solidFill>
              <a:schemeClr val="dk1"/>
            </a:solidFill>
            <a:prstDash val="solid"/>
            <a:headEnd type="none" w="med" len="med"/>
            <a:tailEnd type="none" w="med" len="med"/>
          </a:ln>
        </p:spPr>
        <p:txBody>
          <a:bodyPr wrap="none" anchor="ctr" anchorCtr="0"/>
          <a:p>
            <a:pPr algn="ctr"/>
            <a:r>
              <a:rPr lang="zh-CN" altLang="en-US" sz="2000" b="1" dirty="0">
                <a:solidFill>
                  <a:srgbClr val="000000"/>
                </a:solidFill>
                <a:latin typeface="Arial" panose="020B0604020202020204" pitchFamily="34" charset="0"/>
                <a:ea typeface="汉仪旗黑-55简" panose="00020600040101010101" charset="-128"/>
              </a:rPr>
              <a:t>现</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代</a:t>
            </a:r>
            <a:endParaRPr lang="zh-CN" altLang="en-US" sz="2000" b="1" dirty="0">
              <a:solidFill>
                <a:srgbClr val="000000"/>
              </a:solidFill>
              <a:latin typeface="Arial" panose="020B0604020202020204" pitchFamily="34" charset="0"/>
              <a:ea typeface="汉仪旗黑-55简" panose="00020600040101010101" charset="-128"/>
            </a:endParaRPr>
          </a:p>
          <a:p>
            <a:pPr algn="ctr"/>
            <a:r>
              <a:rPr lang="en-US" altLang="zh-CN" sz="2000" b="1" dirty="0">
                <a:solidFill>
                  <a:srgbClr val="000000"/>
                </a:solidFill>
                <a:latin typeface="Arial" panose="020B0604020202020204" pitchFamily="34" charset="0"/>
                <a:ea typeface="汉仪旗黑-55简" panose="00020600040101010101" charset="-128"/>
              </a:rPr>
              <a:t>IE</a:t>
            </a:r>
            <a:endParaRPr lang="en-US" altLang="zh-CN"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运</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用</a:t>
            </a:r>
            <a:endParaRPr lang="zh-CN" altLang="en-US" sz="2000" b="1" dirty="0">
              <a:solidFill>
                <a:srgbClr val="000000"/>
              </a:solidFill>
              <a:latin typeface="Arial" panose="020B0604020202020204" pitchFamily="34" charset="0"/>
              <a:ea typeface="汉仪旗黑-55简" panose="00020600040101010101" charset="-128"/>
            </a:endParaRPr>
          </a:p>
        </p:txBody>
      </p:sp>
      <p:sp>
        <p:nvSpPr>
          <p:cNvPr id="13319" name="AutoShape 22"/>
          <p:cNvSpPr/>
          <p:nvPr>
            <p:custDataLst>
              <p:tags r:id="rId7"/>
            </p:custDataLst>
          </p:nvPr>
        </p:nvSpPr>
        <p:spPr>
          <a:xfrm>
            <a:off x="3505200" y="2895600"/>
            <a:ext cx="685800" cy="2895600"/>
          </a:xfrm>
          <a:prstGeom prst="can">
            <a:avLst>
              <a:gd name="adj" fmla="val 50468"/>
            </a:avLst>
          </a:prstGeom>
          <a:gradFill rotWithShape="0">
            <a:gsLst>
              <a:gs pos="0">
                <a:srgbClr val="666666"/>
              </a:gs>
              <a:gs pos="50000">
                <a:srgbClr val="DDDDDD"/>
              </a:gs>
              <a:gs pos="100000">
                <a:srgbClr val="666666"/>
              </a:gs>
            </a:gsLst>
            <a:lin ang="0" scaled="1"/>
            <a:tileRect/>
          </a:gradFill>
          <a:ln w="9525" cap="flat" cmpd="sng">
            <a:solidFill>
              <a:schemeClr val="dk1"/>
            </a:solidFill>
            <a:prstDash val="solid"/>
            <a:headEnd type="none" w="med" len="med"/>
            <a:tailEnd type="none" w="med" len="med"/>
          </a:ln>
        </p:spPr>
        <p:txBody>
          <a:bodyPr wrap="none" anchor="ctr" anchorCtr="0"/>
          <a:p>
            <a:pPr algn="ctr"/>
            <a:r>
              <a:rPr lang="zh-CN" altLang="en-US" sz="2000" b="1" dirty="0">
                <a:solidFill>
                  <a:srgbClr val="000000"/>
                </a:solidFill>
                <a:latin typeface="Arial" panose="020B0604020202020204" pitchFamily="34" charset="0"/>
                <a:ea typeface="汉仪旗黑-55简" panose="00020600040101010101" charset="-128"/>
              </a:rPr>
              <a:t>生</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产</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与</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物</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流</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规</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划</a:t>
            </a:r>
            <a:endParaRPr lang="zh-CN" altLang="en-US" sz="2000" b="1" dirty="0">
              <a:solidFill>
                <a:srgbClr val="000000"/>
              </a:solidFill>
              <a:latin typeface="Arial" panose="020B0604020202020204" pitchFamily="34" charset="0"/>
              <a:ea typeface="汉仪旗黑-55简" panose="00020600040101010101" charset="-128"/>
            </a:endParaRPr>
          </a:p>
        </p:txBody>
      </p:sp>
      <p:sp>
        <p:nvSpPr>
          <p:cNvPr id="13320" name="AutoShape 23"/>
          <p:cNvSpPr/>
          <p:nvPr>
            <p:custDataLst>
              <p:tags r:id="rId8"/>
            </p:custDataLst>
          </p:nvPr>
        </p:nvSpPr>
        <p:spPr>
          <a:xfrm>
            <a:off x="4267200" y="2895600"/>
            <a:ext cx="685800" cy="2895600"/>
          </a:xfrm>
          <a:prstGeom prst="can">
            <a:avLst>
              <a:gd name="adj" fmla="val 50468"/>
            </a:avLst>
          </a:prstGeom>
          <a:gradFill rotWithShape="0">
            <a:gsLst>
              <a:gs pos="0">
                <a:srgbClr val="666666"/>
              </a:gs>
              <a:gs pos="50000">
                <a:srgbClr val="DDDDDD"/>
              </a:gs>
              <a:gs pos="100000">
                <a:srgbClr val="666666"/>
              </a:gs>
            </a:gsLst>
            <a:lin ang="0" scaled="1"/>
            <a:tileRect/>
          </a:gradFill>
          <a:ln w="9525" cap="flat" cmpd="sng">
            <a:solidFill>
              <a:schemeClr val="dk1"/>
            </a:solidFill>
            <a:prstDash val="solid"/>
            <a:headEnd type="none" w="med" len="med"/>
            <a:tailEnd type="none" w="med" len="med"/>
          </a:ln>
        </p:spPr>
        <p:txBody>
          <a:bodyPr wrap="none" anchor="ctr" anchorCtr="0"/>
          <a:p>
            <a:pPr algn="ctr"/>
            <a:r>
              <a:rPr lang="en-US" altLang="zh-CN" sz="2000" b="1" dirty="0">
                <a:solidFill>
                  <a:srgbClr val="000000"/>
                </a:solidFill>
                <a:latin typeface="Arial" panose="020B0604020202020204" pitchFamily="34" charset="0"/>
                <a:ea typeface="汉仪旗黑-55简" panose="00020600040101010101" charset="-128"/>
              </a:rPr>
              <a:t>TPM</a:t>
            </a:r>
            <a:endParaRPr lang="en-US" altLang="zh-CN"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全</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面</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设</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备</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维</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护</a:t>
            </a:r>
            <a:endParaRPr lang="zh-CN" altLang="en-US" sz="2000" b="1" dirty="0">
              <a:solidFill>
                <a:srgbClr val="000000"/>
              </a:solidFill>
              <a:latin typeface="Arial" panose="020B0604020202020204" pitchFamily="34" charset="0"/>
              <a:ea typeface="汉仪旗黑-55简" panose="00020600040101010101" charset="-128"/>
            </a:endParaRPr>
          </a:p>
        </p:txBody>
      </p:sp>
      <p:sp>
        <p:nvSpPr>
          <p:cNvPr id="13321" name="AutoShape 24"/>
          <p:cNvSpPr/>
          <p:nvPr>
            <p:custDataLst>
              <p:tags r:id="rId9"/>
            </p:custDataLst>
          </p:nvPr>
        </p:nvSpPr>
        <p:spPr>
          <a:xfrm>
            <a:off x="5029200" y="2895600"/>
            <a:ext cx="685800" cy="2895600"/>
          </a:xfrm>
          <a:prstGeom prst="can">
            <a:avLst>
              <a:gd name="adj" fmla="val 50468"/>
            </a:avLst>
          </a:prstGeom>
          <a:gradFill rotWithShape="0">
            <a:gsLst>
              <a:gs pos="0">
                <a:srgbClr val="666666"/>
              </a:gs>
              <a:gs pos="50000">
                <a:srgbClr val="DDDDDD"/>
              </a:gs>
              <a:gs pos="100000">
                <a:srgbClr val="666666"/>
              </a:gs>
            </a:gsLst>
            <a:lin ang="0" scaled="1"/>
            <a:tileRect/>
          </a:gradFill>
          <a:ln w="9525" cap="flat" cmpd="sng">
            <a:solidFill>
              <a:schemeClr val="dk1"/>
            </a:solidFill>
            <a:prstDash val="solid"/>
            <a:headEnd type="none" w="med" len="med"/>
            <a:tailEnd type="none" w="med" len="med"/>
          </a:ln>
        </p:spPr>
        <p:txBody>
          <a:bodyPr wrap="none" anchor="ctr" anchorCtr="0"/>
          <a:p>
            <a:pPr algn="ctr"/>
            <a:r>
              <a:rPr lang="zh-CN" altLang="en-US" sz="2000" b="1" dirty="0">
                <a:solidFill>
                  <a:srgbClr val="000000"/>
                </a:solidFill>
                <a:latin typeface="Arial" panose="020B0604020202020204" pitchFamily="34" charset="0"/>
                <a:ea typeface="汉仪旗黑-55简" panose="00020600040101010101" charset="-128"/>
              </a:rPr>
              <a:t>产</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品</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开</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发</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设</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计</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系</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统</a:t>
            </a:r>
            <a:endParaRPr lang="zh-CN" altLang="en-US" sz="2000" b="1" dirty="0">
              <a:solidFill>
                <a:srgbClr val="000000"/>
              </a:solidFill>
              <a:latin typeface="Arial" panose="020B0604020202020204" pitchFamily="34" charset="0"/>
              <a:ea typeface="汉仪旗黑-55简" panose="00020600040101010101" charset="-128"/>
            </a:endParaRPr>
          </a:p>
        </p:txBody>
      </p:sp>
      <p:sp>
        <p:nvSpPr>
          <p:cNvPr id="13322" name="AutoShape 25"/>
          <p:cNvSpPr/>
          <p:nvPr>
            <p:custDataLst>
              <p:tags r:id="rId10"/>
            </p:custDataLst>
          </p:nvPr>
        </p:nvSpPr>
        <p:spPr>
          <a:xfrm>
            <a:off x="6553200" y="2895600"/>
            <a:ext cx="685800" cy="2895600"/>
          </a:xfrm>
          <a:prstGeom prst="can">
            <a:avLst>
              <a:gd name="adj" fmla="val 50468"/>
            </a:avLst>
          </a:prstGeom>
          <a:gradFill rotWithShape="0">
            <a:gsLst>
              <a:gs pos="0">
                <a:srgbClr val="666666"/>
              </a:gs>
              <a:gs pos="50000">
                <a:srgbClr val="DDDDDD"/>
              </a:gs>
              <a:gs pos="100000">
                <a:srgbClr val="666666"/>
              </a:gs>
            </a:gsLst>
            <a:lin ang="0" scaled="1"/>
            <a:tileRect/>
          </a:gradFill>
          <a:ln w="9525" cap="flat" cmpd="sng">
            <a:solidFill>
              <a:schemeClr val="dk1"/>
            </a:solidFill>
            <a:prstDash val="solid"/>
            <a:headEnd type="none" w="med" len="med"/>
            <a:tailEnd type="none" w="med" len="med"/>
          </a:ln>
        </p:spPr>
        <p:txBody>
          <a:bodyPr wrap="none" anchor="ctr" anchorCtr="0"/>
          <a:p>
            <a:pPr algn="ctr"/>
            <a:r>
              <a:rPr lang="zh-CN" altLang="en-US" sz="2000" b="1" dirty="0">
                <a:solidFill>
                  <a:srgbClr val="000000"/>
                </a:solidFill>
                <a:latin typeface="Arial" panose="020B0604020202020204" pitchFamily="34" charset="0"/>
                <a:ea typeface="汉仪旗黑-55简" panose="00020600040101010101" charset="-128"/>
              </a:rPr>
              <a:t>均</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衡</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化</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同</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步</a:t>
            </a:r>
            <a:endParaRPr lang="zh-CN" altLang="en-US" sz="2000" b="1" dirty="0">
              <a:solidFill>
                <a:srgbClr val="000000"/>
              </a:solidFill>
              <a:latin typeface="Arial" panose="020B0604020202020204" pitchFamily="34" charset="0"/>
              <a:ea typeface="汉仪旗黑-55简" panose="00020600040101010101" charset="-128"/>
            </a:endParaRPr>
          </a:p>
          <a:p>
            <a:pPr algn="ctr"/>
            <a:r>
              <a:rPr lang="zh-CN" altLang="en-US" sz="2000" b="1" dirty="0">
                <a:solidFill>
                  <a:srgbClr val="000000"/>
                </a:solidFill>
                <a:latin typeface="Arial" panose="020B0604020202020204" pitchFamily="34" charset="0"/>
                <a:ea typeface="汉仪旗黑-55简" panose="00020600040101010101" charset="-128"/>
              </a:rPr>
              <a:t>化</a:t>
            </a:r>
            <a:endParaRPr lang="zh-CN" altLang="en-US" sz="2000" b="1" dirty="0">
              <a:solidFill>
                <a:srgbClr val="000000"/>
              </a:solidFill>
              <a:latin typeface="Arial" panose="020B0604020202020204" pitchFamily="34" charset="0"/>
              <a:ea typeface="汉仪旗黑-55简" panose="00020600040101010101" charset="-128"/>
            </a:endParaRPr>
          </a:p>
        </p:txBody>
      </p:sp>
      <p:sp>
        <p:nvSpPr>
          <p:cNvPr id="13323" name="AutoShape 26"/>
          <p:cNvSpPr/>
          <p:nvPr>
            <p:custDataLst>
              <p:tags r:id="rId11"/>
            </p:custDataLst>
          </p:nvPr>
        </p:nvSpPr>
        <p:spPr>
          <a:xfrm>
            <a:off x="1524000" y="1676400"/>
            <a:ext cx="6172200" cy="1447800"/>
          </a:xfrm>
          <a:prstGeom prst="triangle">
            <a:avLst>
              <a:gd name="adj" fmla="val 50000"/>
            </a:avLst>
          </a:prstGeom>
          <a:solidFill>
            <a:schemeClr val="accent6"/>
          </a:solidFill>
          <a:ln w="9525" cap="flat" cmpd="sng">
            <a:prstDash val="solid"/>
            <a:miter/>
            <a:headEnd type="none" w="med" len="med"/>
            <a:tailEnd type="none" w="med" len="med"/>
          </a:ln>
          <a:scene3d>
            <a:camera prst="legacyObliqueTopRight">
              <a:rot lat="0" lon="0" rev="0"/>
            </a:camera>
            <a:lightRig rig="legacyFlat3" dir="b"/>
          </a:scene3d>
          <a:sp3d extrusionH="430200" prstMaterial="legacyMatte">
            <a:bevelT w="13500" h="13500" prst="angle"/>
            <a:bevelB w="13500" h="13500" prst="angle"/>
            <a:extrusionClr>
              <a:srgbClr val="FFCC00"/>
            </a:extrusionClr>
          </a:sp3d>
        </p:spPr>
        <p:txBody>
          <a:bodyPr wrap="none" anchor="ctr" anchorCtr="0">
            <a:flatTx/>
          </a:bodyPr>
          <a:p>
            <a:pPr algn="ctr"/>
            <a:r>
              <a:rPr lang="zh-CN" altLang="en-US" sz="2000" b="1" dirty="0">
                <a:solidFill>
                  <a:schemeClr val="lt1"/>
                </a:solidFill>
                <a:latin typeface="Arial" panose="020B0604020202020204" pitchFamily="34" charset="0"/>
                <a:ea typeface="汉仪旗黑-55简" panose="00020600040101010101" charset="-128"/>
              </a:rPr>
              <a:t>精益工厂</a:t>
            </a:r>
            <a:endParaRPr lang="zh-CN" altLang="en-US" sz="2000" b="1" dirty="0">
              <a:solidFill>
                <a:schemeClr val="lt1"/>
              </a:solidFill>
              <a:latin typeface="Arial" panose="020B0604020202020204" pitchFamily="34" charset="0"/>
              <a:ea typeface="汉仪旗黑-55简" panose="00020600040101010101" charset="-128"/>
            </a:endParaRPr>
          </a:p>
          <a:p>
            <a:pPr algn="ctr"/>
            <a:r>
              <a:rPr lang="zh-CN" altLang="en-US" sz="2000" b="1" dirty="0">
                <a:solidFill>
                  <a:schemeClr val="lt1"/>
                </a:solidFill>
                <a:latin typeface="Arial" panose="020B0604020202020204" pitchFamily="34" charset="0"/>
                <a:ea typeface="汉仪旗黑-55简" panose="00020600040101010101" charset="-128"/>
              </a:rPr>
              <a:t>挑战七零极限目标</a:t>
            </a:r>
            <a:endParaRPr lang="zh-CN" altLang="en-US" sz="2000" b="1" dirty="0">
              <a:solidFill>
                <a:schemeClr val="lt1"/>
              </a:solidFill>
              <a:latin typeface="Arial" panose="020B0604020202020204" pitchFamily="34" charset="0"/>
              <a:ea typeface="汉仪旗黑-55简" panose="00020600040101010101" charset="-128"/>
            </a:endParaRPr>
          </a:p>
        </p:txBody>
      </p:sp>
    </p:spTree>
  </p:cSld>
  <p:clrMapOvr>
    <a:masterClrMapping/>
  </p:clrMapOvr>
  <p:transition spd="slow">
    <p:blinds/>
  </p:transition>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4338" name="Rectangle 1026"/>
          <p:cNvSpPr/>
          <p:nvPr/>
        </p:nvSpPr>
        <p:spPr>
          <a:xfrm>
            <a:off x="609600" y="1219200"/>
            <a:ext cx="3388995" cy="521970"/>
          </a:xfrm>
          <a:prstGeom prst="rect">
            <a:avLst/>
          </a:prstGeom>
          <a:noFill/>
          <a:ln w="9525">
            <a:noFill/>
          </a:ln>
        </p:spPr>
        <p:txBody>
          <a:bodyPr wrap="none">
            <a:spAutoFit/>
          </a:bodyPr>
          <a:p>
            <a:r>
              <a:rPr lang="zh-CN" altLang="en-US" sz="2800" b="1" dirty="0">
                <a:solidFill>
                  <a:schemeClr val="accent1"/>
                </a:solidFill>
                <a:latin typeface="Arial" panose="020B0604020202020204" pitchFamily="34" charset="0"/>
                <a:ea typeface="汉仪旗黑-55简" panose="00020600040101010101" charset="-128"/>
              </a:rPr>
              <a:t>企业有效运营过程：</a:t>
            </a:r>
            <a:endParaRPr lang="zh-CN" altLang="en-US" sz="2800" b="1" dirty="0">
              <a:solidFill>
                <a:schemeClr val="accent1"/>
              </a:solidFill>
              <a:latin typeface="Arial" panose="020B0604020202020204" pitchFamily="34" charset="0"/>
              <a:ea typeface="汉仪旗黑-55简" panose="00020600040101010101" charset="-128"/>
            </a:endParaRPr>
          </a:p>
        </p:txBody>
      </p:sp>
      <p:grpSp>
        <p:nvGrpSpPr>
          <p:cNvPr id="14339" name="Group 1027"/>
          <p:cNvGrpSpPr/>
          <p:nvPr/>
        </p:nvGrpSpPr>
        <p:grpSpPr>
          <a:xfrm>
            <a:off x="1447800" y="3276600"/>
            <a:ext cx="5181600" cy="1752600"/>
            <a:chOff x="912" y="2064"/>
            <a:chExt cx="3264" cy="1104"/>
          </a:xfrm>
        </p:grpSpPr>
        <p:sp>
          <p:nvSpPr>
            <p:cNvPr id="14364" name="Rectangle 1028"/>
            <p:cNvSpPr/>
            <p:nvPr>
              <p:custDataLst>
                <p:tags r:id="rId2"/>
              </p:custDataLst>
            </p:nvPr>
          </p:nvSpPr>
          <p:spPr>
            <a:xfrm>
              <a:off x="912" y="2064"/>
              <a:ext cx="3264" cy="1104"/>
            </a:xfrm>
            <a:prstGeom prst="rect">
              <a:avLst/>
            </a:prstGeom>
            <a:solidFill>
              <a:srgbClr val="C0C0C0"/>
            </a:solidFill>
            <a:ln w="9525" cap="flat" cmpd="sng">
              <a:solidFill>
                <a:schemeClr val="dk1"/>
              </a:solidFill>
              <a:prstDash val="solid"/>
              <a:miter/>
              <a:headEnd type="none" w="med" len="med"/>
              <a:tailEnd type="none" w="med" len="med"/>
            </a:ln>
          </p:spPr>
          <p:txBody>
            <a:bodyPr wrap="none" anchor="ctr" anchorCtr="0"/>
            <a:p>
              <a:pPr algn="ctr"/>
              <a:r>
                <a:rPr lang="zh-CN" altLang="en-US" sz="2800" b="1" dirty="0">
                  <a:solidFill>
                    <a:srgbClr val="000000"/>
                  </a:solidFill>
                  <a:latin typeface="Arial" panose="020B0604020202020204" pitchFamily="34" charset="0"/>
                  <a:ea typeface="汉仪旗黑-55简" panose="00020600040101010101" charset="-128"/>
                </a:rPr>
                <a:t>管理运营</a:t>
              </a:r>
              <a:endParaRPr lang="zh-CN" altLang="en-US" sz="2800" b="1" dirty="0">
                <a:solidFill>
                  <a:srgbClr val="000000"/>
                </a:solidFill>
                <a:latin typeface="Arial" panose="020B0604020202020204" pitchFamily="34" charset="0"/>
                <a:ea typeface="汉仪旗黑-55简" panose="00020600040101010101" charset="-128"/>
              </a:endParaRPr>
            </a:p>
            <a:p>
              <a:pPr algn="ctr"/>
              <a:endParaRPr lang="zh-CN" altLang="en-US" sz="2800" b="1" dirty="0">
                <a:solidFill>
                  <a:srgbClr val="000000"/>
                </a:solidFill>
                <a:latin typeface="Arial" panose="020B0604020202020204" pitchFamily="34" charset="0"/>
                <a:ea typeface="汉仪旗黑-55简" panose="00020600040101010101" charset="-128"/>
              </a:endParaRPr>
            </a:p>
            <a:p>
              <a:pPr algn="ctr"/>
              <a:endParaRPr lang="zh-CN" altLang="en-US" sz="2800" b="1" dirty="0">
                <a:solidFill>
                  <a:srgbClr val="000000"/>
                </a:solidFill>
                <a:latin typeface="Arial" panose="020B0604020202020204" pitchFamily="34" charset="0"/>
                <a:ea typeface="汉仪旗黑-55简" panose="00020600040101010101" charset="-128"/>
              </a:endParaRPr>
            </a:p>
            <a:p>
              <a:pPr algn="ctr"/>
              <a:endParaRPr lang="zh-CN" altLang="en-US" sz="2800" b="1" dirty="0">
                <a:solidFill>
                  <a:srgbClr val="000000"/>
                </a:solidFill>
                <a:latin typeface="Arial" panose="020B0604020202020204" pitchFamily="34" charset="0"/>
                <a:ea typeface="汉仪旗黑-55简" panose="00020600040101010101" charset="-128"/>
              </a:endParaRPr>
            </a:p>
          </p:txBody>
        </p:sp>
        <p:sp>
          <p:nvSpPr>
            <p:cNvPr id="14365" name="Rectangle 1029"/>
            <p:cNvSpPr/>
            <p:nvPr>
              <p:custDataLst>
                <p:tags r:id="rId3"/>
              </p:custDataLst>
            </p:nvPr>
          </p:nvSpPr>
          <p:spPr>
            <a:xfrm>
              <a:off x="1060" y="2496"/>
              <a:ext cx="564" cy="600"/>
            </a:xfrm>
            <a:prstGeom prst="rect">
              <a:avLst/>
            </a:prstGeom>
            <a:solidFill>
              <a:schemeClr val="accent2"/>
            </a:solidFill>
            <a:ln w="9525" cap="flat" cmpd="sng">
              <a:solidFill>
                <a:schemeClr val="dk1"/>
              </a:solidFill>
              <a:prstDash val="solid"/>
              <a:miter/>
              <a:headEnd type="none" w="med" len="med"/>
              <a:tailEnd type="none" w="med" len="med"/>
            </a:ln>
          </p:spPr>
          <p:txBody>
            <a:bodyPr wrap="none">
              <a:spAutoFit/>
            </a:bodyPr>
            <a:p>
              <a:pPr algn="ctr"/>
              <a:r>
                <a:rPr lang="zh-CN" altLang="en-US" sz="2800" b="1" dirty="0">
                  <a:solidFill>
                    <a:schemeClr val="lt1"/>
                  </a:solidFill>
                  <a:latin typeface="Arial" panose="020B0604020202020204" pitchFamily="34" charset="0"/>
                  <a:ea typeface="汉仪旗黑-55简" panose="00020600040101010101" charset="-128"/>
                </a:rPr>
                <a:t>业务</a:t>
              </a:r>
              <a:endParaRPr lang="zh-CN" altLang="en-US" sz="2800" b="1" dirty="0">
                <a:solidFill>
                  <a:schemeClr val="lt1"/>
                </a:solidFill>
                <a:latin typeface="Arial" panose="020B0604020202020204" pitchFamily="34" charset="0"/>
                <a:ea typeface="汉仪旗黑-55简" panose="00020600040101010101" charset="-128"/>
              </a:endParaRPr>
            </a:p>
            <a:p>
              <a:pPr algn="ctr"/>
              <a:r>
                <a:rPr lang="zh-CN" altLang="en-US" sz="2800" b="1" dirty="0">
                  <a:solidFill>
                    <a:schemeClr val="lt1"/>
                  </a:solidFill>
                  <a:latin typeface="Arial" panose="020B0604020202020204" pitchFamily="34" charset="0"/>
                  <a:ea typeface="汉仪旗黑-55简" panose="00020600040101010101" charset="-128"/>
                </a:rPr>
                <a:t>流程</a:t>
              </a:r>
              <a:endParaRPr lang="zh-CN" altLang="en-US" sz="2800" b="1" dirty="0">
                <a:solidFill>
                  <a:schemeClr val="lt1"/>
                </a:solidFill>
                <a:latin typeface="Arial" panose="020B0604020202020204" pitchFamily="34" charset="0"/>
                <a:ea typeface="汉仪旗黑-55简" panose="00020600040101010101" charset="-128"/>
              </a:endParaRPr>
            </a:p>
          </p:txBody>
        </p:sp>
        <p:sp>
          <p:nvSpPr>
            <p:cNvPr id="14366" name="Rectangle 1030"/>
            <p:cNvSpPr/>
            <p:nvPr>
              <p:custDataLst>
                <p:tags r:id="rId4"/>
              </p:custDataLst>
            </p:nvPr>
          </p:nvSpPr>
          <p:spPr>
            <a:xfrm>
              <a:off x="1876" y="2496"/>
              <a:ext cx="564" cy="600"/>
            </a:xfrm>
            <a:prstGeom prst="rect">
              <a:avLst/>
            </a:prstGeom>
            <a:solidFill>
              <a:schemeClr val="accent2"/>
            </a:solidFill>
            <a:ln w="9525" cap="flat" cmpd="sng">
              <a:solidFill>
                <a:schemeClr val="dk1"/>
              </a:solidFill>
              <a:prstDash val="solid"/>
              <a:miter/>
              <a:headEnd type="none" w="med" len="med"/>
              <a:tailEnd type="none" w="med" len="med"/>
            </a:ln>
          </p:spPr>
          <p:txBody>
            <a:bodyPr wrap="none">
              <a:spAutoFit/>
            </a:bodyPr>
            <a:p>
              <a:pPr algn="ctr"/>
              <a:r>
                <a:rPr lang="zh-CN" altLang="en-US" sz="2800" b="1" dirty="0">
                  <a:solidFill>
                    <a:schemeClr val="lt1"/>
                  </a:solidFill>
                  <a:latin typeface="Arial" panose="020B0604020202020204" pitchFamily="34" charset="0"/>
                  <a:ea typeface="汉仪旗黑-55简" panose="00020600040101010101" charset="-128"/>
                </a:rPr>
                <a:t>高效</a:t>
              </a:r>
              <a:endParaRPr lang="zh-CN" altLang="en-US" sz="2800" b="1" dirty="0">
                <a:solidFill>
                  <a:schemeClr val="lt1"/>
                </a:solidFill>
                <a:latin typeface="Arial" panose="020B0604020202020204" pitchFamily="34" charset="0"/>
                <a:ea typeface="汉仪旗黑-55简" panose="00020600040101010101" charset="-128"/>
              </a:endParaRPr>
            </a:p>
            <a:p>
              <a:pPr algn="ctr"/>
              <a:r>
                <a:rPr lang="zh-CN" altLang="en-US" sz="2800" b="1" dirty="0">
                  <a:solidFill>
                    <a:schemeClr val="lt1"/>
                  </a:solidFill>
                  <a:latin typeface="Arial" panose="020B0604020202020204" pitchFamily="34" charset="0"/>
                  <a:ea typeface="汉仪旗黑-55简" panose="00020600040101010101" charset="-128"/>
                </a:rPr>
                <a:t>组织</a:t>
              </a:r>
              <a:endParaRPr lang="zh-CN" altLang="en-US" sz="2800" b="1" dirty="0">
                <a:solidFill>
                  <a:schemeClr val="lt1"/>
                </a:solidFill>
                <a:latin typeface="Arial" panose="020B0604020202020204" pitchFamily="34" charset="0"/>
                <a:ea typeface="汉仪旗黑-55简" panose="00020600040101010101" charset="-128"/>
              </a:endParaRPr>
            </a:p>
          </p:txBody>
        </p:sp>
        <p:sp>
          <p:nvSpPr>
            <p:cNvPr id="14367" name="Rectangle 1031"/>
            <p:cNvSpPr/>
            <p:nvPr>
              <p:custDataLst>
                <p:tags r:id="rId5"/>
              </p:custDataLst>
            </p:nvPr>
          </p:nvSpPr>
          <p:spPr>
            <a:xfrm>
              <a:off x="2692" y="2496"/>
              <a:ext cx="564" cy="600"/>
            </a:xfrm>
            <a:prstGeom prst="rect">
              <a:avLst/>
            </a:prstGeom>
            <a:solidFill>
              <a:schemeClr val="accent2"/>
            </a:solidFill>
            <a:ln w="9525" cap="flat" cmpd="sng">
              <a:solidFill>
                <a:schemeClr val="dk1"/>
              </a:solidFill>
              <a:prstDash val="solid"/>
              <a:miter/>
              <a:headEnd type="none" w="med" len="med"/>
              <a:tailEnd type="none" w="med" len="med"/>
            </a:ln>
          </p:spPr>
          <p:txBody>
            <a:bodyPr wrap="none">
              <a:spAutoFit/>
            </a:bodyPr>
            <a:p>
              <a:pPr algn="ctr"/>
              <a:r>
                <a:rPr lang="zh-CN" altLang="en-US" sz="2800" b="1" dirty="0">
                  <a:solidFill>
                    <a:schemeClr val="lt1"/>
                  </a:solidFill>
                  <a:latin typeface="Arial" panose="020B0604020202020204" pitchFamily="34" charset="0"/>
                  <a:ea typeface="汉仪旗黑-55简" panose="00020600040101010101" charset="-128"/>
                </a:rPr>
                <a:t>目标</a:t>
              </a:r>
              <a:endParaRPr lang="zh-CN" altLang="en-US" sz="2800" b="1" dirty="0">
                <a:solidFill>
                  <a:schemeClr val="lt1"/>
                </a:solidFill>
                <a:latin typeface="Arial" panose="020B0604020202020204" pitchFamily="34" charset="0"/>
                <a:ea typeface="汉仪旗黑-55简" panose="00020600040101010101" charset="-128"/>
              </a:endParaRPr>
            </a:p>
            <a:p>
              <a:pPr algn="ctr"/>
              <a:r>
                <a:rPr lang="zh-CN" altLang="en-US" sz="2800" b="1" dirty="0">
                  <a:solidFill>
                    <a:schemeClr val="lt1"/>
                  </a:solidFill>
                  <a:latin typeface="Arial" panose="020B0604020202020204" pitchFamily="34" charset="0"/>
                  <a:ea typeface="汉仪旗黑-55简" panose="00020600040101010101" charset="-128"/>
                </a:rPr>
                <a:t>管理</a:t>
              </a:r>
              <a:endParaRPr lang="zh-CN" altLang="en-US" sz="2800" b="1" dirty="0">
                <a:solidFill>
                  <a:schemeClr val="lt1"/>
                </a:solidFill>
                <a:latin typeface="Arial" panose="020B0604020202020204" pitchFamily="34" charset="0"/>
                <a:ea typeface="汉仪旗黑-55简" panose="00020600040101010101" charset="-128"/>
              </a:endParaRPr>
            </a:p>
          </p:txBody>
        </p:sp>
        <p:sp>
          <p:nvSpPr>
            <p:cNvPr id="14368" name="Rectangle 1032"/>
            <p:cNvSpPr/>
            <p:nvPr>
              <p:custDataLst>
                <p:tags r:id="rId6"/>
              </p:custDataLst>
            </p:nvPr>
          </p:nvSpPr>
          <p:spPr>
            <a:xfrm>
              <a:off x="3512" y="2496"/>
              <a:ext cx="564" cy="600"/>
            </a:xfrm>
            <a:prstGeom prst="rect">
              <a:avLst/>
            </a:prstGeom>
            <a:solidFill>
              <a:schemeClr val="accent2"/>
            </a:solidFill>
            <a:ln w="9525" cap="flat" cmpd="sng">
              <a:solidFill>
                <a:schemeClr val="dk1"/>
              </a:solidFill>
              <a:prstDash val="solid"/>
              <a:miter/>
              <a:headEnd type="none" w="med" len="med"/>
              <a:tailEnd type="none" w="med" len="med"/>
            </a:ln>
          </p:spPr>
          <p:txBody>
            <a:bodyPr wrap="none">
              <a:spAutoFit/>
            </a:bodyPr>
            <a:p>
              <a:pPr algn="ctr"/>
              <a:r>
                <a:rPr lang="zh-CN" altLang="en-US" sz="2800" b="1" dirty="0">
                  <a:solidFill>
                    <a:schemeClr val="lt1"/>
                  </a:solidFill>
                  <a:latin typeface="Arial" panose="020B0604020202020204" pitchFamily="34" charset="0"/>
                  <a:ea typeface="汉仪旗黑-55简" panose="00020600040101010101" charset="-128"/>
                </a:rPr>
                <a:t>有效</a:t>
              </a:r>
              <a:endParaRPr lang="zh-CN" altLang="en-US" sz="2800" b="1" dirty="0">
                <a:solidFill>
                  <a:schemeClr val="lt1"/>
                </a:solidFill>
                <a:latin typeface="Arial" panose="020B0604020202020204" pitchFamily="34" charset="0"/>
                <a:ea typeface="汉仪旗黑-55简" panose="00020600040101010101" charset="-128"/>
              </a:endParaRPr>
            </a:p>
            <a:p>
              <a:pPr algn="ctr"/>
              <a:r>
                <a:rPr lang="zh-CN" altLang="en-US" sz="2800" b="1" dirty="0">
                  <a:solidFill>
                    <a:schemeClr val="lt1"/>
                  </a:solidFill>
                  <a:latin typeface="Arial" panose="020B0604020202020204" pitchFamily="34" charset="0"/>
                  <a:ea typeface="汉仪旗黑-55简" panose="00020600040101010101" charset="-128"/>
                </a:rPr>
                <a:t>激励</a:t>
              </a:r>
              <a:endParaRPr lang="zh-CN" altLang="en-US" sz="2800" b="1" dirty="0">
                <a:solidFill>
                  <a:schemeClr val="lt1"/>
                </a:solidFill>
                <a:latin typeface="Arial" panose="020B0604020202020204" pitchFamily="34" charset="0"/>
                <a:ea typeface="汉仪旗黑-55简" panose="00020600040101010101" charset="-128"/>
              </a:endParaRPr>
            </a:p>
          </p:txBody>
        </p:sp>
        <p:sp>
          <p:nvSpPr>
            <p:cNvPr id="14369" name="AutoShape 1033"/>
            <p:cNvSpPr/>
            <p:nvPr>
              <p:custDataLst>
                <p:tags r:id="rId7"/>
              </p:custDataLst>
            </p:nvPr>
          </p:nvSpPr>
          <p:spPr>
            <a:xfrm>
              <a:off x="1632" y="2714"/>
              <a:ext cx="336" cy="144"/>
            </a:xfrm>
            <a:prstGeom prst="chevron">
              <a:avLst>
                <a:gd name="adj" fmla="val 43058"/>
              </a:avLst>
            </a:prstGeom>
            <a:solidFill>
              <a:schemeClr val="lt1"/>
            </a:solidFill>
            <a:ln w="9525" cap="flat" cmpd="sng">
              <a:solidFill>
                <a:schemeClr val="dk1"/>
              </a:solid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14370" name="AutoShape 1034"/>
            <p:cNvSpPr/>
            <p:nvPr>
              <p:custDataLst>
                <p:tags r:id="rId8"/>
              </p:custDataLst>
            </p:nvPr>
          </p:nvSpPr>
          <p:spPr>
            <a:xfrm>
              <a:off x="2448" y="2736"/>
              <a:ext cx="336" cy="144"/>
            </a:xfrm>
            <a:prstGeom prst="chevron">
              <a:avLst>
                <a:gd name="adj" fmla="val 43058"/>
              </a:avLst>
            </a:prstGeom>
            <a:solidFill>
              <a:schemeClr val="lt1"/>
            </a:solidFill>
            <a:ln w="9525" cap="flat" cmpd="sng">
              <a:solidFill>
                <a:schemeClr val="dk1"/>
              </a:solid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14371" name="AutoShape 1035"/>
            <p:cNvSpPr/>
            <p:nvPr>
              <p:custDataLst>
                <p:tags r:id="rId9"/>
              </p:custDataLst>
            </p:nvPr>
          </p:nvSpPr>
          <p:spPr>
            <a:xfrm>
              <a:off x="3264" y="2736"/>
              <a:ext cx="336" cy="144"/>
            </a:xfrm>
            <a:prstGeom prst="chevron">
              <a:avLst>
                <a:gd name="adj" fmla="val 43058"/>
              </a:avLst>
            </a:prstGeom>
            <a:solidFill>
              <a:schemeClr val="lt1"/>
            </a:solidFill>
            <a:ln w="9525" cap="flat" cmpd="sng">
              <a:solidFill>
                <a:schemeClr val="dk1"/>
              </a:solid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grpSp>
      <p:grpSp>
        <p:nvGrpSpPr>
          <p:cNvPr id="14340" name="Group 1036"/>
          <p:cNvGrpSpPr/>
          <p:nvPr/>
        </p:nvGrpSpPr>
        <p:grpSpPr>
          <a:xfrm>
            <a:off x="1447800" y="5410200"/>
            <a:ext cx="5181600" cy="1219200"/>
            <a:chOff x="912" y="3408"/>
            <a:chExt cx="3264" cy="768"/>
          </a:xfrm>
        </p:grpSpPr>
        <p:sp>
          <p:nvSpPr>
            <p:cNvPr id="14356" name="Rectangle 1037"/>
            <p:cNvSpPr/>
            <p:nvPr>
              <p:custDataLst>
                <p:tags r:id="rId10"/>
              </p:custDataLst>
            </p:nvPr>
          </p:nvSpPr>
          <p:spPr>
            <a:xfrm>
              <a:off x="912" y="3408"/>
              <a:ext cx="3264" cy="768"/>
            </a:xfrm>
            <a:prstGeom prst="rect">
              <a:avLst/>
            </a:prstGeom>
            <a:solidFill>
              <a:srgbClr val="FF66FF"/>
            </a:solidFill>
            <a:ln w="9525" cap="flat" cmpd="sng">
              <a:solidFill>
                <a:schemeClr val="dk1"/>
              </a:solid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14357" name="Rectangle 1038"/>
            <p:cNvSpPr/>
            <p:nvPr>
              <p:custDataLst>
                <p:tags r:id="rId11"/>
              </p:custDataLst>
            </p:nvPr>
          </p:nvSpPr>
          <p:spPr>
            <a:xfrm>
              <a:off x="1060" y="3504"/>
              <a:ext cx="564" cy="600"/>
            </a:xfrm>
            <a:prstGeom prst="rect">
              <a:avLst/>
            </a:prstGeom>
            <a:solidFill>
              <a:schemeClr val="accent2"/>
            </a:solidFill>
            <a:ln w="9525" cap="flat" cmpd="sng">
              <a:solidFill>
                <a:schemeClr val="dk1"/>
              </a:solidFill>
              <a:prstDash val="solid"/>
              <a:miter/>
              <a:headEnd type="none" w="med" len="med"/>
              <a:tailEnd type="none" w="med" len="med"/>
            </a:ln>
          </p:spPr>
          <p:txBody>
            <a:bodyPr wrap="none">
              <a:spAutoFit/>
            </a:bodyPr>
            <a:p>
              <a:pPr algn="ctr"/>
              <a:r>
                <a:rPr lang="zh-CN" altLang="en-US" sz="2800" b="1" dirty="0">
                  <a:solidFill>
                    <a:schemeClr val="lt1"/>
                  </a:solidFill>
                  <a:latin typeface="Arial" panose="020B0604020202020204" pitchFamily="34" charset="0"/>
                  <a:ea typeface="汉仪旗黑-55简" panose="00020600040101010101" charset="-128"/>
                </a:rPr>
                <a:t>现场</a:t>
              </a:r>
              <a:endParaRPr lang="zh-CN" altLang="en-US" sz="2800" b="1" dirty="0">
                <a:solidFill>
                  <a:schemeClr val="lt1"/>
                </a:solidFill>
                <a:latin typeface="Arial" panose="020B0604020202020204" pitchFamily="34" charset="0"/>
                <a:ea typeface="汉仪旗黑-55简" panose="00020600040101010101" charset="-128"/>
              </a:endParaRPr>
            </a:p>
            <a:p>
              <a:pPr algn="ctr"/>
              <a:r>
                <a:rPr lang="en-US" altLang="zh-CN" sz="2800" b="1" dirty="0">
                  <a:solidFill>
                    <a:schemeClr val="lt1"/>
                  </a:solidFill>
                  <a:latin typeface="Arial" panose="020B0604020202020204" pitchFamily="34" charset="0"/>
                  <a:ea typeface="汉仪旗黑-55简" panose="00020600040101010101" charset="-128"/>
                </a:rPr>
                <a:t>5S</a:t>
              </a:r>
              <a:endParaRPr lang="en-US" altLang="zh-CN" sz="2800" b="1" dirty="0">
                <a:solidFill>
                  <a:schemeClr val="lt1"/>
                </a:solidFill>
                <a:latin typeface="Arial" panose="020B0604020202020204" pitchFamily="34" charset="0"/>
                <a:ea typeface="汉仪旗黑-55简" panose="00020600040101010101" charset="-128"/>
              </a:endParaRPr>
            </a:p>
          </p:txBody>
        </p:sp>
        <p:sp>
          <p:nvSpPr>
            <p:cNvPr id="14358" name="Rectangle 1039"/>
            <p:cNvSpPr/>
            <p:nvPr>
              <p:custDataLst>
                <p:tags r:id="rId12"/>
              </p:custDataLst>
            </p:nvPr>
          </p:nvSpPr>
          <p:spPr>
            <a:xfrm>
              <a:off x="1876" y="3504"/>
              <a:ext cx="564" cy="600"/>
            </a:xfrm>
            <a:prstGeom prst="rect">
              <a:avLst/>
            </a:prstGeom>
            <a:solidFill>
              <a:schemeClr val="accent2"/>
            </a:solidFill>
            <a:ln w="9525" cap="flat" cmpd="sng">
              <a:solidFill>
                <a:schemeClr val="dk1"/>
              </a:solidFill>
              <a:prstDash val="solid"/>
              <a:miter/>
              <a:headEnd type="none" w="med" len="med"/>
              <a:tailEnd type="none" w="med" len="med"/>
            </a:ln>
          </p:spPr>
          <p:txBody>
            <a:bodyPr wrap="none">
              <a:spAutoFit/>
            </a:bodyPr>
            <a:p>
              <a:pPr algn="ctr"/>
              <a:r>
                <a:rPr lang="zh-CN" altLang="en-US" sz="2800" b="1" dirty="0">
                  <a:solidFill>
                    <a:schemeClr val="lt1"/>
                  </a:solidFill>
                  <a:latin typeface="Arial" panose="020B0604020202020204" pitchFamily="34" charset="0"/>
                  <a:ea typeface="汉仪旗黑-55简" panose="00020600040101010101" charset="-128"/>
                </a:rPr>
                <a:t>工作</a:t>
              </a:r>
              <a:endParaRPr lang="zh-CN" altLang="en-US" sz="2800" b="1" dirty="0">
                <a:solidFill>
                  <a:schemeClr val="lt1"/>
                </a:solidFill>
                <a:latin typeface="Arial" panose="020B0604020202020204" pitchFamily="34" charset="0"/>
                <a:ea typeface="汉仪旗黑-55简" panose="00020600040101010101" charset="-128"/>
              </a:endParaRPr>
            </a:p>
            <a:p>
              <a:pPr algn="ctr"/>
              <a:r>
                <a:rPr lang="zh-CN" altLang="en-US" sz="2800" b="1" dirty="0">
                  <a:solidFill>
                    <a:schemeClr val="lt1"/>
                  </a:solidFill>
                  <a:latin typeface="Arial" panose="020B0604020202020204" pitchFamily="34" charset="0"/>
                  <a:ea typeface="汉仪旗黑-55简" panose="00020600040101010101" charset="-128"/>
                </a:rPr>
                <a:t>质量</a:t>
              </a:r>
              <a:endParaRPr lang="zh-CN" altLang="en-US" sz="2800" b="1" dirty="0">
                <a:solidFill>
                  <a:schemeClr val="lt1"/>
                </a:solidFill>
                <a:latin typeface="Arial" panose="020B0604020202020204" pitchFamily="34" charset="0"/>
                <a:ea typeface="汉仪旗黑-55简" panose="00020600040101010101" charset="-128"/>
              </a:endParaRPr>
            </a:p>
          </p:txBody>
        </p:sp>
        <p:sp>
          <p:nvSpPr>
            <p:cNvPr id="14359" name="Rectangle 1040"/>
            <p:cNvSpPr/>
            <p:nvPr>
              <p:custDataLst>
                <p:tags r:id="rId13"/>
              </p:custDataLst>
            </p:nvPr>
          </p:nvSpPr>
          <p:spPr>
            <a:xfrm>
              <a:off x="2696" y="3504"/>
              <a:ext cx="564" cy="600"/>
            </a:xfrm>
            <a:prstGeom prst="rect">
              <a:avLst/>
            </a:prstGeom>
            <a:solidFill>
              <a:schemeClr val="accent2"/>
            </a:solidFill>
            <a:ln w="9525" cap="flat" cmpd="sng">
              <a:solidFill>
                <a:schemeClr val="dk1"/>
              </a:solidFill>
              <a:prstDash val="solid"/>
              <a:miter/>
              <a:headEnd type="none" w="med" len="med"/>
              <a:tailEnd type="none" w="med" len="med"/>
            </a:ln>
          </p:spPr>
          <p:txBody>
            <a:bodyPr wrap="none">
              <a:spAutoFit/>
            </a:bodyPr>
            <a:p>
              <a:pPr algn="ctr"/>
              <a:r>
                <a:rPr lang="zh-CN" altLang="en-US" sz="2800" b="1" dirty="0">
                  <a:solidFill>
                    <a:schemeClr val="lt1"/>
                  </a:solidFill>
                  <a:latin typeface="Arial" panose="020B0604020202020204" pitchFamily="34" charset="0"/>
                  <a:ea typeface="汉仪旗黑-55简" panose="00020600040101010101" charset="-128"/>
                </a:rPr>
                <a:t>统计</a:t>
              </a:r>
              <a:endParaRPr lang="zh-CN" altLang="en-US" sz="2800" b="1" dirty="0">
                <a:solidFill>
                  <a:schemeClr val="lt1"/>
                </a:solidFill>
                <a:latin typeface="Arial" panose="020B0604020202020204" pitchFamily="34" charset="0"/>
                <a:ea typeface="汉仪旗黑-55简" panose="00020600040101010101" charset="-128"/>
              </a:endParaRPr>
            </a:p>
            <a:p>
              <a:pPr algn="ctr"/>
              <a:r>
                <a:rPr lang="zh-CN" altLang="en-US" sz="2800" b="1" dirty="0">
                  <a:solidFill>
                    <a:schemeClr val="lt1"/>
                  </a:solidFill>
                  <a:latin typeface="Arial" panose="020B0604020202020204" pitchFamily="34" charset="0"/>
                  <a:ea typeface="汉仪旗黑-55简" panose="00020600040101010101" charset="-128"/>
                </a:rPr>
                <a:t>系统</a:t>
              </a:r>
              <a:endParaRPr lang="zh-CN" altLang="en-US" sz="2800" b="1" dirty="0">
                <a:solidFill>
                  <a:schemeClr val="lt1"/>
                </a:solidFill>
                <a:latin typeface="Arial" panose="020B0604020202020204" pitchFamily="34" charset="0"/>
                <a:ea typeface="汉仪旗黑-55简" panose="00020600040101010101" charset="-128"/>
              </a:endParaRPr>
            </a:p>
          </p:txBody>
        </p:sp>
        <p:sp>
          <p:nvSpPr>
            <p:cNvPr id="14360" name="Rectangle 1041"/>
            <p:cNvSpPr/>
            <p:nvPr>
              <p:custDataLst>
                <p:tags r:id="rId14"/>
              </p:custDataLst>
            </p:nvPr>
          </p:nvSpPr>
          <p:spPr>
            <a:xfrm>
              <a:off x="3512" y="3478"/>
              <a:ext cx="564" cy="600"/>
            </a:xfrm>
            <a:prstGeom prst="rect">
              <a:avLst/>
            </a:prstGeom>
            <a:solidFill>
              <a:schemeClr val="accent2"/>
            </a:solidFill>
            <a:ln w="9525" cap="flat" cmpd="sng">
              <a:solidFill>
                <a:schemeClr val="dk1"/>
              </a:solidFill>
              <a:prstDash val="solid"/>
              <a:miter/>
              <a:headEnd type="none" w="med" len="med"/>
              <a:tailEnd type="none" w="med" len="med"/>
            </a:ln>
          </p:spPr>
          <p:txBody>
            <a:bodyPr wrap="none">
              <a:spAutoFit/>
            </a:bodyPr>
            <a:p>
              <a:pPr algn="ctr"/>
              <a:r>
                <a:rPr lang="zh-CN" altLang="en-US" sz="2800" b="1" dirty="0">
                  <a:solidFill>
                    <a:schemeClr val="lt1"/>
                  </a:solidFill>
                  <a:latin typeface="Arial" panose="020B0604020202020204" pitchFamily="34" charset="0"/>
                  <a:ea typeface="汉仪旗黑-55简" panose="00020600040101010101" charset="-128"/>
                </a:rPr>
                <a:t>改善</a:t>
              </a:r>
              <a:endParaRPr lang="zh-CN" altLang="en-US" sz="2800" b="1" dirty="0">
                <a:solidFill>
                  <a:schemeClr val="lt1"/>
                </a:solidFill>
                <a:latin typeface="Arial" panose="020B0604020202020204" pitchFamily="34" charset="0"/>
                <a:ea typeface="汉仪旗黑-55简" panose="00020600040101010101" charset="-128"/>
              </a:endParaRPr>
            </a:p>
            <a:p>
              <a:pPr algn="ctr"/>
              <a:r>
                <a:rPr lang="zh-CN" altLang="en-US" sz="2800" b="1" dirty="0">
                  <a:solidFill>
                    <a:schemeClr val="lt1"/>
                  </a:solidFill>
                  <a:latin typeface="Arial" panose="020B0604020202020204" pitchFamily="34" charset="0"/>
                  <a:ea typeface="汉仪旗黑-55简" panose="00020600040101010101" charset="-128"/>
                </a:rPr>
                <a:t>工具</a:t>
              </a:r>
              <a:endParaRPr lang="zh-CN" altLang="en-US" sz="2800" b="1" dirty="0">
                <a:solidFill>
                  <a:schemeClr val="lt1"/>
                </a:solidFill>
                <a:latin typeface="Arial" panose="020B0604020202020204" pitchFamily="34" charset="0"/>
                <a:ea typeface="汉仪旗黑-55简" panose="00020600040101010101" charset="-128"/>
              </a:endParaRPr>
            </a:p>
          </p:txBody>
        </p:sp>
        <p:sp>
          <p:nvSpPr>
            <p:cNvPr id="14361" name="AutoShape 1042"/>
            <p:cNvSpPr/>
            <p:nvPr>
              <p:custDataLst>
                <p:tags r:id="rId15"/>
              </p:custDataLst>
            </p:nvPr>
          </p:nvSpPr>
          <p:spPr>
            <a:xfrm>
              <a:off x="1632" y="3722"/>
              <a:ext cx="336" cy="144"/>
            </a:xfrm>
            <a:prstGeom prst="chevron">
              <a:avLst>
                <a:gd name="adj" fmla="val 43058"/>
              </a:avLst>
            </a:prstGeom>
            <a:solidFill>
              <a:schemeClr val="lt1"/>
            </a:solidFill>
            <a:ln w="9525" cap="flat" cmpd="sng">
              <a:solidFill>
                <a:schemeClr val="dk1"/>
              </a:solid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14362" name="AutoShape 1043"/>
            <p:cNvSpPr/>
            <p:nvPr>
              <p:custDataLst>
                <p:tags r:id="rId16"/>
              </p:custDataLst>
            </p:nvPr>
          </p:nvSpPr>
          <p:spPr>
            <a:xfrm>
              <a:off x="2448" y="3744"/>
              <a:ext cx="336" cy="144"/>
            </a:xfrm>
            <a:prstGeom prst="chevron">
              <a:avLst>
                <a:gd name="adj" fmla="val 43058"/>
              </a:avLst>
            </a:prstGeom>
            <a:solidFill>
              <a:schemeClr val="lt1"/>
            </a:solidFill>
            <a:ln w="9525" cap="flat" cmpd="sng">
              <a:solidFill>
                <a:schemeClr val="dk1"/>
              </a:solid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14363" name="AutoShape 1044"/>
            <p:cNvSpPr/>
            <p:nvPr>
              <p:custDataLst>
                <p:tags r:id="rId17"/>
              </p:custDataLst>
            </p:nvPr>
          </p:nvSpPr>
          <p:spPr>
            <a:xfrm>
              <a:off x="3264" y="3744"/>
              <a:ext cx="336" cy="144"/>
            </a:xfrm>
            <a:prstGeom prst="chevron">
              <a:avLst>
                <a:gd name="adj" fmla="val 43058"/>
              </a:avLst>
            </a:prstGeom>
            <a:solidFill>
              <a:schemeClr val="lt1"/>
            </a:solidFill>
            <a:ln w="9525" cap="flat" cmpd="sng">
              <a:solidFill>
                <a:schemeClr val="dk1"/>
              </a:solid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grpSp>
      <p:sp>
        <p:nvSpPr>
          <p:cNvPr id="14341" name="AutoShape 1045"/>
          <p:cNvSpPr/>
          <p:nvPr>
            <p:custDataLst>
              <p:tags r:id="rId18"/>
            </p:custDataLst>
          </p:nvPr>
        </p:nvSpPr>
        <p:spPr>
          <a:xfrm>
            <a:off x="4495800" y="4876800"/>
            <a:ext cx="457200" cy="609600"/>
          </a:xfrm>
          <a:prstGeom prst="downArrow">
            <a:avLst>
              <a:gd name="adj1" fmla="val 50000"/>
              <a:gd name="adj2" fmla="val 50395"/>
            </a:avLst>
          </a:prstGeom>
          <a:solidFill>
            <a:schemeClr val="accent1"/>
          </a:solidFill>
          <a:ln w="9525" cap="flat" cmpd="sng">
            <a:solidFill>
              <a:schemeClr val="dk1"/>
            </a:solidFill>
            <a:prstDash val="solid"/>
            <a:miter/>
            <a:headEnd type="none" w="med" len="med"/>
            <a:tailEnd type="none" w="med" len="med"/>
          </a:ln>
        </p:spPr>
        <p:txBody>
          <a:bodyPr vert="eaVert" wrap="none" anchor="ctr" anchorCtr="0"/>
          <a:p>
            <a:endParaRPr lang="zh-CN" altLang="en-US" sz="2400" dirty="0">
              <a:solidFill>
                <a:schemeClr val="dk1"/>
              </a:solidFill>
              <a:latin typeface="Times New Roman" panose="02020603050405020304" charset="0"/>
            </a:endParaRPr>
          </a:p>
        </p:txBody>
      </p:sp>
      <p:grpSp>
        <p:nvGrpSpPr>
          <p:cNvPr id="14342" name="Group 1047"/>
          <p:cNvGrpSpPr/>
          <p:nvPr/>
        </p:nvGrpSpPr>
        <p:grpSpPr>
          <a:xfrm>
            <a:off x="5334000" y="990600"/>
            <a:ext cx="2590800" cy="2514600"/>
            <a:chOff x="3360" y="624"/>
            <a:chExt cx="1632" cy="1584"/>
          </a:xfrm>
        </p:grpSpPr>
        <p:sp>
          <p:nvSpPr>
            <p:cNvPr id="14344" name="AutoShape 1048"/>
            <p:cNvSpPr/>
            <p:nvPr>
              <p:custDataLst>
                <p:tags r:id="rId19"/>
              </p:custDataLst>
            </p:nvPr>
          </p:nvSpPr>
          <p:spPr>
            <a:xfrm>
              <a:off x="3600" y="864"/>
              <a:ext cx="336" cy="144"/>
            </a:xfrm>
            <a:prstGeom prst="chevron">
              <a:avLst>
                <a:gd name="adj" fmla="val 43058"/>
              </a:avLst>
            </a:prstGeom>
            <a:solidFill>
              <a:schemeClr val="lt1"/>
            </a:solidFill>
            <a:ln w="9525" cap="flat" cmpd="sng">
              <a:solidFill>
                <a:schemeClr val="dk1"/>
              </a:solid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14345" name="Rectangle 1049"/>
            <p:cNvSpPr/>
            <p:nvPr>
              <p:custDataLst>
                <p:tags r:id="rId20"/>
              </p:custDataLst>
            </p:nvPr>
          </p:nvSpPr>
          <p:spPr>
            <a:xfrm>
              <a:off x="3360" y="624"/>
              <a:ext cx="1632" cy="1584"/>
            </a:xfrm>
            <a:prstGeom prst="rect">
              <a:avLst/>
            </a:prstGeom>
            <a:solidFill>
              <a:srgbClr val="66FF99"/>
            </a:solidFill>
            <a:ln w="9525" cap="flat" cmpd="sng">
              <a:solidFill>
                <a:schemeClr val="dk1"/>
              </a:solid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14346" name="Rectangle 1050"/>
            <p:cNvSpPr/>
            <p:nvPr>
              <p:custDataLst>
                <p:tags r:id="rId21"/>
              </p:custDataLst>
            </p:nvPr>
          </p:nvSpPr>
          <p:spPr>
            <a:xfrm>
              <a:off x="3508" y="1510"/>
              <a:ext cx="564" cy="600"/>
            </a:xfrm>
            <a:prstGeom prst="rect">
              <a:avLst/>
            </a:prstGeom>
            <a:solidFill>
              <a:schemeClr val="accent2"/>
            </a:solidFill>
            <a:ln w="9525" cap="flat" cmpd="sng">
              <a:solidFill>
                <a:schemeClr val="dk1"/>
              </a:solidFill>
              <a:prstDash val="solid"/>
              <a:miter/>
              <a:headEnd type="none" w="med" len="med"/>
              <a:tailEnd type="none" w="med" len="med"/>
            </a:ln>
          </p:spPr>
          <p:txBody>
            <a:bodyPr wrap="none">
              <a:spAutoFit/>
            </a:bodyPr>
            <a:p>
              <a:pPr algn="ctr"/>
              <a:r>
                <a:rPr lang="zh-CN" altLang="en-US" sz="2800" b="1" dirty="0">
                  <a:solidFill>
                    <a:schemeClr val="lt1"/>
                  </a:solidFill>
                  <a:latin typeface="Arial" panose="020B0604020202020204" pitchFamily="34" charset="0"/>
                  <a:ea typeface="汉仪旗黑-55简" panose="00020600040101010101" charset="-128"/>
                </a:rPr>
                <a:t>管理</a:t>
              </a:r>
              <a:endParaRPr lang="zh-CN" altLang="en-US" sz="2800" b="1" dirty="0">
                <a:solidFill>
                  <a:schemeClr val="lt1"/>
                </a:solidFill>
                <a:latin typeface="Arial" panose="020B0604020202020204" pitchFamily="34" charset="0"/>
                <a:ea typeface="汉仪旗黑-55简" panose="00020600040101010101" charset="-128"/>
              </a:endParaRPr>
            </a:p>
            <a:p>
              <a:pPr algn="ctr"/>
              <a:r>
                <a:rPr lang="zh-CN" altLang="en-US" sz="2800" b="1" dirty="0">
                  <a:solidFill>
                    <a:schemeClr val="lt1"/>
                  </a:solidFill>
                  <a:latin typeface="Arial" panose="020B0604020202020204" pitchFamily="34" charset="0"/>
                  <a:ea typeface="汉仪旗黑-55简" panose="00020600040101010101" charset="-128"/>
                </a:rPr>
                <a:t>创新</a:t>
              </a:r>
              <a:endParaRPr lang="zh-CN" altLang="en-US" sz="2800" b="1" dirty="0">
                <a:solidFill>
                  <a:schemeClr val="lt1"/>
                </a:solidFill>
                <a:latin typeface="Arial" panose="020B0604020202020204" pitchFamily="34" charset="0"/>
                <a:ea typeface="汉仪旗黑-55简" panose="00020600040101010101" charset="-128"/>
              </a:endParaRPr>
            </a:p>
          </p:txBody>
        </p:sp>
        <p:sp>
          <p:nvSpPr>
            <p:cNvPr id="14347" name="Rectangle 1051"/>
            <p:cNvSpPr/>
            <p:nvPr>
              <p:custDataLst>
                <p:tags r:id="rId22"/>
              </p:custDataLst>
            </p:nvPr>
          </p:nvSpPr>
          <p:spPr>
            <a:xfrm>
              <a:off x="4276" y="720"/>
              <a:ext cx="564" cy="600"/>
            </a:xfrm>
            <a:prstGeom prst="rect">
              <a:avLst/>
            </a:prstGeom>
            <a:solidFill>
              <a:schemeClr val="accent2"/>
            </a:solidFill>
            <a:ln w="9525" cap="flat" cmpd="sng">
              <a:solidFill>
                <a:schemeClr val="dk1"/>
              </a:solidFill>
              <a:prstDash val="solid"/>
              <a:miter/>
              <a:headEnd type="none" w="med" len="med"/>
              <a:tailEnd type="none" w="med" len="med"/>
            </a:ln>
          </p:spPr>
          <p:txBody>
            <a:bodyPr wrap="none">
              <a:spAutoFit/>
            </a:bodyPr>
            <a:p>
              <a:pPr algn="ctr"/>
              <a:r>
                <a:rPr lang="zh-CN" altLang="en-US" sz="2800" b="1" dirty="0">
                  <a:solidFill>
                    <a:schemeClr val="lt1"/>
                  </a:solidFill>
                  <a:latin typeface="Arial" panose="020B0604020202020204" pitchFamily="34" charset="0"/>
                  <a:ea typeface="汉仪旗黑-55简" panose="00020600040101010101" charset="-128"/>
                </a:rPr>
                <a:t>薪酬</a:t>
              </a:r>
              <a:endParaRPr lang="zh-CN" altLang="en-US" sz="2800" b="1" dirty="0">
                <a:solidFill>
                  <a:schemeClr val="lt1"/>
                </a:solidFill>
                <a:latin typeface="Arial" panose="020B0604020202020204" pitchFamily="34" charset="0"/>
                <a:ea typeface="汉仪旗黑-55简" panose="00020600040101010101" charset="-128"/>
              </a:endParaRPr>
            </a:p>
            <a:p>
              <a:pPr algn="ctr"/>
              <a:r>
                <a:rPr lang="zh-CN" altLang="en-US" sz="2800" b="1" dirty="0">
                  <a:solidFill>
                    <a:schemeClr val="lt1"/>
                  </a:solidFill>
                  <a:latin typeface="Arial" panose="020B0604020202020204" pitchFamily="34" charset="0"/>
                  <a:ea typeface="汉仪旗黑-55简" panose="00020600040101010101" charset="-128"/>
                </a:rPr>
                <a:t>体系</a:t>
              </a:r>
              <a:endParaRPr lang="zh-CN" altLang="en-US" sz="2800" b="1" dirty="0">
                <a:solidFill>
                  <a:schemeClr val="lt1"/>
                </a:solidFill>
                <a:latin typeface="Arial" panose="020B0604020202020204" pitchFamily="34" charset="0"/>
                <a:ea typeface="汉仪旗黑-55简" panose="00020600040101010101" charset="-128"/>
              </a:endParaRPr>
            </a:p>
          </p:txBody>
        </p:sp>
        <p:sp>
          <p:nvSpPr>
            <p:cNvPr id="14348" name="Rectangle 1052"/>
            <p:cNvSpPr/>
            <p:nvPr>
              <p:custDataLst>
                <p:tags r:id="rId23"/>
              </p:custDataLst>
            </p:nvPr>
          </p:nvSpPr>
          <p:spPr>
            <a:xfrm>
              <a:off x="4276" y="1510"/>
              <a:ext cx="564" cy="600"/>
            </a:xfrm>
            <a:prstGeom prst="rect">
              <a:avLst/>
            </a:prstGeom>
            <a:solidFill>
              <a:schemeClr val="accent2"/>
            </a:solidFill>
            <a:ln w="9525" cap="flat" cmpd="sng">
              <a:solidFill>
                <a:schemeClr val="dk1"/>
              </a:solidFill>
              <a:prstDash val="solid"/>
              <a:miter/>
              <a:headEnd type="none" w="med" len="med"/>
              <a:tailEnd type="none" w="med" len="med"/>
            </a:ln>
          </p:spPr>
          <p:txBody>
            <a:bodyPr wrap="none">
              <a:spAutoFit/>
            </a:bodyPr>
            <a:p>
              <a:pPr algn="ctr"/>
              <a:r>
                <a:rPr lang="zh-CN" altLang="en-US" sz="2800" b="1" dirty="0">
                  <a:solidFill>
                    <a:schemeClr val="lt1"/>
                  </a:solidFill>
                  <a:latin typeface="Arial" panose="020B0604020202020204" pitchFamily="34" charset="0"/>
                  <a:ea typeface="汉仪旗黑-55简" panose="00020600040101010101" charset="-128"/>
                </a:rPr>
                <a:t>团队</a:t>
              </a:r>
              <a:endParaRPr lang="zh-CN" altLang="en-US" sz="2800" b="1" dirty="0">
                <a:solidFill>
                  <a:schemeClr val="lt1"/>
                </a:solidFill>
                <a:latin typeface="Arial" panose="020B0604020202020204" pitchFamily="34" charset="0"/>
                <a:ea typeface="汉仪旗黑-55简" panose="00020600040101010101" charset="-128"/>
              </a:endParaRPr>
            </a:p>
            <a:p>
              <a:pPr algn="ctr"/>
              <a:r>
                <a:rPr lang="zh-CN" altLang="en-US" sz="2800" b="1" dirty="0">
                  <a:solidFill>
                    <a:schemeClr val="lt1"/>
                  </a:solidFill>
                  <a:latin typeface="Arial" panose="020B0604020202020204" pitchFamily="34" charset="0"/>
                  <a:ea typeface="汉仪旗黑-55简" panose="00020600040101010101" charset="-128"/>
                </a:rPr>
                <a:t>学习</a:t>
              </a:r>
              <a:endParaRPr lang="zh-CN" altLang="en-US" sz="2800" b="1" dirty="0">
                <a:solidFill>
                  <a:schemeClr val="lt1"/>
                </a:solidFill>
                <a:latin typeface="Arial" panose="020B0604020202020204" pitchFamily="34" charset="0"/>
                <a:ea typeface="汉仪旗黑-55简" panose="00020600040101010101" charset="-128"/>
              </a:endParaRPr>
            </a:p>
          </p:txBody>
        </p:sp>
        <p:sp>
          <p:nvSpPr>
            <p:cNvPr id="14349" name="Rectangle 1053"/>
            <p:cNvSpPr/>
            <p:nvPr>
              <p:custDataLst>
                <p:tags r:id="rId24"/>
              </p:custDataLst>
            </p:nvPr>
          </p:nvSpPr>
          <p:spPr>
            <a:xfrm>
              <a:off x="3512" y="720"/>
              <a:ext cx="564" cy="600"/>
            </a:xfrm>
            <a:prstGeom prst="rect">
              <a:avLst/>
            </a:prstGeom>
            <a:solidFill>
              <a:schemeClr val="accent2"/>
            </a:solidFill>
            <a:ln w="9525" cap="flat" cmpd="sng">
              <a:solidFill>
                <a:schemeClr val="dk1"/>
              </a:solidFill>
              <a:prstDash val="solid"/>
              <a:miter/>
              <a:headEnd type="none" w="med" len="med"/>
              <a:tailEnd type="none" w="med" len="med"/>
            </a:ln>
          </p:spPr>
          <p:txBody>
            <a:bodyPr wrap="none">
              <a:spAutoFit/>
            </a:bodyPr>
            <a:p>
              <a:pPr algn="ctr"/>
              <a:r>
                <a:rPr lang="zh-CN" altLang="en-US" sz="2800" b="1" dirty="0">
                  <a:solidFill>
                    <a:schemeClr val="lt1"/>
                  </a:solidFill>
                  <a:latin typeface="Arial" panose="020B0604020202020204" pitchFamily="34" charset="0"/>
                  <a:ea typeface="汉仪旗黑-55简" panose="00020600040101010101" charset="-128"/>
                </a:rPr>
                <a:t>观念</a:t>
              </a:r>
              <a:endParaRPr lang="zh-CN" altLang="en-US" sz="2800" b="1" dirty="0">
                <a:solidFill>
                  <a:schemeClr val="lt1"/>
                </a:solidFill>
                <a:latin typeface="Arial" panose="020B0604020202020204" pitchFamily="34" charset="0"/>
                <a:ea typeface="汉仪旗黑-55简" panose="00020600040101010101" charset="-128"/>
              </a:endParaRPr>
            </a:p>
            <a:p>
              <a:pPr algn="ctr"/>
              <a:r>
                <a:rPr lang="zh-CN" altLang="en-US" sz="2800" b="1" dirty="0">
                  <a:solidFill>
                    <a:schemeClr val="lt1"/>
                  </a:solidFill>
                  <a:latin typeface="Arial" panose="020B0604020202020204" pitchFamily="34" charset="0"/>
                  <a:ea typeface="汉仪旗黑-55简" panose="00020600040101010101" charset="-128"/>
                </a:rPr>
                <a:t>革新</a:t>
              </a:r>
              <a:endParaRPr lang="zh-CN" altLang="en-US" sz="2800" b="1" dirty="0">
                <a:solidFill>
                  <a:schemeClr val="lt1"/>
                </a:solidFill>
                <a:latin typeface="Arial" panose="020B0604020202020204" pitchFamily="34" charset="0"/>
                <a:ea typeface="汉仪旗黑-55简" panose="00020600040101010101" charset="-128"/>
              </a:endParaRPr>
            </a:p>
          </p:txBody>
        </p:sp>
        <p:sp>
          <p:nvSpPr>
            <p:cNvPr id="14350" name="Line 1054"/>
            <p:cNvSpPr/>
            <p:nvPr>
              <p:custDataLst>
                <p:tags r:id="rId25"/>
              </p:custDataLst>
            </p:nvPr>
          </p:nvSpPr>
          <p:spPr>
            <a:xfrm flipV="1">
              <a:off x="3792" y="1296"/>
              <a:ext cx="0" cy="240"/>
            </a:xfrm>
            <a:prstGeom prst="line">
              <a:avLst/>
            </a:prstGeom>
            <a:ln w="38100" cap="flat" cmpd="sng">
              <a:solidFill>
                <a:schemeClr val="lt1"/>
              </a:solidFill>
              <a:prstDash val="solid"/>
              <a:headEnd type="triangle" w="med" len="med"/>
              <a:tailEnd type="triangle" w="med" len="med"/>
            </a:ln>
          </p:spPr>
        </p:sp>
        <p:sp>
          <p:nvSpPr>
            <p:cNvPr id="14351" name="Line 1055"/>
            <p:cNvSpPr/>
            <p:nvPr>
              <p:custDataLst>
                <p:tags r:id="rId26"/>
              </p:custDataLst>
            </p:nvPr>
          </p:nvSpPr>
          <p:spPr>
            <a:xfrm flipV="1">
              <a:off x="4560" y="1296"/>
              <a:ext cx="0" cy="240"/>
            </a:xfrm>
            <a:prstGeom prst="line">
              <a:avLst/>
            </a:prstGeom>
            <a:ln w="38100" cap="flat" cmpd="sng">
              <a:solidFill>
                <a:schemeClr val="lt1"/>
              </a:solidFill>
              <a:prstDash val="solid"/>
              <a:headEnd type="triangle" w="med" len="med"/>
              <a:tailEnd type="triangle" w="med" len="med"/>
            </a:ln>
          </p:spPr>
        </p:sp>
        <p:sp>
          <p:nvSpPr>
            <p:cNvPr id="14352" name="Line 1056"/>
            <p:cNvSpPr/>
            <p:nvPr>
              <p:custDataLst>
                <p:tags r:id="rId27"/>
              </p:custDataLst>
            </p:nvPr>
          </p:nvSpPr>
          <p:spPr>
            <a:xfrm rot="5400000" flipV="1">
              <a:off x="4152" y="1704"/>
              <a:ext cx="0" cy="240"/>
            </a:xfrm>
            <a:prstGeom prst="line">
              <a:avLst/>
            </a:prstGeom>
            <a:ln w="38100" cap="flat" cmpd="sng">
              <a:solidFill>
                <a:schemeClr val="lt1"/>
              </a:solidFill>
              <a:prstDash val="solid"/>
              <a:headEnd type="triangle" w="med" len="med"/>
              <a:tailEnd type="triangle" w="med" len="med"/>
            </a:ln>
          </p:spPr>
        </p:sp>
        <p:sp>
          <p:nvSpPr>
            <p:cNvPr id="14353" name="Line 1057"/>
            <p:cNvSpPr/>
            <p:nvPr>
              <p:custDataLst>
                <p:tags r:id="rId28"/>
              </p:custDataLst>
            </p:nvPr>
          </p:nvSpPr>
          <p:spPr>
            <a:xfrm rot="5400000" flipV="1">
              <a:off x="4152" y="936"/>
              <a:ext cx="0" cy="240"/>
            </a:xfrm>
            <a:prstGeom prst="line">
              <a:avLst/>
            </a:prstGeom>
            <a:ln w="38100" cap="flat" cmpd="sng">
              <a:solidFill>
                <a:schemeClr val="lt1"/>
              </a:solidFill>
              <a:prstDash val="solid"/>
              <a:headEnd type="triangle" w="med" len="med"/>
              <a:tailEnd type="triangle" w="med" len="med"/>
            </a:ln>
          </p:spPr>
        </p:sp>
        <p:sp>
          <p:nvSpPr>
            <p:cNvPr id="14354" name="Line 1058"/>
            <p:cNvSpPr/>
            <p:nvPr>
              <p:custDataLst>
                <p:tags r:id="rId29"/>
              </p:custDataLst>
            </p:nvPr>
          </p:nvSpPr>
          <p:spPr>
            <a:xfrm rot="2700000" flipH="1" flipV="1">
              <a:off x="3995" y="1411"/>
              <a:ext cx="344" cy="17"/>
            </a:xfrm>
            <a:prstGeom prst="line">
              <a:avLst/>
            </a:prstGeom>
            <a:ln w="38100" cap="flat" cmpd="sng">
              <a:solidFill>
                <a:schemeClr val="lt1"/>
              </a:solidFill>
              <a:prstDash val="solid"/>
              <a:headEnd type="triangle" w="med" len="med"/>
              <a:tailEnd type="triangle" w="med" len="med"/>
            </a:ln>
          </p:spPr>
        </p:sp>
        <p:sp>
          <p:nvSpPr>
            <p:cNvPr id="14355" name="Line 1059"/>
            <p:cNvSpPr/>
            <p:nvPr>
              <p:custDataLst>
                <p:tags r:id="rId30"/>
              </p:custDataLst>
            </p:nvPr>
          </p:nvSpPr>
          <p:spPr>
            <a:xfrm rot="-2700000" flipH="1" flipV="1">
              <a:off x="4024" y="1392"/>
              <a:ext cx="344" cy="17"/>
            </a:xfrm>
            <a:prstGeom prst="line">
              <a:avLst/>
            </a:prstGeom>
            <a:ln w="38100" cap="flat" cmpd="sng">
              <a:solidFill>
                <a:schemeClr val="lt1"/>
              </a:solidFill>
              <a:prstDash val="solid"/>
              <a:headEnd type="triangle" w="med" len="med"/>
              <a:tailEnd type="triangle" w="med" len="med"/>
            </a:ln>
          </p:spPr>
        </p:sp>
      </p:grpSp>
      <p:sp>
        <p:nvSpPr>
          <p:cNvPr id="14343" name="AutoShape 1063"/>
          <p:cNvSpPr/>
          <p:nvPr>
            <p:custDataLst>
              <p:tags r:id="rId31"/>
            </p:custDataLst>
          </p:nvPr>
        </p:nvSpPr>
        <p:spPr>
          <a:xfrm rot="10800000">
            <a:off x="5791200" y="3352800"/>
            <a:ext cx="457200" cy="685800"/>
          </a:xfrm>
          <a:prstGeom prst="downArrow">
            <a:avLst>
              <a:gd name="adj1" fmla="val 50000"/>
              <a:gd name="adj2" fmla="val 56694"/>
            </a:avLst>
          </a:prstGeom>
          <a:solidFill>
            <a:schemeClr val="accent1"/>
          </a:solidFill>
          <a:ln w="9525" cap="flat" cmpd="sng">
            <a:solidFill>
              <a:schemeClr val="dk1"/>
            </a:solidFill>
            <a:prstDash val="solid"/>
            <a:miter/>
            <a:headEnd type="none" w="med" len="med"/>
            <a:tailEnd type="none" w="med" len="med"/>
          </a:ln>
        </p:spPr>
        <p:txBody>
          <a:bodyPr vert="eaVert" wrap="none" anchor="ctr" anchorCtr="0"/>
          <a:p>
            <a:endParaRPr lang="zh-CN" altLang="en-US" sz="2400" dirty="0">
              <a:solidFill>
                <a:schemeClr val="dk1"/>
              </a:solidFill>
              <a:latin typeface="Times New Roman" panose="02020603050405020304" charset="0"/>
            </a:endParaRPr>
          </a:p>
        </p:txBody>
      </p:sp>
    </p:spTree>
  </p:cSld>
  <p:clrMapOvr>
    <a:masterClrMapping/>
  </p:clrMapOvr>
  <p:transition spd="slow">
    <p:checker dir="vert"/>
  </p:transition>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5362" name="Rectangle 2059"/>
          <p:cNvSpPr/>
          <p:nvPr>
            <p:custDataLst>
              <p:tags r:id="rId2"/>
            </p:custDataLst>
          </p:nvPr>
        </p:nvSpPr>
        <p:spPr>
          <a:xfrm>
            <a:off x="609600" y="1241425"/>
            <a:ext cx="6238875" cy="521970"/>
          </a:xfrm>
          <a:prstGeom prst="rect">
            <a:avLst/>
          </a:prstGeom>
          <a:noFill/>
          <a:ln w="9525">
            <a:noFill/>
          </a:ln>
        </p:spPr>
        <p:txBody>
          <a:bodyPr wrap="none">
            <a:spAutoFit/>
          </a:bodyPr>
          <a:p>
            <a:r>
              <a:rPr lang="zh-CN" altLang="en-US" sz="2800" b="1" dirty="0">
                <a:solidFill>
                  <a:schemeClr val="dk1"/>
                </a:solidFill>
                <a:latin typeface="Arial" panose="020B0604020202020204" pitchFamily="34" charset="0"/>
                <a:ea typeface="汉仪旗黑-55简" panose="00020600040101010101" charset="-128"/>
              </a:rPr>
              <a:t>精益生产之“心”、“技”、“体”：</a:t>
            </a:r>
            <a:endParaRPr lang="zh-CN" altLang="en-US" sz="2800" b="1" dirty="0">
              <a:solidFill>
                <a:schemeClr val="dk1"/>
              </a:solidFill>
              <a:latin typeface="Arial" panose="020B0604020202020204" pitchFamily="34" charset="0"/>
              <a:ea typeface="汉仪旗黑-55简" panose="00020600040101010101" charset="-128"/>
            </a:endParaRPr>
          </a:p>
        </p:txBody>
      </p:sp>
      <p:sp>
        <p:nvSpPr>
          <p:cNvPr id="741388" name="AutoShape 2060"/>
          <p:cNvSpPr>
            <a:spLocks noChangeArrowheads="1"/>
          </p:cNvSpPr>
          <p:nvPr>
            <p:custDataLst>
              <p:tags r:id="rId3"/>
            </p:custDataLst>
          </p:nvPr>
        </p:nvSpPr>
        <p:spPr bwMode="auto">
          <a:xfrm>
            <a:off x="1295400" y="2514600"/>
            <a:ext cx="1219200" cy="685800"/>
          </a:xfrm>
          <a:custGeom>
            <a:avLst/>
            <a:gdLst>
              <a:gd name="T0" fmla="*/ 10860 w 21600"/>
              <a:gd name="T1" fmla="*/ 2187 h 21600"/>
              <a:gd name="T2" fmla="*/ 2928 w 21600"/>
              <a:gd name="T3" fmla="*/ 10800 h 21600"/>
              <a:gd name="T4" fmla="*/ 10860 w 21600"/>
              <a:gd name="T5" fmla="*/ 21600 h 21600"/>
              <a:gd name="T6" fmla="*/ 18672 w 21600"/>
              <a:gd name="T7" fmla="*/ 10800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gradFill rotWithShape="0">
            <a:gsLst>
              <a:gs pos="0">
                <a:srgbClr val="FF0000"/>
              </a:gs>
              <a:gs pos="100000">
                <a:srgbClr val="FF0000">
                  <a:gamma/>
                  <a:shade val="46275"/>
                  <a:invGamma/>
                </a:srgbClr>
              </a:gs>
            </a:gsLst>
            <a:path path="shape">
              <a:fillToRect l="50000" t="50000" r="50000" b="50000"/>
            </a:path>
          </a:gradFill>
          <a:ln w="9525">
            <a:solidFill>
              <a:schemeClr val="dk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zh-CN" altLang="en-US" sz="2400" b="0" i="0" u="none" strike="noStrike" kern="1200" cap="none" spc="0" normalizeH="0" baseline="0" noProof="0" smtClean="0">
              <a:ln>
                <a:noFill/>
              </a:ln>
              <a:solidFill>
                <a:schemeClr val="dk1"/>
              </a:solidFill>
              <a:effectLst/>
              <a:uLnTx/>
              <a:uFillTx/>
              <a:latin typeface="Times New Roman" panose="02020603050405020304" charset="0"/>
              <a:ea typeface="宋体" panose="02010600030101010101" pitchFamily="2" charset="-122"/>
              <a:cs typeface="+mn-cs"/>
            </a:endParaRPr>
          </a:p>
        </p:txBody>
      </p:sp>
      <p:sp>
        <p:nvSpPr>
          <p:cNvPr id="15364" name="Rectangle 2061"/>
          <p:cNvSpPr/>
          <p:nvPr>
            <p:custDataLst>
              <p:tags r:id="rId4"/>
            </p:custDataLst>
          </p:nvPr>
        </p:nvSpPr>
        <p:spPr>
          <a:xfrm>
            <a:off x="2971800" y="2544763"/>
            <a:ext cx="2015490" cy="460375"/>
          </a:xfrm>
          <a:prstGeom prst="rect">
            <a:avLst/>
          </a:prstGeom>
          <a:noFill/>
          <a:ln w="9525">
            <a:noFill/>
          </a:ln>
        </p:spPr>
        <p:txBody>
          <a:bodyPr wrap="none">
            <a:spAutoFit/>
          </a:bodyPr>
          <a:p>
            <a:r>
              <a:rPr lang="zh-CN" altLang="en-US" sz="2400" b="1" dirty="0">
                <a:solidFill>
                  <a:schemeClr val="dk1"/>
                </a:solidFill>
                <a:latin typeface="Arial" panose="020B0604020202020204" pitchFamily="34" charset="0"/>
                <a:ea typeface="汉仪旗黑-55简" panose="00020600040101010101" charset="-128"/>
              </a:rPr>
              <a:t>转变思想观念</a:t>
            </a:r>
            <a:endParaRPr lang="zh-CN" altLang="en-US" sz="2400" b="1" dirty="0">
              <a:solidFill>
                <a:schemeClr val="dk1"/>
              </a:solidFill>
              <a:latin typeface="Arial" panose="020B0604020202020204" pitchFamily="34" charset="0"/>
              <a:ea typeface="汉仪旗黑-55简" panose="00020600040101010101" charset="-128"/>
            </a:endParaRPr>
          </a:p>
        </p:txBody>
      </p:sp>
      <p:sp>
        <p:nvSpPr>
          <p:cNvPr id="15365" name="Rectangle 2062"/>
          <p:cNvSpPr/>
          <p:nvPr>
            <p:custDataLst>
              <p:tags r:id="rId5"/>
            </p:custDataLst>
          </p:nvPr>
        </p:nvSpPr>
        <p:spPr>
          <a:xfrm>
            <a:off x="2971800" y="3429000"/>
            <a:ext cx="2015490" cy="460375"/>
          </a:xfrm>
          <a:prstGeom prst="rect">
            <a:avLst/>
          </a:prstGeom>
          <a:noFill/>
          <a:ln w="9525">
            <a:noFill/>
          </a:ln>
        </p:spPr>
        <p:txBody>
          <a:bodyPr wrap="none">
            <a:spAutoFit/>
          </a:bodyPr>
          <a:p>
            <a:r>
              <a:rPr lang="zh-CN" altLang="en-US" sz="2400" b="1" dirty="0">
                <a:solidFill>
                  <a:schemeClr val="dk1"/>
                </a:solidFill>
                <a:latin typeface="Arial" panose="020B0604020202020204" pitchFamily="34" charset="0"/>
                <a:ea typeface="汉仪旗黑-55简" panose="00020600040101010101" charset="-128"/>
              </a:rPr>
              <a:t>运用改善工具</a:t>
            </a:r>
            <a:endParaRPr lang="zh-CN" altLang="en-US" sz="2400" b="1" dirty="0">
              <a:solidFill>
                <a:schemeClr val="dk1"/>
              </a:solidFill>
              <a:latin typeface="Arial" panose="020B0604020202020204" pitchFamily="34" charset="0"/>
              <a:ea typeface="汉仪旗黑-55简" panose="00020600040101010101" charset="-128"/>
            </a:endParaRPr>
          </a:p>
        </p:txBody>
      </p:sp>
      <p:sp>
        <p:nvSpPr>
          <p:cNvPr id="15366" name="Rectangle 2063"/>
          <p:cNvSpPr/>
          <p:nvPr>
            <p:custDataLst>
              <p:tags r:id="rId6"/>
            </p:custDataLst>
          </p:nvPr>
        </p:nvSpPr>
        <p:spPr>
          <a:xfrm>
            <a:off x="2971800" y="4419600"/>
            <a:ext cx="2015490" cy="460375"/>
          </a:xfrm>
          <a:prstGeom prst="rect">
            <a:avLst/>
          </a:prstGeom>
          <a:noFill/>
          <a:ln w="9525">
            <a:noFill/>
          </a:ln>
        </p:spPr>
        <p:txBody>
          <a:bodyPr wrap="none">
            <a:spAutoFit/>
          </a:bodyPr>
          <a:p>
            <a:r>
              <a:rPr lang="zh-CN" altLang="en-US" sz="2400" b="1" dirty="0">
                <a:solidFill>
                  <a:schemeClr val="dk1"/>
                </a:solidFill>
                <a:latin typeface="Arial" panose="020B0604020202020204" pitchFamily="34" charset="0"/>
                <a:ea typeface="汉仪旗黑-55简" panose="00020600040101010101" charset="-128"/>
              </a:rPr>
              <a:t>持续全员实践</a:t>
            </a:r>
            <a:endParaRPr lang="zh-CN" altLang="en-US" sz="2400" b="1" dirty="0">
              <a:solidFill>
                <a:schemeClr val="dk1"/>
              </a:solidFill>
              <a:latin typeface="Arial" panose="020B0604020202020204" pitchFamily="34" charset="0"/>
              <a:ea typeface="汉仪旗黑-55简" panose="00020600040101010101" charset="-128"/>
            </a:endParaRPr>
          </a:p>
        </p:txBody>
      </p:sp>
    </p:spTree>
  </p:cSld>
  <p:clrMapOvr>
    <a:masterClrMapping/>
  </p:clrMapOvr>
  <p:transition spd="slow">
    <p:blinds/>
  </p:transition>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6386" name="Rectangle 5"/>
          <p:cNvSpPr/>
          <p:nvPr>
            <p:custDataLst>
              <p:tags r:id="rId2"/>
            </p:custDataLst>
          </p:nvPr>
        </p:nvSpPr>
        <p:spPr>
          <a:xfrm>
            <a:off x="381000" y="1092200"/>
            <a:ext cx="3942715" cy="521970"/>
          </a:xfrm>
          <a:prstGeom prst="rect">
            <a:avLst/>
          </a:prstGeom>
          <a:noFill/>
          <a:ln w="12700">
            <a:noFill/>
          </a:ln>
        </p:spPr>
        <p:txBody>
          <a:bodyPr wrap="none">
            <a:spAutoFit/>
          </a:bodyPr>
          <a:p>
            <a:r>
              <a:rPr lang="en-US" altLang="zh-CN" sz="2800" b="1" dirty="0">
                <a:solidFill>
                  <a:schemeClr val="dk1"/>
                </a:solidFill>
                <a:latin typeface="Arial" panose="020B0604020202020204" pitchFamily="34" charset="0"/>
                <a:ea typeface="汉仪旗黑-55简" panose="00020600040101010101" charset="-128"/>
              </a:rPr>
              <a:t>3</a:t>
            </a:r>
            <a:r>
              <a:rPr lang="zh-CN" altLang="en-US" sz="2800" b="1" dirty="0">
                <a:solidFill>
                  <a:schemeClr val="dk1"/>
                </a:solidFill>
                <a:latin typeface="Arial" panose="020B0604020202020204" pitchFamily="34" charset="0"/>
                <a:ea typeface="汉仪旗黑-55简" panose="00020600040101010101" charset="-128"/>
              </a:rPr>
              <a:t>、精益生产追求的目标</a:t>
            </a:r>
            <a:endParaRPr lang="zh-CN" altLang="en-US" sz="2800" b="1" dirty="0">
              <a:solidFill>
                <a:schemeClr val="dk1"/>
              </a:solidFill>
              <a:latin typeface="Arial" panose="020B0604020202020204" pitchFamily="34" charset="0"/>
              <a:ea typeface="汉仪旗黑-55简" panose="00020600040101010101" charset="-128"/>
            </a:endParaRPr>
          </a:p>
        </p:txBody>
      </p:sp>
      <p:sp>
        <p:nvSpPr>
          <p:cNvPr id="16387" name="Rectangle 9"/>
          <p:cNvSpPr/>
          <p:nvPr/>
        </p:nvSpPr>
        <p:spPr>
          <a:xfrm>
            <a:off x="1549877" y="2349500"/>
            <a:ext cx="3382010" cy="1568450"/>
          </a:xfrm>
          <a:prstGeom prst="rect">
            <a:avLst/>
          </a:prstGeom>
          <a:noFill/>
          <a:ln w="12700">
            <a:noFill/>
          </a:ln>
        </p:spPr>
        <p:txBody>
          <a:bodyPr wrap="none">
            <a:spAutoFit/>
          </a:bodyPr>
          <a:p>
            <a:pPr algn="ctr"/>
            <a:r>
              <a:rPr lang="en-US" altLang="zh-CN" sz="2800" b="1" dirty="0">
                <a:solidFill>
                  <a:schemeClr val="accent1"/>
                </a:solidFill>
                <a:latin typeface="Arial" panose="020B0604020202020204" pitchFamily="34" charset="0"/>
                <a:ea typeface="汉仪旗黑-55简" panose="00020600040101010101" charset="-128"/>
              </a:rPr>
              <a:t>7</a:t>
            </a:r>
            <a:r>
              <a:rPr lang="zh-CN" altLang="en-US" sz="2800" b="1" dirty="0">
                <a:solidFill>
                  <a:schemeClr val="accent1"/>
                </a:solidFill>
                <a:latin typeface="Arial" panose="020B0604020202020204" pitchFamily="34" charset="0"/>
                <a:ea typeface="汉仪旗黑-55简" panose="00020600040101010101" charset="-128"/>
              </a:rPr>
              <a:t>个“</a:t>
            </a:r>
            <a:r>
              <a:rPr lang="zh-CN" altLang="en-US" sz="9600" b="1" dirty="0">
                <a:solidFill>
                  <a:schemeClr val="accent1"/>
                </a:solidFill>
                <a:latin typeface="Arial" panose="020B0604020202020204" pitchFamily="34" charset="0"/>
                <a:ea typeface="汉仪旗黑-55简" panose="00020600040101010101" charset="-128"/>
              </a:rPr>
              <a:t>零</a:t>
            </a:r>
            <a:r>
              <a:rPr lang="zh-CN" altLang="en-US" sz="2800" b="1" dirty="0">
                <a:solidFill>
                  <a:schemeClr val="accent1"/>
                </a:solidFill>
                <a:latin typeface="Arial" panose="020B0604020202020204" pitchFamily="34" charset="0"/>
                <a:ea typeface="汉仪旗黑-55简" panose="00020600040101010101" charset="-128"/>
              </a:rPr>
              <a:t>”目标</a:t>
            </a:r>
            <a:endParaRPr lang="zh-CN" altLang="en-US" sz="2800" b="1" dirty="0">
              <a:solidFill>
                <a:schemeClr val="accent1"/>
              </a:solidFill>
              <a:latin typeface="Arial" panose="020B0604020202020204" pitchFamily="34" charset="0"/>
              <a:ea typeface="汉仪旗黑-55简" panose="00020600040101010101" charset="-128"/>
            </a:endParaRPr>
          </a:p>
        </p:txBody>
      </p:sp>
      <p:sp>
        <p:nvSpPr>
          <p:cNvPr id="16388" name="Rectangle 10"/>
          <p:cNvSpPr/>
          <p:nvPr>
            <p:custDataLst>
              <p:tags r:id="rId3"/>
            </p:custDataLst>
          </p:nvPr>
        </p:nvSpPr>
        <p:spPr>
          <a:xfrm>
            <a:off x="4695825" y="3295650"/>
            <a:ext cx="2691130" cy="2676525"/>
          </a:xfrm>
          <a:prstGeom prst="rect">
            <a:avLst/>
          </a:prstGeom>
          <a:noFill/>
          <a:ln w="12700">
            <a:noFill/>
          </a:ln>
        </p:spPr>
        <p:txBody>
          <a:bodyPr wrap="none">
            <a:spAutoFit/>
          </a:bodyPr>
          <a:p>
            <a:r>
              <a:rPr lang="en-US" altLang="zh-CN" sz="2400" b="1" dirty="0">
                <a:solidFill>
                  <a:schemeClr val="dk1"/>
                </a:solidFill>
                <a:latin typeface="Arial" panose="020B0604020202020204" pitchFamily="34" charset="0"/>
                <a:ea typeface="汉仪旗黑-55简" panose="00020600040101010101" charset="-128"/>
              </a:rPr>
              <a:t>      ☆  </a:t>
            </a:r>
            <a:r>
              <a:rPr lang="zh-CN" altLang="en-US" sz="2400" b="1" dirty="0">
                <a:solidFill>
                  <a:schemeClr val="dk1"/>
                </a:solidFill>
                <a:latin typeface="Arial" panose="020B0604020202020204" pitchFamily="34" charset="0"/>
                <a:ea typeface="汉仪旗黑-55简" panose="00020600040101010101" charset="-128"/>
              </a:rPr>
              <a:t>零切换浪费</a:t>
            </a:r>
            <a:endParaRPr lang="zh-CN" altLang="en-US" sz="2400" b="1" dirty="0">
              <a:solidFill>
                <a:schemeClr val="dk1"/>
              </a:solidFill>
              <a:latin typeface="Arial" panose="020B0604020202020204" pitchFamily="34" charset="0"/>
              <a:ea typeface="汉仪旗黑-55简" panose="00020600040101010101" charset="-128"/>
            </a:endParaRPr>
          </a:p>
          <a:p>
            <a:r>
              <a:rPr lang="zh-CN" altLang="en-US" sz="2400" b="1" dirty="0">
                <a:solidFill>
                  <a:schemeClr val="dk1"/>
                </a:solidFill>
                <a:latin typeface="Arial" panose="020B0604020202020204" pitchFamily="34" charset="0"/>
                <a:ea typeface="汉仪旗黑-55简" panose="00020600040101010101" charset="-128"/>
              </a:rPr>
              <a:t>    ☆  零库存</a:t>
            </a:r>
            <a:endParaRPr lang="zh-CN" altLang="en-US" sz="2400" b="1" dirty="0">
              <a:solidFill>
                <a:schemeClr val="dk1"/>
              </a:solidFill>
              <a:latin typeface="Arial" panose="020B0604020202020204" pitchFamily="34" charset="0"/>
              <a:ea typeface="汉仪旗黑-55简" panose="00020600040101010101" charset="-128"/>
            </a:endParaRPr>
          </a:p>
          <a:p>
            <a:r>
              <a:rPr lang="zh-CN" altLang="en-US" sz="2400" b="1" dirty="0">
                <a:solidFill>
                  <a:schemeClr val="dk1"/>
                </a:solidFill>
                <a:latin typeface="Arial" panose="020B0604020202020204" pitchFamily="34" charset="0"/>
                <a:ea typeface="汉仪旗黑-55简" panose="00020600040101010101" charset="-128"/>
              </a:rPr>
              <a:t>  ☆  零浪费</a:t>
            </a:r>
            <a:endParaRPr lang="zh-CN" altLang="en-US" sz="2400" b="1" dirty="0">
              <a:solidFill>
                <a:schemeClr val="dk1"/>
              </a:solidFill>
              <a:latin typeface="Arial" panose="020B0604020202020204" pitchFamily="34" charset="0"/>
              <a:ea typeface="汉仪旗黑-55简" panose="00020600040101010101" charset="-128"/>
            </a:endParaRPr>
          </a:p>
          <a:p>
            <a:r>
              <a:rPr lang="zh-CN" altLang="en-US" sz="2400" b="1" dirty="0">
                <a:solidFill>
                  <a:schemeClr val="dk1"/>
                </a:solidFill>
                <a:latin typeface="Arial" panose="020B0604020202020204" pitchFamily="34" charset="0"/>
                <a:ea typeface="汉仪旗黑-55简" panose="00020600040101010101" charset="-128"/>
              </a:rPr>
              <a:t>☆  零不良</a:t>
            </a:r>
            <a:endParaRPr lang="zh-CN" altLang="en-US" sz="2400" b="1" dirty="0">
              <a:solidFill>
                <a:schemeClr val="dk1"/>
              </a:solidFill>
              <a:latin typeface="Arial" panose="020B0604020202020204" pitchFamily="34" charset="0"/>
              <a:ea typeface="汉仪旗黑-55简" panose="00020600040101010101" charset="-128"/>
            </a:endParaRPr>
          </a:p>
          <a:p>
            <a:r>
              <a:rPr lang="zh-CN" altLang="en-US" sz="2400" b="1" dirty="0">
                <a:solidFill>
                  <a:schemeClr val="dk1"/>
                </a:solidFill>
                <a:latin typeface="Arial" panose="020B0604020202020204" pitchFamily="34" charset="0"/>
                <a:ea typeface="汉仪旗黑-55简" panose="00020600040101010101" charset="-128"/>
              </a:rPr>
              <a:t>  ☆  零故障</a:t>
            </a:r>
            <a:endParaRPr lang="zh-CN" altLang="en-US" sz="2400" b="1" dirty="0">
              <a:solidFill>
                <a:schemeClr val="dk1"/>
              </a:solidFill>
              <a:latin typeface="Arial" panose="020B0604020202020204" pitchFamily="34" charset="0"/>
              <a:ea typeface="汉仪旗黑-55简" panose="00020600040101010101" charset="-128"/>
            </a:endParaRPr>
          </a:p>
          <a:p>
            <a:r>
              <a:rPr lang="zh-CN" altLang="en-US" sz="2400" b="1" dirty="0">
                <a:solidFill>
                  <a:schemeClr val="dk1"/>
                </a:solidFill>
                <a:latin typeface="Arial" panose="020B0604020202020204" pitchFamily="34" charset="0"/>
                <a:ea typeface="汉仪旗黑-55简" panose="00020600040101010101" charset="-128"/>
              </a:rPr>
              <a:t>    ☆  零停滞</a:t>
            </a:r>
            <a:endParaRPr lang="zh-CN" altLang="en-US" sz="2400" b="1" dirty="0">
              <a:solidFill>
                <a:schemeClr val="dk1"/>
              </a:solidFill>
              <a:latin typeface="Arial" panose="020B0604020202020204" pitchFamily="34" charset="0"/>
              <a:ea typeface="汉仪旗黑-55简" panose="00020600040101010101" charset="-128"/>
            </a:endParaRPr>
          </a:p>
          <a:p>
            <a:r>
              <a:rPr lang="zh-CN" altLang="en-US" sz="2400" b="1" dirty="0">
                <a:solidFill>
                  <a:schemeClr val="dk1"/>
                </a:solidFill>
                <a:latin typeface="Arial" panose="020B0604020202020204" pitchFamily="34" charset="0"/>
                <a:ea typeface="汉仪旗黑-55简" panose="00020600040101010101" charset="-128"/>
              </a:rPr>
              <a:t>      ☆  零事故</a:t>
            </a:r>
            <a:endParaRPr lang="zh-CN" altLang="en-US" sz="2400" b="1" dirty="0">
              <a:solidFill>
                <a:schemeClr val="dk1"/>
              </a:solidFill>
              <a:latin typeface="Arial" panose="020B0604020202020204" pitchFamily="34" charset="0"/>
              <a:ea typeface="汉仪旗黑-55简" panose="00020600040101010101" charset="-128"/>
            </a:endParaRPr>
          </a:p>
        </p:txBody>
      </p:sp>
    </p:spTree>
  </p:cSld>
  <p:clrMapOvr>
    <a:masterClrMapping/>
  </p:clrMapOvr>
  <p:transition spd="slow">
    <p:blinds/>
  </p:transition>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7410" name="Rectangle 87"/>
          <p:cNvSpPr/>
          <p:nvPr/>
        </p:nvSpPr>
        <p:spPr>
          <a:xfrm>
            <a:off x="191611" y="1524000"/>
            <a:ext cx="6965315" cy="3169285"/>
          </a:xfrm>
          <a:prstGeom prst="rect">
            <a:avLst/>
          </a:prstGeom>
          <a:noFill/>
          <a:ln w="12700">
            <a:noFill/>
          </a:ln>
        </p:spPr>
        <p:txBody>
          <a:bodyPr wrap="none">
            <a:spAutoFit/>
          </a:bodyPr>
          <a:p>
            <a:pPr algn="ctr"/>
            <a:r>
              <a:rPr lang="en-US" altLang="zh-CN" sz="6000" b="1" dirty="0">
                <a:solidFill>
                  <a:schemeClr val="accent1"/>
                </a:solidFill>
                <a:latin typeface="Arial" panose="020B0604020202020204" pitchFamily="34" charset="0"/>
                <a:ea typeface="汉仪文黑-85W" panose="00020600040101010101" charset="-122"/>
              </a:rPr>
              <a:t>7</a:t>
            </a:r>
            <a:r>
              <a:rPr lang="zh-CN" altLang="en-US" sz="6000" b="1" dirty="0">
                <a:solidFill>
                  <a:schemeClr val="accent1"/>
                </a:solidFill>
                <a:latin typeface="Arial" panose="020B0604020202020204" pitchFamily="34" charset="0"/>
                <a:ea typeface="汉仪文黑-85W" panose="00020600040101010101" charset="-122"/>
              </a:rPr>
              <a:t>个“</a:t>
            </a:r>
            <a:r>
              <a:rPr lang="zh-CN" altLang="en-US" sz="20000" b="1" dirty="0">
                <a:solidFill>
                  <a:schemeClr val="accent1"/>
                </a:solidFill>
                <a:latin typeface="Arial" panose="020B0604020202020204" pitchFamily="34" charset="0"/>
                <a:ea typeface="汉仪文黑-85W" panose="00020600040101010101" charset="-122"/>
              </a:rPr>
              <a:t>零</a:t>
            </a:r>
            <a:r>
              <a:rPr lang="zh-CN" altLang="en-US" sz="6000" b="1" dirty="0">
                <a:solidFill>
                  <a:schemeClr val="accent1"/>
                </a:solidFill>
                <a:latin typeface="Arial" panose="020B0604020202020204" pitchFamily="34" charset="0"/>
                <a:ea typeface="汉仪文黑-85W" panose="00020600040101010101" charset="-122"/>
              </a:rPr>
              <a:t>”目标</a:t>
            </a:r>
            <a:endParaRPr lang="zh-CN" altLang="en-US" sz="6000" b="1" dirty="0">
              <a:solidFill>
                <a:schemeClr val="accent1"/>
              </a:solidFill>
              <a:latin typeface="Arial" panose="020B0604020202020204" pitchFamily="34" charset="0"/>
              <a:ea typeface="汉仪文黑-85W" panose="00020600040101010101" charset="-122"/>
            </a:endParaRPr>
          </a:p>
        </p:txBody>
      </p:sp>
      <p:graphicFrame>
        <p:nvGraphicFramePr>
          <p:cNvPr id="743539" name="Group 115"/>
          <p:cNvGraphicFramePr>
            <a:graphicFrameLocks noGrp="1"/>
          </p:cNvGraphicFramePr>
          <p:nvPr/>
        </p:nvGraphicFramePr>
        <p:xfrm>
          <a:off x="533400" y="1447800"/>
          <a:ext cx="8001000" cy="5072063"/>
        </p:xfrm>
        <a:graphic>
          <a:graphicData uri="http://schemas.openxmlformats.org/drawingml/2006/table">
            <a:tbl>
              <a:tblPr/>
              <a:tblGrid>
                <a:gridCol w="1066800"/>
                <a:gridCol w="990600"/>
                <a:gridCol w="2057400"/>
                <a:gridCol w="3886200"/>
              </a:tblGrid>
              <a:tr h="304800">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零目标</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目的</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现    状</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思考原则与方法</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零</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切换</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浪费</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多品种</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对应</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切换时间长，</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切换后不稳定</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  </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经济批量</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物流方式</a:t>
                      </a: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JIT</a:t>
                      </a:r>
                      <a:endPar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  </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生产计划标准化</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作业管理</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标准化作业</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6538">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零</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库存</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发现</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真正</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问题</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大量库存造成成本高、周转困难，且看不到真正的问题在哪里</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  </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探求必要库存的原因</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库存规模的合理使用</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均衡化生产</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设备流水化</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零</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浪费</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降低</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成本</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地下工厂”浪费严重，似乎无法发现、无法消除</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  </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整体能力协调</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拉式生产彻底暴露问题</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流程路线图</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blinds/>
  </p:transition>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8434" name="Rectangle 1029"/>
          <p:cNvSpPr/>
          <p:nvPr/>
        </p:nvSpPr>
        <p:spPr>
          <a:xfrm>
            <a:off x="267811" y="1355725"/>
            <a:ext cx="6965315" cy="3169285"/>
          </a:xfrm>
          <a:prstGeom prst="rect">
            <a:avLst/>
          </a:prstGeom>
          <a:noFill/>
          <a:ln w="12700">
            <a:noFill/>
          </a:ln>
        </p:spPr>
        <p:txBody>
          <a:bodyPr wrap="none">
            <a:spAutoFit/>
          </a:bodyPr>
          <a:p>
            <a:pPr algn="ctr"/>
            <a:r>
              <a:rPr lang="en-US" altLang="zh-CN" sz="6000" b="1" dirty="0">
                <a:solidFill>
                  <a:schemeClr val="accent1">
                    <a:lumMod val="60000"/>
                    <a:lumOff val="40000"/>
                  </a:schemeClr>
                </a:solidFill>
                <a:latin typeface="Arial" panose="020B0604020202020204" pitchFamily="34" charset="0"/>
                <a:ea typeface="汉仪文黑-85W" panose="00020600040101010101" charset="-122"/>
              </a:rPr>
              <a:t>7</a:t>
            </a:r>
            <a:r>
              <a:rPr lang="zh-CN" altLang="en-US" sz="6000" b="1" dirty="0">
                <a:solidFill>
                  <a:schemeClr val="accent1">
                    <a:lumMod val="60000"/>
                    <a:lumOff val="40000"/>
                  </a:schemeClr>
                </a:solidFill>
                <a:latin typeface="Arial" panose="020B0604020202020204" pitchFamily="34" charset="0"/>
                <a:ea typeface="汉仪文黑-85W" panose="00020600040101010101" charset="-122"/>
              </a:rPr>
              <a:t>个“</a:t>
            </a:r>
            <a:r>
              <a:rPr lang="zh-CN" altLang="en-US" sz="20000" b="1" dirty="0">
                <a:solidFill>
                  <a:schemeClr val="accent1">
                    <a:lumMod val="60000"/>
                    <a:lumOff val="40000"/>
                  </a:schemeClr>
                </a:solidFill>
                <a:latin typeface="Arial" panose="020B0604020202020204" pitchFamily="34" charset="0"/>
                <a:ea typeface="汉仪文黑-85W" panose="00020600040101010101" charset="-122"/>
              </a:rPr>
              <a:t>零</a:t>
            </a:r>
            <a:r>
              <a:rPr lang="zh-CN" altLang="en-US" sz="6000" b="1" dirty="0">
                <a:solidFill>
                  <a:schemeClr val="accent1">
                    <a:lumMod val="60000"/>
                    <a:lumOff val="40000"/>
                  </a:schemeClr>
                </a:solidFill>
                <a:latin typeface="Arial" panose="020B0604020202020204" pitchFamily="34" charset="0"/>
                <a:ea typeface="汉仪文黑-85W" panose="00020600040101010101" charset="-122"/>
              </a:rPr>
              <a:t>”目标</a:t>
            </a:r>
            <a:endParaRPr lang="zh-CN" altLang="en-US" sz="6000" b="1" dirty="0">
              <a:solidFill>
                <a:schemeClr val="accent1">
                  <a:lumMod val="60000"/>
                  <a:lumOff val="40000"/>
                </a:schemeClr>
              </a:solidFill>
              <a:latin typeface="Arial" panose="020B0604020202020204" pitchFamily="34" charset="0"/>
              <a:ea typeface="汉仪文黑-85W" panose="00020600040101010101" charset="-122"/>
            </a:endParaRPr>
          </a:p>
        </p:txBody>
      </p:sp>
      <p:graphicFrame>
        <p:nvGraphicFramePr>
          <p:cNvPr id="746536" name="Group 1064"/>
          <p:cNvGraphicFramePr>
            <a:graphicFrameLocks noGrp="1"/>
          </p:cNvGraphicFramePr>
          <p:nvPr>
            <p:custDataLst>
              <p:tags r:id="rId2"/>
            </p:custDataLst>
          </p:nvPr>
        </p:nvGraphicFramePr>
        <p:xfrm>
          <a:off x="609600" y="1295400"/>
          <a:ext cx="8229600" cy="5256213"/>
        </p:xfrm>
        <a:graphic>
          <a:graphicData uri="http://schemas.openxmlformats.org/drawingml/2006/table">
            <a:tbl>
              <a:tblPr/>
              <a:tblGrid>
                <a:gridCol w="1066800"/>
                <a:gridCol w="990600"/>
                <a:gridCol w="2743200"/>
                <a:gridCol w="3429000"/>
              </a:tblGrid>
              <a:tr h="252095">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零目标</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目的</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现    状</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思考原则与方法</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95513">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零</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不良</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质量</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保证</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低级错误频发，</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不良率高企，</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批量事故多发，</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忙于“救火”</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  </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三不主义</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零缺陷运动</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工作质量</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全员质量改善活动</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自主研究活动</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质量改善工具运用</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6538">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零</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故障</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生产</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效率</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故障频繁发生，</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加班加点与待工待料一样多</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  </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效率管理</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TPM</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全面设备维护</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故障分析与故障源对策</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初期清扫与自主维护</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零</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停滞</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缩短</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交货期</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交货期长、延迟交货多</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顾客投诉多，</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加班加点、赶工赶料</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  </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同步化、均衡化</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生产布局改善</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设备小型化、专用化</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blinds/>
  </p:transition>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9458" name="Rectangle 5"/>
          <p:cNvSpPr/>
          <p:nvPr/>
        </p:nvSpPr>
        <p:spPr>
          <a:xfrm>
            <a:off x="267811" y="898525"/>
            <a:ext cx="6965315" cy="3169285"/>
          </a:xfrm>
          <a:prstGeom prst="rect">
            <a:avLst/>
          </a:prstGeom>
          <a:noFill/>
          <a:ln w="12700">
            <a:noFill/>
          </a:ln>
        </p:spPr>
        <p:txBody>
          <a:bodyPr wrap="none">
            <a:spAutoFit/>
          </a:bodyPr>
          <a:p>
            <a:pPr algn="ctr"/>
            <a:r>
              <a:rPr lang="en-US" altLang="zh-CN" sz="6000" b="1" dirty="0">
                <a:solidFill>
                  <a:schemeClr val="accent1">
                    <a:lumMod val="60000"/>
                    <a:lumOff val="40000"/>
                  </a:schemeClr>
                </a:solidFill>
                <a:latin typeface="Arial" panose="020B0604020202020204" pitchFamily="34" charset="0"/>
                <a:ea typeface="汉仪旗黑-55简" panose="00020600040101010101" charset="-128"/>
              </a:rPr>
              <a:t>7</a:t>
            </a:r>
            <a:r>
              <a:rPr lang="zh-CN" altLang="en-US" sz="6000" b="1" dirty="0">
                <a:solidFill>
                  <a:schemeClr val="accent1">
                    <a:lumMod val="60000"/>
                    <a:lumOff val="40000"/>
                  </a:schemeClr>
                </a:solidFill>
                <a:latin typeface="Arial" panose="020B0604020202020204" pitchFamily="34" charset="0"/>
                <a:ea typeface="汉仪旗黑-55简" panose="00020600040101010101" charset="-128"/>
              </a:rPr>
              <a:t>个“</a:t>
            </a:r>
            <a:r>
              <a:rPr lang="zh-CN" altLang="en-US" sz="20000" b="1" dirty="0">
                <a:solidFill>
                  <a:schemeClr val="accent1">
                    <a:lumMod val="60000"/>
                    <a:lumOff val="40000"/>
                  </a:schemeClr>
                </a:solidFill>
                <a:latin typeface="Arial" panose="020B0604020202020204" pitchFamily="34" charset="0"/>
                <a:ea typeface="汉仪旗黑-55简" panose="00020600040101010101" charset="-128"/>
              </a:rPr>
              <a:t>零</a:t>
            </a:r>
            <a:r>
              <a:rPr lang="zh-CN" altLang="en-US" sz="6000" b="1" dirty="0">
                <a:solidFill>
                  <a:schemeClr val="accent1">
                    <a:lumMod val="60000"/>
                    <a:lumOff val="40000"/>
                  </a:schemeClr>
                </a:solidFill>
                <a:latin typeface="Arial" panose="020B0604020202020204" pitchFamily="34" charset="0"/>
                <a:ea typeface="汉仪旗黑-55简" panose="00020600040101010101" charset="-128"/>
              </a:rPr>
              <a:t>”目标</a:t>
            </a:r>
            <a:endParaRPr lang="zh-CN" altLang="en-US" sz="6000" b="1" dirty="0">
              <a:solidFill>
                <a:schemeClr val="accent1">
                  <a:lumMod val="60000"/>
                  <a:lumOff val="40000"/>
                </a:schemeClr>
              </a:solidFill>
              <a:latin typeface="Arial" panose="020B0604020202020204" pitchFamily="34" charset="0"/>
              <a:ea typeface="汉仪旗黑-55简" panose="00020600040101010101" charset="-128"/>
            </a:endParaRPr>
          </a:p>
        </p:txBody>
      </p:sp>
      <p:graphicFrame>
        <p:nvGraphicFramePr>
          <p:cNvPr id="744481" name="Group 33"/>
          <p:cNvGraphicFramePr>
            <a:graphicFrameLocks noGrp="1"/>
          </p:cNvGraphicFramePr>
          <p:nvPr/>
        </p:nvGraphicFramePr>
        <p:xfrm>
          <a:off x="609600" y="1295400"/>
          <a:ext cx="8229600" cy="2620963"/>
        </p:xfrm>
        <a:graphic>
          <a:graphicData uri="http://schemas.openxmlformats.org/drawingml/2006/table">
            <a:tbl>
              <a:tblPr/>
              <a:tblGrid>
                <a:gridCol w="1066800"/>
                <a:gridCol w="990600"/>
                <a:gridCol w="2743200"/>
                <a:gridCol w="3429000"/>
              </a:tblGrid>
              <a:tr h="304800">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零目标</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目的</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现    状</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思考原则与方法</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零</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事故</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安全</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保证</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忙于赶货疲于奔命，</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忽视安全事故频发，</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意识淡薄，人为事故多</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  </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安全第一</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5S</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活动</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KYT</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危险预知训练</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定期巡查</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安全教育活动</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  </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安全改善活动</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6" name="Rectangle 34"/>
          <p:cNvSpPr/>
          <p:nvPr>
            <p:custDataLst>
              <p:tags r:id="rId2"/>
            </p:custDataLst>
          </p:nvPr>
        </p:nvSpPr>
        <p:spPr>
          <a:xfrm>
            <a:off x="1676400" y="4632325"/>
            <a:ext cx="6400800" cy="1322070"/>
          </a:xfrm>
          <a:prstGeom prst="rect">
            <a:avLst/>
          </a:prstGeom>
          <a:noFill/>
          <a:ln w="12700">
            <a:noFill/>
          </a:ln>
        </p:spPr>
        <p:txBody>
          <a:bodyPr>
            <a:spAutoFit/>
          </a:bodyPr>
          <a:p>
            <a:r>
              <a:rPr lang="en-US" altLang="zh-CN" sz="2000" b="1" dirty="0">
                <a:solidFill>
                  <a:schemeClr val="dk1"/>
                </a:solidFill>
                <a:latin typeface="Arial" panose="020B0604020202020204" pitchFamily="34" charset="0"/>
                <a:ea typeface="汉仪旗黑-55简" panose="00020600040101010101" charset="-128"/>
              </a:rPr>
              <a:t>        </a:t>
            </a:r>
            <a:r>
              <a:rPr lang="zh-CN" altLang="en-US" sz="2000" b="1" dirty="0">
                <a:solidFill>
                  <a:schemeClr val="dk1"/>
                </a:solidFill>
                <a:latin typeface="Arial" panose="020B0604020202020204" pitchFamily="34" charset="0"/>
                <a:ea typeface="汉仪旗黑-55简" panose="00020600040101010101" charset="-128"/>
              </a:rPr>
              <a:t>与传统的大批量生产相比，精益生产只需要一半的人员、一半的生产场地、一半的投资、一半的生产周期、一半的产品开发时间和少得多的库存，就能生产质量更高、品种更多的产品。</a:t>
            </a:r>
            <a:endParaRPr lang="zh-CN" altLang="en-US" sz="2000" b="1" dirty="0">
              <a:solidFill>
                <a:schemeClr val="dk1"/>
              </a:solidFill>
              <a:latin typeface="Arial" panose="020B0604020202020204" pitchFamily="34" charset="0"/>
              <a:ea typeface="汉仪旗黑-55简" panose="00020600040101010101" charset="-128"/>
            </a:endParaRPr>
          </a:p>
        </p:txBody>
      </p:sp>
    </p:spTree>
  </p:cSld>
  <p:clrMapOvr>
    <a:masterClrMapping/>
  </p:clrMapOvr>
  <p:transition spd="slow">
    <p:blinds/>
  </p:transition>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0482" name="AutoShape 30"/>
          <p:cNvSpPr/>
          <p:nvPr>
            <p:custDataLst>
              <p:tags r:id="rId2"/>
            </p:custDataLst>
          </p:nvPr>
        </p:nvSpPr>
        <p:spPr>
          <a:xfrm>
            <a:off x="304800" y="2667000"/>
            <a:ext cx="4102100" cy="4102100"/>
          </a:xfrm>
          <a:custGeom>
            <a:avLst/>
            <a:gdLst>
              <a:gd name="txL" fmla="*/ 3163 w 21600"/>
              <a:gd name="txT" fmla="*/ 3163 h 21600"/>
              <a:gd name="txR" fmla="*/ 18437 w 21600"/>
              <a:gd name="txB" fmla="*/ 18437 h 21600"/>
            </a:gdLst>
            <a:ahLst/>
            <a:cxnLst>
              <a:cxn ang="0">
                <a:pos x="2051050" y="0"/>
              </a:cxn>
              <a:cxn ang="0">
                <a:pos x="600692" y="600692"/>
              </a:cxn>
              <a:cxn ang="0">
                <a:pos x="0" y="2051050"/>
              </a:cxn>
              <a:cxn ang="0">
                <a:pos x="600692" y="3501408"/>
              </a:cxn>
              <a:cxn ang="0">
                <a:pos x="2051050" y="4102100"/>
              </a:cxn>
              <a:cxn ang="0">
                <a:pos x="3501408" y="3501408"/>
              </a:cxn>
              <a:cxn ang="0">
                <a:pos x="4102100" y="2051050"/>
              </a:cxn>
              <a:cxn ang="0">
                <a:pos x="3501408" y="600692"/>
              </a:cxn>
            </a:cxnLst>
            <a:rect l="txL" t="txT" r="txR" b="txB"/>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357" y="10800"/>
                </a:moveTo>
                <a:cubicBezTo>
                  <a:pt x="2357" y="15463"/>
                  <a:pt x="6137" y="19243"/>
                  <a:pt x="10800" y="19243"/>
                </a:cubicBezTo>
                <a:cubicBezTo>
                  <a:pt x="15463" y="19243"/>
                  <a:pt x="19243" y="15463"/>
                  <a:pt x="19243" y="10800"/>
                </a:cubicBezTo>
                <a:cubicBezTo>
                  <a:pt x="19243" y="6137"/>
                  <a:pt x="15463" y="2357"/>
                  <a:pt x="10800" y="2357"/>
                </a:cubicBezTo>
                <a:cubicBezTo>
                  <a:pt x="6137" y="2357"/>
                  <a:pt x="2357" y="6137"/>
                  <a:pt x="2357" y="10800"/>
                </a:cubicBezTo>
                <a:close/>
              </a:path>
            </a:pathLst>
          </a:custGeom>
          <a:solidFill>
            <a:schemeClr val="accent2">
              <a:alpha val="100000"/>
            </a:schemeClr>
          </a:solidFill>
          <a:ln w="9525" cap="flat" cmpd="sng">
            <a:solidFill>
              <a:schemeClr val="dk1">
                <a:alpha val="100000"/>
              </a:schemeClr>
            </a:solidFill>
            <a:prstDash val="solid"/>
            <a:round/>
            <a:headEnd type="none" w="med" len="med"/>
            <a:tailEnd type="none" w="med" len="med"/>
          </a:ln>
        </p:spPr>
        <p:txBody>
          <a:bodyPr/>
          <a:p>
            <a:endParaRPr lang="zh-CN" altLang="en-US" sz="2400">
              <a:solidFill>
                <a:schemeClr val="dk1"/>
              </a:solidFill>
            </a:endParaRPr>
          </a:p>
        </p:txBody>
      </p:sp>
      <p:sp>
        <p:nvSpPr>
          <p:cNvPr id="20483" name="AutoShape 31"/>
          <p:cNvSpPr/>
          <p:nvPr>
            <p:custDataLst>
              <p:tags r:id="rId3"/>
            </p:custDataLst>
          </p:nvPr>
        </p:nvSpPr>
        <p:spPr>
          <a:xfrm>
            <a:off x="914400" y="3292475"/>
            <a:ext cx="2879725" cy="2879725"/>
          </a:xfrm>
          <a:custGeom>
            <a:avLst/>
            <a:gdLst>
              <a:gd name="txL" fmla="*/ 3163 w 21600"/>
              <a:gd name="txT" fmla="*/ 3163 h 21600"/>
              <a:gd name="txR" fmla="*/ 18437 w 21600"/>
              <a:gd name="txB" fmla="*/ 18437 h 21600"/>
            </a:gdLst>
            <a:ahLst/>
            <a:cxnLst>
              <a:cxn ang="0">
                <a:pos x="1439863" y="0"/>
              </a:cxn>
              <a:cxn ang="0">
                <a:pos x="421693" y="421693"/>
              </a:cxn>
              <a:cxn ang="0">
                <a:pos x="0" y="1439863"/>
              </a:cxn>
              <a:cxn ang="0">
                <a:pos x="421693" y="2458032"/>
              </a:cxn>
              <a:cxn ang="0">
                <a:pos x="1439863" y="2879725"/>
              </a:cxn>
              <a:cxn ang="0">
                <a:pos x="2458032" y="2458032"/>
              </a:cxn>
              <a:cxn ang="0">
                <a:pos x="2879725" y="1439863"/>
              </a:cxn>
              <a:cxn ang="0">
                <a:pos x="2458032" y="421693"/>
              </a:cxn>
            </a:cxnLst>
            <a:rect l="txL" t="txT" r="txR" b="txB"/>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382" y="10800"/>
                </a:moveTo>
                <a:cubicBezTo>
                  <a:pt x="3382" y="14897"/>
                  <a:pt x="6703" y="18218"/>
                  <a:pt x="10800" y="18218"/>
                </a:cubicBezTo>
                <a:cubicBezTo>
                  <a:pt x="14897" y="18218"/>
                  <a:pt x="18218" y="14897"/>
                  <a:pt x="18218" y="10800"/>
                </a:cubicBezTo>
                <a:cubicBezTo>
                  <a:pt x="18218" y="6703"/>
                  <a:pt x="14897" y="3382"/>
                  <a:pt x="10800" y="3382"/>
                </a:cubicBezTo>
                <a:cubicBezTo>
                  <a:pt x="6703" y="3382"/>
                  <a:pt x="3382" y="6703"/>
                  <a:pt x="3382" y="10800"/>
                </a:cubicBezTo>
                <a:close/>
              </a:path>
            </a:pathLst>
          </a:custGeom>
          <a:solidFill>
            <a:schemeClr val="accent4">
              <a:alpha val="100000"/>
            </a:schemeClr>
          </a:solidFill>
          <a:ln w="9525" cap="flat" cmpd="sng">
            <a:solidFill>
              <a:schemeClr val="dk1">
                <a:alpha val="100000"/>
              </a:schemeClr>
            </a:solidFill>
            <a:prstDash val="solid"/>
            <a:round/>
            <a:headEnd type="none" w="med" len="med"/>
            <a:tailEnd type="none" w="med" len="med"/>
          </a:ln>
        </p:spPr>
        <p:txBody>
          <a:bodyPr/>
          <a:p>
            <a:endParaRPr lang="zh-CN" altLang="en-US" sz="2400">
              <a:solidFill>
                <a:schemeClr val="dk1"/>
              </a:solidFill>
            </a:endParaRPr>
          </a:p>
        </p:txBody>
      </p:sp>
      <p:sp>
        <p:nvSpPr>
          <p:cNvPr id="20484" name="Oval 32"/>
          <p:cNvSpPr/>
          <p:nvPr>
            <p:custDataLst>
              <p:tags r:id="rId4"/>
            </p:custDataLst>
          </p:nvPr>
        </p:nvSpPr>
        <p:spPr>
          <a:xfrm>
            <a:off x="1584325" y="3970338"/>
            <a:ext cx="1511300" cy="1511300"/>
          </a:xfrm>
          <a:prstGeom prst="ellipse">
            <a:avLst/>
          </a:prstGeom>
          <a:solidFill>
            <a:srgbClr val="FF0000"/>
          </a:solidFill>
          <a:ln w="9525" cap="flat" cmpd="sng">
            <a:solidFill>
              <a:schemeClr val="dk1"/>
            </a:solidFill>
            <a:prstDash val="solid"/>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0485" name="Line 33"/>
          <p:cNvSpPr/>
          <p:nvPr>
            <p:custDataLst>
              <p:tags r:id="rId5"/>
            </p:custDataLst>
          </p:nvPr>
        </p:nvSpPr>
        <p:spPr>
          <a:xfrm rot="2700000">
            <a:off x="1584325" y="4724400"/>
            <a:ext cx="1524000" cy="0"/>
          </a:xfrm>
          <a:prstGeom prst="line">
            <a:avLst/>
          </a:prstGeom>
          <a:ln w="38100" cap="flat" cmpd="sng">
            <a:solidFill>
              <a:schemeClr val="lt1"/>
            </a:solidFill>
            <a:prstDash val="solid"/>
            <a:headEnd type="none" w="med" len="med"/>
            <a:tailEnd type="none" w="med" len="med"/>
          </a:ln>
        </p:spPr>
      </p:sp>
      <p:sp>
        <p:nvSpPr>
          <p:cNvPr id="20486" name="Line 34"/>
          <p:cNvSpPr/>
          <p:nvPr>
            <p:custDataLst>
              <p:tags r:id="rId6"/>
            </p:custDataLst>
          </p:nvPr>
        </p:nvSpPr>
        <p:spPr>
          <a:xfrm rot="2700000">
            <a:off x="2346325" y="3962400"/>
            <a:ext cx="0" cy="1524000"/>
          </a:xfrm>
          <a:prstGeom prst="line">
            <a:avLst/>
          </a:prstGeom>
          <a:ln w="38100" cap="flat" cmpd="sng">
            <a:solidFill>
              <a:schemeClr val="lt1"/>
            </a:solidFill>
            <a:prstDash val="solid"/>
            <a:headEnd type="none" w="med" len="med"/>
            <a:tailEnd type="none" w="med" len="med"/>
          </a:ln>
        </p:spPr>
      </p:sp>
      <p:sp>
        <p:nvSpPr>
          <p:cNvPr id="20487" name="Text Box 35"/>
          <p:cNvSpPr txBox="1"/>
          <p:nvPr>
            <p:custDataLst>
              <p:tags r:id="rId7"/>
            </p:custDataLst>
          </p:nvPr>
        </p:nvSpPr>
        <p:spPr>
          <a:xfrm>
            <a:off x="2117725" y="4038600"/>
            <a:ext cx="381000" cy="398780"/>
          </a:xfrm>
          <a:prstGeom prst="rect">
            <a:avLst/>
          </a:prstGeom>
          <a:noFill/>
          <a:ln w="9525">
            <a:noFill/>
          </a:ln>
        </p:spPr>
        <p:txBody>
          <a:bodyPr>
            <a:spAutoFit/>
          </a:bodyPr>
          <a:p>
            <a:pPr algn="ctr">
              <a:spcBef>
                <a:spcPct val="50000"/>
              </a:spcBef>
            </a:pPr>
            <a:r>
              <a:rPr lang="zh-CN" altLang="en-US" sz="2000" b="1" dirty="0">
                <a:solidFill>
                  <a:schemeClr val="lt1"/>
                </a:solidFill>
                <a:latin typeface="Arial" panose="020B0604020202020204" pitchFamily="34" charset="0"/>
                <a:ea typeface="汉仪旗黑-55简" panose="00020600040101010101" charset="-128"/>
              </a:rPr>
              <a:t>易</a:t>
            </a:r>
            <a:endParaRPr lang="zh-CN" altLang="en-US" sz="2000" b="1" dirty="0">
              <a:solidFill>
                <a:schemeClr val="lt1"/>
              </a:solidFill>
              <a:latin typeface="Arial" panose="020B0604020202020204" pitchFamily="34" charset="0"/>
              <a:ea typeface="汉仪旗黑-55简" panose="00020600040101010101" charset="-128"/>
            </a:endParaRPr>
          </a:p>
        </p:txBody>
      </p:sp>
      <p:sp>
        <p:nvSpPr>
          <p:cNvPr id="20488" name="Text Box 36"/>
          <p:cNvSpPr txBox="1"/>
          <p:nvPr>
            <p:custDataLst>
              <p:tags r:id="rId8"/>
            </p:custDataLst>
          </p:nvPr>
        </p:nvSpPr>
        <p:spPr>
          <a:xfrm>
            <a:off x="2117725" y="5013325"/>
            <a:ext cx="381000" cy="398780"/>
          </a:xfrm>
          <a:prstGeom prst="rect">
            <a:avLst/>
          </a:prstGeom>
          <a:noFill/>
          <a:ln w="9525">
            <a:noFill/>
          </a:ln>
        </p:spPr>
        <p:txBody>
          <a:bodyPr>
            <a:spAutoFit/>
          </a:bodyPr>
          <a:p>
            <a:pPr algn="ctr">
              <a:spcBef>
                <a:spcPct val="50000"/>
              </a:spcBef>
            </a:pPr>
            <a:r>
              <a:rPr lang="zh-CN" altLang="en-US" sz="2000" b="1" dirty="0">
                <a:solidFill>
                  <a:schemeClr val="lt1"/>
                </a:solidFill>
                <a:latin typeface="Arial" panose="020B0604020202020204" pitchFamily="34" charset="0"/>
                <a:ea typeface="汉仪旗黑-55简" panose="00020600040101010101" charset="-128"/>
              </a:rPr>
              <a:t>难</a:t>
            </a:r>
            <a:endParaRPr lang="zh-CN" altLang="en-US" sz="2000" b="1" dirty="0">
              <a:solidFill>
                <a:schemeClr val="lt1"/>
              </a:solidFill>
              <a:latin typeface="Arial" panose="020B0604020202020204" pitchFamily="34" charset="0"/>
              <a:ea typeface="汉仪旗黑-55简" panose="00020600040101010101" charset="-128"/>
            </a:endParaRPr>
          </a:p>
        </p:txBody>
      </p:sp>
      <p:sp>
        <p:nvSpPr>
          <p:cNvPr id="20489" name="Text Box 37"/>
          <p:cNvSpPr txBox="1"/>
          <p:nvPr>
            <p:custDataLst>
              <p:tags r:id="rId9"/>
            </p:custDataLst>
          </p:nvPr>
        </p:nvSpPr>
        <p:spPr>
          <a:xfrm>
            <a:off x="2574925" y="4495800"/>
            <a:ext cx="381000" cy="398780"/>
          </a:xfrm>
          <a:prstGeom prst="rect">
            <a:avLst/>
          </a:prstGeom>
          <a:noFill/>
          <a:ln w="9525">
            <a:noFill/>
          </a:ln>
        </p:spPr>
        <p:txBody>
          <a:bodyPr>
            <a:spAutoFit/>
          </a:bodyPr>
          <a:p>
            <a:pPr algn="ctr">
              <a:spcBef>
                <a:spcPct val="50000"/>
              </a:spcBef>
            </a:pPr>
            <a:r>
              <a:rPr lang="zh-CN" altLang="en-US" sz="2000" b="1" dirty="0">
                <a:solidFill>
                  <a:schemeClr val="lt1"/>
                </a:solidFill>
                <a:latin typeface="Arial" panose="020B0604020202020204" pitchFamily="34" charset="0"/>
                <a:ea typeface="汉仪旗黑-55简" panose="00020600040101010101" charset="-128"/>
              </a:rPr>
              <a:t>足</a:t>
            </a:r>
            <a:endParaRPr lang="zh-CN" altLang="en-US" sz="2000" b="1" dirty="0">
              <a:solidFill>
                <a:schemeClr val="lt1"/>
              </a:solidFill>
              <a:latin typeface="Arial" panose="020B0604020202020204" pitchFamily="34" charset="0"/>
              <a:ea typeface="汉仪旗黑-55简" panose="00020600040101010101" charset="-128"/>
            </a:endParaRPr>
          </a:p>
        </p:txBody>
      </p:sp>
      <p:sp>
        <p:nvSpPr>
          <p:cNvPr id="20490" name="Text Box 38"/>
          <p:cNvSpPr txBox="1"/>
          <p:nvPr>
            <p:custDataLst>
              <p:tags r:id="rId10"/>
            </p:custDataLst>
          </p:nvPr>
        </p:nvSpPr>
        <p:spPr>
          <a:xfrm>
            <a:off x="1660525" y="4495800"/>
            <a:ext cx="381000" cy="398780"/>
          </a:xfrm>
          <a:prstGeom prst="rect">
            <a:avLst/>
          </a:prstGeom>
          <a:noFill/>
          <a:ln w="9525">
            <a:noFill/>
          </a:ln>
        </p:spPr>
        <p:txBody>
          <a:bodyPr>
            <a:spAutoFit/>
          </a:bodyPr>
          <a:p>
            <a:pPr algn="ctr">
              <a:spcBef>
                <a:spcPct val="50000"/>
              </a:spcBef>
            </a:pPr>
            <a:r>
              <a:rPr lang="zh-CN" altLang="en-US" sz="2000" b="1" dirty="0">
                <a:solidFill>
                  <a:schemeClr val="lt1"/>
                </a:solidFill>
                <a:latin typeface="Arial" panose="020B0604020202020204" pitchFamily="34" charset="0"/>
                <a:ea typeface="汉仪旗黑-55简" panose="00020600040101010101" charset="-128"/>
              </a:rPr>
              <a:t>缺</a:t>
            </a:r>
            <a:endParaRPr lang="zh-CN" altLang="en-US" sz="2000" b="1" dirty="0">
              <a:solidFill>
                <a:schemeClr val="lt1"/>
              </a:solidFill>
              <a:latin typeface="Arial" panose="020B0604020202020204" pitchFamily="34" charset="0"/>
              <a:ea typeface="汉仪旗黑-55简" panose="00020600040101010101" charset="-128"/>
            </a:endParaRPr>
          </a:p>
        </p:txBody>
      </p:sp>
      <p:sp>
        <p:nvSpPr>
          <p:cNvPr id="20491" name="Line 39"/>
          <p:cNvSpPr/>
          <p:nvPr/>
        </p:nvSpPr>
        <p:spPr>
          <a:xfrm flipV="1">
            <a:off x="2346325" y="2209800"/>
            <a:ext cx="0" cy="1752600"/>
          </a:xfrm>
          <a:prstGeom prst="line">
            <a:avLst/>
          </a:prstGeom>
          <a:ln w="63500" cap="flat" cmpd="sng">
            <a:solidFill>
              <a:srgbClr val="FF0000"/>
            </a:solidFill>
            <a:prstDash val="solid"/>
            <a:headEnd type="none" w="med" len="med"/>
            <a:tailEnd type="triangle" w="med" len="med"/>
          </a:ln>
        </p:spPr>
      </p:sp>
      <p:sp>
        <p:nvSpPr>
          <p:cNvPr id="20492" name="Line 40"/>
          <p:cNvSpPr/>
          <p:nvPr/>
        </p:nvSpPr>
        <p:spPr>
          <a:xfrm>
            <a:off x="3108325" y="4724400"/>
            <a:ext cx="1768475" cy="0"/>
          </a:xfrm>
          <a:prstGeom prst="line">
            <a:avLst/>
          </a:prstGeom>
          <a:ln w="63500" cap="flat" cmpd="sng">
            <a:solidFill>
              <a:srgbClr val="FF0000"/>
            </a:solidFill>
            <a:prstDash val="solid"/>
            <a:headEnd type="none" w="med" len="med"/>
            <a:tailEnd type="triangle" w="med" len="med"/>
          </a:ln>
        </p:spPr>
      </p:sp>
      <p:sp>
        <p:nvSpPr>
          <p:cNvPr id="20493" name="Text Box 41"/>
          <p:cNvSpPr txBox="1"/>
          <p:nvPr>
            <p:custDataLst>
              <p:tags r:id="rId11"/>
            </p:custDataLst>
          </p:nvPr>
        </p:nvSpPr>
        <p:spPr>
          <a:xfrm rot="-2700000">
            <a:off x="685800" y="3717925"/>
            <a:ext cx="1676400" cy="398780"/>
          </a:xfrm>
          <a:prstGeom prst="rect">
            <a:avLst/>
          </a:prstGeom>
          <a:noFill/>
          <a:ln w="9525">
            <a:noFill/>
          </a:ln>
        </p:spPr>
        <p:txBody>
          <a:bodyPr>
            <a:spAutoFit/>
          </a:bodyPr>
          <a:p>
            <a:pPr algn="ctr">
              <a:spcBef>
                <a:spcPct val="50000"/>
              </a:spcBef>
            </a:pPr>
            <a:r>
              <a:rPr lang="zh-CN" altLang="en-US" sz="2000" b="1" dirty="0">
                <a:solidFill>
                  <a:schemeClr val="lt1"/>
                </a:solidFill>
                <a:latin typeface="Arial" panose="020B0604020202020204" pitchFamily="34" charset="0"/>
                <a:ea typeface="汉仪旗黑-55简" panose="00020600040101010101" charset="-128"/>
              </a:rPr>
              <a:t>教育与训练</a:t>
            </a:r>
            <a:endParaRPr lang="zh-CN" altLang="en-US" sz="2000" b="1" dirty="0">
              <a:solidFill>
                <a:schemeClr val="lt1"/>
              </a:solidFill>
              <a:latin typeface="Arial" panose="020B0604020202020204" pitchFamily="34" charset="0"/>
              <a:ea typeface="汉仪旗黑-55简" panose="00020600040101010101" charset="-128"/>
            </a:endParaRPr>
          </a:p>
        </p:txBody>
      </p:sp>
      <p:sp>
        <p:nvSpPr>
          <p:cNvPr id="20494" name="Line 42"/>
          <p:cNvSpPr/>
          <p:nvPr>
            <p:custDataLst>
              <p:tags r:id="rId12"/>
            </p:custDataLst>
          </p:nvPr>
        </p:nvSpPr>
        <p:spPr>
          <a:xfrm flipH="1">
            <a:off x="914400" y="4724400"/>
            <a:ext cx="457200" cy="0"/>
          </a:xfrm>
          <a:prstGeom prst="line">
            <a:avLst/>
          </a:prstGeom>
          <a:ln w="9525" cap="flat" cmpd="sng">
            <a:solidFill>
              <a:schemeClr val="dk1"/>
            </a:solidFill>
            <a:prstDash val="solid"/>
            <a:headEnd type="none" w="med" len="med"/>
            <a:tailEnd type="none" w="med" len="med"/>
          </a:ln>
        </p:spPr>
      </p:sp>
      <p:sp>
        <p:nvSpPr>
          <p:cNvPr id="20495" name="Line 43"/>
          <p:cNvSpPr/>
          <p:nvPr>
            <p:custDataLst>
              <p:tags r:id="rId13"/>
            </p:custDataLst>
          </p:nvPr>
        </p:nvSpPr>
        <p:spPr>
          <a:xfrm flipH="1" flipV="1">
            <a:off x="2362200" y="5715000"/>
            <a:ext cx="0" cy="457200"/>
          </a:xfrm>
          <a:prstGeom prst="line">
            <a:avLst/>
          </a:prstGeom>
          <a:ln w="9525" cap="flat" cmpd="sng">
            <a:solidFill>
              <a:schemeClr val="dk1"/>
            </a:solidFill>
            <a:prstDash val="solid"/>
            <a:headEnd type="none" w="med" len="med"/>
            <a:tailEnd type="none" w="med" len="med"/>
          </a:ln>
        </p:spPr>
      </p:sp>
      <p:sp>
        <p:nvSpPr>
          <p:cNvPr id="20496" name="Line 44"/>
          <p:cNvSpPr/>
          <p:nvPr>
            <p:custDataLst>
              <p:tags r:id="rId14"/>
            </p:custDataLst>
          </p:nvPr>
        </p:nvSpPr>
        <p:spPr>
          <a:xfrm flipH="1">
            <a:off x="304800" y="4724400"/>
            <a:ext cx="457200" cy="0"/>
          </a:xfrm>
          <a:prstGeom prst="line">
            <a:avLst/>
          </a:prstGeom>
          <a:ln w="9525" cap="flat" cmpd="sng">
            <a:solidFill>
              <a:schemeClr val="dk1"/>
            </a:solidFill>
            <a:prstDash val="solid"/>
            <a:headEnd type="none" w="med" len="med"/>
            <a:tailEnd type="none" w="med" len="med"/>
          </a:ln>
        </p:spPr>
      </p:sp>
      <p:sp>
        <p:nvSpPr>
          <p:cNvPr id="20497" name="Line 45"/>
          <p:cNvSpPr/>
          <p:nvPr>
            <p:custDataLst>
              <p:tags r:id="rId15"/>
            </p:custDataLst>
          </p:nvPr>
        </p:nvSpPr>
        <p:spPr>
          <a:xfrm flipH="1" flipV="1">
            <a:off x="2362200" y="6324600"/>
            <a:ext cx="0" cy="457200"/>
          </a:xfrm>
          <a:prstGeom prst="line">
            <a:avLst/>
          </a:prstGeom>
          <a:ln w="9525" cap="flat" cmpd="sng">
            <a:solidFill>
              <a:schemeClr val="dk1"/>
            </a:solidFill>
            <a:prstDash val="solid"/>
            <a:headEnd type="none" w="med" len="med"/>
            <a:tailEnd type="none" w="med" len="med"/>
          </a:ln>
        </p:spPr>
      </p:sp>
      <p:sp>
        <p:nvSpPr>
          <p:cNvPr id="20498" name="Text Box 46"/>
          <p:cNvSpPr txBox="1"/>
          <p:nvPr>
            <p:custDataLst>
              <p:tags r:id="rId16"/>
            </p:custDataLst>
          </p:nvPr>
        </p:nvSpPr>
        <p:spPr>
          <a:xfrm rot="2700000">
            <a:off x="2408238" y="3763963"/>
            <a:ext cx="1676400" cy="398780"/>
          </a:xfrm>
          <a:prstGeom prst="rect">
            <a:avLst/>
          </a:prstGeom>
          <a:noFill/>
          <a:ln w="9525">
            <a:noFill/>
          </a:ln>
        </p:spPr>
        <p:txBody>
          <a:bodyPr>
            <a:spAutoFit/>
          </a:bodyPr>
          <a:p>
            <a:pPr algn="ctr">
              <a:spcBef>
                <a:spcPct val="50000"/>
              </a:spcBef>
            </a:pPr>
            <a:r>
              <a:rPr lang="zh-CN" altLang="en-US" sz="2000" b="1" dirty="0">
                <a:solidFill>
                  <a:schemeClr val="lt1"/>
                </a:solidFill>
                <a:latin typeface="Arial" panose="020B0604020202020204" pitchFamily="34" charset="0"/>
                <a:ea typeface="汉仪旗黑-55简" panose="00020600040101010101" charset="-128"/>
              </a:rPr>
              <a:t>自主研究会</a:t>
            </a:r>
            <a:endParaRPr lang="zh-CN" altLang="en-US" sz="2000" b="1" dirty="0">
              <a:solidFill>
                <a:schemeClr val="lt1"/>
              </a:solidFill>
              <a:latin typeface="Arial" panose="020B0604020202020204" pitchFamily="34" charset="0"/>
              <a:ea typeface="汉仪旗黑-55简" panose="00020600040101010101" charset="-128"/>
            </a:endParaRPr>
          </a:p>
        </p:txBody>
      </p:sp>
      <p:sp>
        <p:nvSpPr>
          <p:cNvPr id="20499" name="Text Box 47"/>
          <p:cNvSpPr txBox="1"/>
          <p:nvPr>
            <p:custDataLst>
              <p:tags r:id="rId17"/>
            </p:custDataLst>
          </p:nvPr>
        </p:nvSpPr>
        <p:spPr>
          <a:xfrm rot="2700000">
            <a:off x="690563" y="5303838"/>
            <a:ext cx="1797050" cy="398780"/>
          </a:xfrm>
          <a:prstGeom prst="rect">
            <a:avLst/>
          </a:prstGeom>
          <a:noFill/>
          <a:ln w="9525">
            <a:noFill/>
          </a:ln>
        </p:spPr>
        <p:txBody>
          <a:bodyPr>
            <a:spAutoFit/>
          </a:bodyPr>
          <a:p>
            <a:pPr algn="ctr">
              <a:spcBef>
                <a:spcPct val="50000"/>
              </a:spcBef>
            </a:pPr>
            <a:r>
              <a:rPr lang="zh-CN" altLang="en-US" sz="2000" b="1" dirty="0">
                <a:solidFill>
                  <a:schemeClr val="lt1"/>
                </a:solidFill>
                <a:latin typeface="Arial" panose="020B0604020202020204" pitchFamily="34" charset="0"/>
                <a:ea typeface="汉仪旗黑-55简" panose="00020600040101010101" charset="-128"/>
              </a:rPr>
              <a:t>外部交流学习</a:t>
            </a:r>
            <a:endParaRPr lang="zh-CN" altLang="en-US" sz="2000" b="1" dirty="0">
              <a:solidFill>
                <a:schemeClr val="lt1"/>
              </a:solidFill>
              <a:latin typeface="Arial" panose="020B0604020202020204" pitchFamily="34" charset="0"/>
              <a:ea typeface="汉仪旗黑-55简" panose="00020600040101010101" charset="-128"/>
            </a:endParaRPr>
          </a:p>
        </p:txBody>
      </p:sp>
      <p:sp>
        <p:nvSpPr>
          <p:cNvPr id="20500" name="Text Box 48"/>
          <p:cNvSpPr txBox="1"/>
          <p:nvPr>
            <p:custDataLst>
              <p:tags r:id="rId18"/>
            </p:custDataLst>
          </p:nvPr>
        </p:nvSpPr>
        <p:spPr>
          <a:xfrm rot="-2700000">
            <a:off x="304800" y="3200400"/>
            <a:ext cx="1676400" cy="398780"/>
          </a:xfrm>
          <a:prstGeom prst="rect">
            <a:avLst/>
          </a:prstGeom>
          <a:noFill/>
          <a:ln w="9525">
            <a:noFill/>
          </a:ln>
        </p:spPr>
        <p:txBody>
          <a:bodyPr>
            <a:spAutoFit/>
          </a:bodyPr>
          <a:p>
            <a:pPr algn="ctr">
              <a:spcBef>
                <a:spcPct val="50000"/>
              </a:spcBef>
            </a:pPr>
            <a:r>
              <a:rPr lang="en-US" altLang="zh-CN" sz="2000" b="1" dirty="0">
                <a:solidFill>
                  <a:schemeClr val="lt1"/>
                </a:solidFill>
                <a:latin typeface="Arial" panose="020B0604020202020204" pitchFamily="34" charset="0"/>
                <a:ea typeface="汉仪旗黑-55简" panose="00020600040101010101" charset="-128"/>
              </a:rPr>
              <a:t>JIT</a:t>
            </a:r>
            <a:r>
              <a:rPr lang="zh-CN" altLang="en-US" sz="2000" b="1" dirty="0">
                <a:solidFill>
                  <a:schemeClr val="lt1"/>
                </a:solidFill>
                <a:latin typeface="Arial" panose="020B0604020202020204" pitchFamily="34" charset="0"/>
                <a:ea typeface="汉仪旗黑-55简" panose="00020600040101010101" charset="-128"/>
              </a:rPr>
              <a:t>规划</a:t>
            </a:r>
            <a:endParaRPr lang="zh-CN" altLang="en-US" sz="2000" b="1" dirty="0">
              <a:solidFill>
                <a:schemeClr val="lt1"/>
              </a:solidFill>
              <a:latin typeface="Arial" panose="020B0604020202020204" pitchFamily="34" charset="0"/>
              <a:ea typeface="汉仪旗黑-55简" panose="00020600040101010101" charset="-128"/>
            </a:endParaRPr>
          </a:p>
        </p:txBody>
      </p:sp>
      <p:sp>
        <p:nvSpPr>
          <p:cNvPr id="20501" name="Text Box 49"/>
          <p:cNvSpPr txBox="1"/>
          <p:nvPr>
            <p:custDataLst>
              <p:tags r:id="rId19"/>
            </p:custDataLst>
          </p:nvPr>
        </p:nvSpPr>
        <p:spPr>
          <a:xfrm rot="2700000">
            <a:off x="2849563" y="3306763"/>
            <a:ext cx="1676400" cy="398780"/>
          </a:xfrm>
          <a:prstGeom prst="rect">
            <a:avLst/>
          </a:prstGeom>
          <a:noFill/>
          <a:ln w="9525">
            <a:noFill/>
          </a:ln>
        </p:spPr>
        <p:txBody>
          <a:bodyPr>
            <a:spAutoFit/>
          </a:bodyPr>
          <a:p>
            <a:pPr algn="ctr">
              <a:spcBef>
                <a:spcPct val="50000"/>
              </a:spcBef>
            </a:pPr>
            <a:r>
              <a:rPr lang="zh-CN" altLang="en-US" sz="2000" b="1" dirty="0">
                <a:solidFill>
                  <a:schemeClr val="lt1"/>
                </a:solidFill>
                <a:latin typeface="Arial" panose="020B0604020202020204" pitchFamily="34" charset="0"/>
                <a:ea typeface="汉仪旗黑-55简" panose="00020600040101010101" charset="-128"/>
              </a:rPr>
              <a:t>流线化生产</a:t>
            </a:r>
            <a:endParaRPr lang="zh-CN" altLang="en-US" sz="2000" b="1" dirty="0">
              <a:solidFill>
                <a:schemeClr val="lt1"/>
              </a:solidFill>
              <a:latin typeface="Arial" panose="020B0604020202020204" pitchFamily="34" charset="0"/>
              <a:ea typeface="汉仪旗黑-55简" panose="00020600040101010101" charset="-128"/>
            </a:endParaRPr>
          </a:p>
        </p:txBody>
      </p:sp>
      <p:sp>
        <p:nvSpPr>
          <p:cNvPr id="20502" name="Text Box 50"/>
          <p:cNvSpPr txBox="1"/>
          <p:nvPr>
            <p:custDataLst>
              <p:tags r:id="rId20"/>
            </p:custDataLst>
          </p:nvPr>
        </p:nvSpPr>
        <p:spPr>
          <a:xfrm rot="2700000">
            <a:off x="211138" y="5761038"/>
            <a:ext cx="1797050" cy="398780"/>
          </a:xfrm>
          <a:prstGeom prst="rect">
            <a:avLst/>
          </a:prstGeom>
          <a:noFill/>
          <a:ln w="9525">
            <a:noFill/>
          </a:ln>
        </p:spPr>
        <p:txBody>
          <a:bodyPr>
            <a:spAutoFit/>
          </a:bodyPr>
          <a:p>
            <a:pPr algn="ctr">
              <a:spcBef>
                <a:spcPct val="50000"/>
              </a:spcBef>
            </a:pPr>
            <a:r>
              <a:rPr lang="en-US" altLang="zh-CN" sz="2000" b="1" dirty="0">
                <a:solidFill>
                  <a:schemeClr val="lt1"/>
                </a:solidFill>
                <a:latin typeface="Arial" panose="020B0604020202020204" pitchFamily="34" charset="0"/>
                <a:ea typeface="汉仪旗黑-55简" panose="00020600040101010101" charset="-128"/>
              </a:rPr>
              <a:t>JIT</a:t>
            </a:r>
            <a:r>
              <a:rPr lang="zh-CN" altLang="en-US" sz="2000" b="1" dirty="0">
                <a:solidFill>
                  <a:schemeClr val="lt1"/>
                </a:solidFill>
                <a:latin typeface="Arial" panose="020B0604020202020204" pitchFamily="34" charset="0"/>
                <a:ea typeface="汉仪旗黑-55简" panose="00020600040101010101" charset="-128"/>
              </a:rPr>
              <a:t>基础认知</a:t>
            </a:r>
            <a:endParaRPr lang="zh-CN" altLang="en-US" sz="2000" b="1" dirty="0">
              <a:solidFill>
                <a:schemeClr val="lt1"/>
              </a:solidFill>
              <a:latin typeface="Arial" panose="020B0604020202020204" pitchFamily="34" charset="0"/>
              <a:ea typeface="汉仪旗黑-55简" panose="00020600040101010101" charset="-128"/>
            </a:endParaRPr>
          </a:p>
        </p:txBody>
      </p:sp>
      <p:sp>
        <p:nvSpPr>
          <p:cNvPr id="20503" name="Text Box 51"/>
          <p:cNvSpPr txBox="1"/>
          <p:nvPr>
            <p:custDataLst>
              <p:tags r:id="rId21"/>
            </p:custDataLst>
          </p:nvPr>
        </p:nvSpPr>
        <p:spPr>
          <a:xfrm rot="-2700000">
            <a:off x="2590800" y="5775325"/>
            <a:ext cx="1949450" cy="398780"/>
          </a:xfrm>
          <a:prstGeom prst="rect">
            <a:avLst/>
          </a:prstGeom>
          <a:noFill/>
          <a:ln w="9525">
            <a:noFill/>
          </a:ln>
        </p:spPr>
        <p:txBody>
          <a:bodyPr>
            <a:spAutoFit/>
          </a:bodyPr>
          <a:p>
            <a:pPr algn="ctr">
              <a:spcBef>
                <a:spcPct val="50000"/>
              </a:spcBef>
            </a:pPr>
            <a:r>
              <a:rPr lang="zh-CN" altLang="en-US" sz="2000" b="1" dirty="0">
                <a:solidFill>
                  <a:schemeClr val="lt1"/>
                </a:solidFill>
                <a:latin typeface="Arial" panose="020B0604020202020204" pitchFamily="34" charset="0"/>
                <a:ea typeface="汉仪旗黑-55简" panose="00020600040101010101" charset="-128"/>
              </a:rPr>
              <a:t>外部顾问指导</a:t>
            </a:r>
            <a:endParaRPr lang="zh-CN" altLang="en-US" sz="2000" b="1" dirty="0">
              <a:solidFill>
                <a:schemeClr val="lt1"/>
              </a:solidFill>
              <a:latin typeface="Arial" panose="020B0604020202020204" pitchFamily="34" charset="0"/>
              <a:ea typeface="汉仪旗黑-55简" panose="00020600040101010101" charset="-128"/>
            </a:endParaRPr>
          </a:p>
        </p:txBody>
      </p:sp>
      <p:sp>
        <p:nvSpPr>
          <p:cNvPr id="20504" name="Text Box 52"/>
          <p:cNvSpPr txBox="1"/>
          <p:nvPr>
            <p:custDataLst>
              <p:tags r:id="rId22"/>
            </p:custDataLst>
          </p:nvPr>
        </p:nvSpPr>
        <p:spPr>
          <a:xfrm rot="-2700000">
            <a:off x="2209800" y="5318125"/>
            <a:ext cx="1873250" cy="398780"/>
          </a:xfrm>
          <a:prstGeom prst="rect">
            <a:avLst/>
          </a:prstGeom>
          <a:noFill/>
          <a:ln w="9525">
            <a:noFill/>
          </a:ln>
        </p:spPr>
        <p:txBody>
          <a:bodyPr>
            <a:spAutoFit/>
          </a:bodyPr>
          <a:p>
            <a:pPr algn="ctr">
              <a:spcBef>
                <a:spcPct val="50000"/>
              </a:spcBef>
            </a:pPr>
            <a:r>
              <a:rPr lang="zh-CN" altLang="en-US" sz="2000" b="1" dirty="0">
                <a:solidFill>
                  <a:schemeClr val="lt1"/>
                </a:solidFill>
                <a:latin typeface="Arial" panose="020B0604020202020204" pitchFamily="34" charset="0"/>
                <a:ea typeface="汉仪旗黑-55简" panose="00020600040101010101" charset="-128"/>
              </a:rPr>
              <a:t>全员改善活动</a:t>
            </a:r>
            <a:endParaRPr lang="zh-CN" altLang="en-US" sz="2000" b="1" dirty="0">
              <a:solidFill>
                <a:schemeClr val="lt1"/>
              </a:solidFill>
              <a:latin typeface="Arial" panose="020B0604020202020204" pitchFamily="34" charset="0"/>
              <a:ea typeface="汉仪旗黑-55简" panose="00020600040101010101" charset="-128"/>
            </a:endParaRPr>
          </a:p>
        </p:txBody>
      </p:sp>
      <p:sp>
        <p:nvSpPr>
          <p:cNvPr id="20505" name="Line 54"/>
          <p:cNvSpPr/>
          <p:nvPr>
            <p:custDataLst>
              <p:tags r:id="rId23"/>
            </p:custDataLst>
          </p:nvPr>
        </p:nvSpPr>
        <p:spPr>
          <a:xfrm rot="-1800000">
            <a:off x="3657600" y="2971800"/>
            <a:ext cx="533400" cy="0"/>
          </a:xfrm>
          <a:prstGeom prst="line">
            <a:avLst/>
          </a:prstGeom>
          <a:ln w="38100" cap="flat" cmpd="sng">
            <a:solidFill>
              <a:schemeClr val="dk1"/>
            </a:solidFill>
            <a:prstDash val="solid"/>
            <a:headEnd type="none" w="med" len="med"/>
            <a:tailEnd type="triangle" w="med" len="med"/>
          </a:ln>
        </p:spPr>
      </p:sp>
      <p:sp>
        <p:nvSpPr>
          <p:cNvPr id="20506" name="Line 55"/>
          <p:cNvSpPr/>
          <p:nvPr>
            <p:custDataLst>
              <p:tags r:id="rId24"/>
            </p:custDataLst>
          </p:nvPr>
        </p:nvSpPr>
        <p:spPr>
          <a:xfrm rot="-1800000">
            <a:off x="3886200" y="3200400"/>
            <a:ext cx="533400" cy="1588"/>
          </a:xfrm>
          <a:prstGeom prst="line">
            <a:avLst/>
          </a:prstGeom>
          <a:ln w="38100" cap="flat" cmpd="sng">
            <a:solidFill>
              <a:schemeClr val="dk1"/>
            </a:solidFill>
            <a:prstDash val="solid"/>
            <a:headEnd type="none" w="med" len="med"/>
            <a:tailEnd type="triangle" w="med" len="med"/>
          </a:ln>
        </p:spPr>
      </p:sp>
      <p:sp>
        <p:nvSpPr>
          <p:cNvPr id="20507" name="Line 56"/>
          <p:cNvSpPr/>
          <p:nvPr>
            <p:custDataLst>
              <p:tags r:id="rId25"/>
            </p:custDataLst>
          </p:nvPr>
        </p:nvSpPr>
        <p:spPr>
          <a:xfrm rot="-1800000">
            <a:off x="4038600" y="3429000"/>
            <a:ext cx="533400" cy="1588"/>
          </a:xfrm>
          <a:prstGeom prst="line">
            <a:avLst/>
          </a:prstGeom>
          <a:ln w="38100" cap="flat" cmpd="sng">
            <a:solidFill>
              <a:schemeClr val="dk1"/>
            </a:solidFill>
            <a:prstDash val="solid"/>
            <a:headEnd type="none" w="med" len="med"/>
            <a:tailEnd type="triangle" w="med" len="med"/>
          </a:ln>
        </p:spPr>
      </p:sp>
      <p:sp>
        <p:nvSpPr>
          <p:cNvPr id="20508" name="Line 57"/>
          <p:cNvSpPr/>
          <p:nvPr>
            <p:custDataLst>
              <p:tags r:id="rId26"/>
            </p:custDataLst>
          </p:nvPr>
        </p:nvSpPr>
        <p:spPr>
          <a:xfrm rot="-1800000">
            <a:off x="4191000" y="3657600"/>
            <a:ext cx="533400" cy="1588"/>
          </a:xfrm>
          <a:prstGeom prst="line">
            <a:avLst/>
          </a:prstGeom>
          <a:ln w="38100" cap="flat" cmpd="sng">
            <a:solidFill>
              <a:schemeClr val="dk1"/>
            </a:solidFill>
            <a:prstDash val="solid"/>
            <a:headEnd type="none" w="med" len="med"/>
            <a:tailEnd type="triangle" w="med" len="med"/>
          </a:ln>
        </p:spPr>
      </p:sp>
      <p:sp>
        <p:nvSpPr>
          <p:cNvPr id="20509" name="Text Box 58"/>
          <p:cNvSpPr txBox="1"/>
          <p:nvPr>
            <p:custDataLst>
              <p:tags r:id="rId27"/>
            </p:custDataLst>
          </p:nvPr>
        </p:nvSpPr>
        <p:spPr>
          <a:xfrm rot="3600000">
            <a:off x="3624263" y="3009900"/>
            <a:ext cx="2259012" cy="398780"/>
          </a:xfrm>
          <a:prstGeom prst="rect">
            <a:avLst/>
          </a:prstGeom>
          <a:noFill/>
          <a:ln w="9525" cap="flat" cmpd="sng">
            <a:solidFill>
              <a:schemeClr val="dk1"/>
            </a:solidFill>
            <a:prstDash val="solid"/>
            <a:miter/>
            <a:headEnd type="none" w="med" len="med"/>
            <a:tailEnd type="none" w="med" len="med"/>
          </a:ln>
        </p:spPr>
        <p:txBody>
          <a:bodyPr>
            <a:spAutoFit/>
          </a:bodyPr>
          <a:p>
            <a:pPr algn="ctr">
              <a:spcBef>
                <a:spcPct val="50000"/>
              </a:spcBef>
            </a:pPr>
            <a:r>
              <a:rPr lang="zh-CN" altLang="en-US" sz="2000" b="1" dirty="0">
                <a:solidFill>
                  <a:schemeClr val="dk1"/>
                </a:solidFill>
                <a:latin typeface="Arial" panose="020B0604020202020204" pitchFamily="34" charset="0"/>
                <a:ea typeface="汉仪旗黑-55简" panose="00020600040101010101" charset="-128"/>
              </a:rPr>
              <a:t>安定化生产</a:t>
            </a:r>
            <a:endParaRPr lang="zh-CN" altLang="en-US" sz="2000" b="1" dirty="0">
              <a:solidFill>
                <a:schemeClr val="dk1"/>
              </a:solidFill>
              <a:latin typeface="Arial" panose="020B0604020202020204" pitchFamily="34" charset="0"/>
              <a:ea typeface="汉仪旗黑-55简" panose="00020600040101010101" charset="-128"/>
            </a:endParaRPr>
          </a:p>
        </p:txBody>
      </p:sp>
      <p:sp>
        <p:nvSpPr>
          <p:cNvPr id="20510" name="Text Box 59"/>
          <p:cNvSpPr txBox="1"/>
          <p:nvPr>
            <p:custDataLst>
              <p:tags r:id="rId28"/>
            </p:custDataLst>
          </p:nvPr>
        </p:nvSpPr>
        <p:spPr>
          <a:xfrm rot="-1800000">
            <a:off x="4437063" y="1811338"/>
            <a:ext cx="1287462" cy="337185"/>
          </a:xfrm>
          <a:prstGeom prst="rect">
            <a:avLst/>
          </a:prstGeom>
          <a:noFill/>
          <a:ln w="9525" cap="flat" cmpd="sng">
            <a:solidFill>
              <a:schemeClr val="dk1"/>
            </a:solidFill>
            <a:prstDash val="solid"/>
            <a:miter/>
            <a:headEnd type="none" w="med" len="med"/>
            <a:tailEnd type="none" w="med" len="med"/>
          </a:ln>
        </p:spPr>
        <p:txBody>
          <a:bodyPr>
            <a:spAutoFit/>
          </a:bodyPr>
          <a:p>
            <a:pPr algn="ctr">
              <a:spcBef>
                <a:spcPct val="50000"/>
              </a:spcBef>
            </a:pPr>
            <a:r>
              <a:rPr lang="zh-CN" altLang="en-US" sz="1600" b="1" dirty="0">
                <a:solidFill>
                  <a:schemeClr val="dk1"/>
                </a:solidFill>
                <a:latin typeface="Arial" panose="020B0604020202020204" pitchFamily="34" charset="0"/>
                <a:ea typeface="汉仪旗黑-55简" panose="00020600040101010101" charset="-128"/>
              </a:rPr>
              <a:t>管理的安定</a:t>
            </a:r>
            <a:endParaRPr lang="zh-CN" altLang="en-US" sz="1600" b="1" dirty="0">
              <a:solidFill>
                <a:schemeClr val="dk1"/>
              </a:solidFill>
              <a:latin typeface="Arial" panose="020B0604020202020204" pitchFamily="34" charset="0"/>
              <a:ea typeface="汉仪旗黑-55简" panose="00020600040101010101" charset="-128"/>
            </a:endParaRPr>
          </a:p>
        </p:txBody>
      </p:sp>
      <p:sp>
        <p:nvSpPr>
          <p:cNvPr id="20511" name="Text Box 60"/>
          <p:cNvSpPr txBox="1"/>
          <p:nvPr>
            <p:custDataLst>
              <p:tags r:id="rId29"/>
            </p:custDataLst>
          </p:nvPr>
        </p:nvSpPr>
        <p:spPr>
          <a:xfrm rot="-1800000">
            <a:off x="4668838" y="2190750"/>
            <a:ext cx="1289050" cy="337185"/>
          </a:xfrm>
          <a:prstGeom prst="rect">
            <a:avLst/>
          </a:prstGeom>
          <a:noFill/>
          <a:ln w="9525" cap="flat" cmpd="sng">
            <a:solidFill>
              <a:schemeClr val="dk1"/>
            </a:solidFill>
            <a:prstDash val="solid"/>
            <a:miter/>
            <a:headEnd type="none" w="med" len="med"/>
            <a:tailEnd type="none" w="med" len="med"/>
          </a:ln>
        </p:spPr>
        <p:txBody>
          <a:bodyPr>
            <a:spAutoFit/>
          </a:bodyPr>
          <a:p>
            <a:pPr algn="ctr">
              <a:spcBef>
                <a:spcPct val="50000"/>
              </a:spcBef>
            </a:pPr>
            <a:r>
              <a:rPr lang="zh-CN" altLang="en-US" sz="1600" b="1" dirty="0">
                <a:solidFill>
                  <a:schemeClr val="dk1"/>
                </a:solidFill>
                <a:latin typeface="Arial" panose="020B0604020202020204" pitchFamily="34" charset="0"/>
                <a:ea typeface="汉仪旗黑-55简" panose="00020600040101010101" charset="-128"/>
              </a:rPr>
              <a:t>物量的安定</a:t>
            </a:r>
            <a:endParaRPr lang="zh-CN" altLang="en-US" sz="1600" b="1" dirty="0">
              <a:solidFill>
                <a:schemeClr val="dk1"/>
              </a:solidFill>
              <a:latin typeface="Arial" panose="020B0604020202020204" pitchFamily="34" charset="0"/>
              <a:ea typeface="汉仪旗黑-55简" panose="00020600040101010101" charset="-128"/>
            </a:endParaRPr>
          </a:p>
        </p:txBody>
      </p:sp>
      <p:sp>
        <p:nvSpPr>
          <p:cNvPr id="20512" name="Text Box 61"/>
          <p:cNvSpPr txBox="1"/>
          <p:nvPr>
            <p:custDataLst>
              <p:tags r:id="rId30"/>
            </p:custDataLst>
          </p:nvPr>
        </p:nvSpPr>
        <p:spPr>
          <a:xfrm rot="-1800000">
            <a:off x="4897438" y="2597150"/>
            <a:ext cx="1289050" cy="337185"/>
          </a:xfrm>
          <a:prstGeom prst="rect">
            <a:avLst/>
          </a:prstGeom>
          <a:noFill/>
          <a:ln w="9525" cap="flat" cmpd="sng">
            <a:solidFill>
              <a:schemeClr val="dk1"/>
            </a:solidFill>
            <a:prstDash val="solid"/>
            <a:miter/>
            <a:headEnd type="none" w="med" len="med"/>
            <a:tailEnd type="none" w="med" len="med"/>
          </a:ln>
        </p:spPr>
        <p:txBody>
          <a:bodyPr>
            <a:spAutoFit/>
          </a:bodyPr>
          <a:p>
            <a:pPr algn="ctr">
              <a:spcBef>
                <a:spcPct val="50000"/>
              </a:spcBef>
            </a:pPr>
            <a:r>
              <a:rPr lang="zh-CN" altLang="en-US" sz="1600" b="1" dirty="0">
                <a:solidFill>
                  <a:schemeClr val="dk1"/>
                </a:solidFill>
                <a:latin typeface="Arial" panose="020B0604020202020204" pitchFamily="34" charset="0"/>
                <a:ea typeface="汉仪旗黑-55简" panose="00020600040101010101" charset="-128"/>
              </a:rPr>
              <a:t>质量的安定</a:t>
            </a:r>
            <a:endParaRPr lang="zh-CN" altLang="en-US" sz="1600" b="1" dirty="0">
              <a:solidFill>
                <a:schemeClr val="dk1"/>
              </a:solidFill>
              <a:latin typeface="Arial" panose="020B0604020202020204" pitchFamily="34" charset="0"/>
              <a:ea typeface="汉仪旗黑-55简" panose="00020600040101010101" charset="-128"/>
            </a:endParaRPr>
          </a:p>
        </p:txBody>
      </p:sp>
      <p:sp>
        <p:nvSpPr>
          <p:cNvPr id="20513" name="Text Box 62"/>
          <p:cNvSpPr txBox="1"/>
          <p:nvPr>
            <p:custDataLst>
              <p:tags r:id="rId31"/>
            </p:custDataLst>
          </p:nvPr>
        </p:nvSpPr>
        <p:spPr>
          <a:xfrm rot="-1800000">
            <a:off x="5126038" y="2978150"/>
            <a:ext cx="1289050" cy="337185"/>
          </a:xfrm>
          <a:prstGeom prst="rect">
            <a:avLst/>
          </a:prstGeom>
          <a:noFill/>
          <a:ln w="9525" cap="flat" cmpd="sng">
            <a:solidFill>
              <a:schemeClr val="dk1"/>
            </a:solidFill>
            <a:prstDash val="solid"/>
            <a:miter/>
            <a:headEnd type="none" w="med" len="med"/>
            <a:tailEnd type="none" w="med" len="med"/>
          </a:ln>
        </p:spPr>
        <p:txBody>
          <a:bodyPr>
            <a:spAutoFit/>
          </a:bodyPr>
          <a:p>
            <a:pPr algn="ctr">
              <a:spcBef>
                <a:spcPct val="50000"/>
              </a:spcBef>
            </a:pPr>
            <a:r>
              <a:rPr lang="zh-CN" altLang="en-US" sz="1600" b="1" dirty="0">
                <a:solidFill>
                  <a:schemeClr val="dk1"/>
                </a:solidFill>
                <a:latin typeface="Arial" panose="020B0604020202020204" pitchFamily="34" charset="0"/>
                <a:ea typeface="汉仪旗黑-55简" panose="00020600040101010101" charset="-128"/>
              </a:rPr>
              <a:t>设备的安定</a:t>
            </a:r>
            <a:endParaRPr lang="zh-CN" altLang="en-US" sz="1600" b="1" dirty="0">
              <a:solidFill>
                <a:schemeClr val="dk1"/>
              </a:solidFill>
              <a:latin typeface="Arial" panose="020B0604020202020204" pitchFamily="34" charset="0"/>
              <a:ea typeface="汉仪旗黑-55简" panose="00020600040101010101" charset="-128"/>
            </a:endParaRPr>
          </a:p>
        </p:txBody>
      </p:sp>
      <p:sp>
        <p:nvSpPr>
          <p:cNvPr id="20514" name="Text Box 63"/>
          <p:cNvSpPr txBox="1"/>
          <p:nvPr>
            <p:custDataLst>
              <p:tags r:id="rId32"/>
            </p:custDataLst>
          </p:nvPr>
        </p:nvSpPr>
        <p:spPr>
          <a:xfrm rot="3600000">
            <a:off x="5389563" y="2112963"/>
            <a:ext cx="1828800" cy="337185"/>
          </a:xfrm>
          <a:prstGeom prst="rect">
            <a:avLst/>
          </a:prstGeom>
          <a:noFill/>
          <a:ln w="9525" cap="flat" cmpd="sng">
            <a:solidFill>
              <a:schemeClr val="dk1"/>
            </a:solidFill>
            <a:prstDash val="solid"/>
            <a:miter/>
            <a:headEnd type="none" w="med" len="med"/>
            <a:tailEnd type="none" w="med" len="med"/>
          </a:ln>
        </p:spPr>
        <p:txBody>
          <a:bodyPr>
            <a:spAutoFit/>
          </a:bodyPr>
          <a:p>
            <a:pPr algn="ctr">
              <a:spcBef>
                <a:spcPct val="50000"/>
              </a:spcBef>
            </a:pPr>
            <a:r>
              <a:rPr lang="zh-CN" altLang="en-US" sz="1600" b="1" dirty="0">
                <a:solidFill>
                  <a:schemeClr val="dk1"/>
                </a:solidFill>
                <a:latin typeface="Arial" panose="020B0604020202020204" pitchFamily="34" charset="0"/>
                <a:ea typeface="汉仪旗黑-55简" panose="00020600040101010101" charset="-128"/>
              </a:rPr>
              <a:t>平衡化生产</a:t>
            </a:r>
            <a:endParaRPr lang="zh-CN" altLang="en-US" sz="1600" b="1" dirty="0">
              <a:solidFill>
                <a:schemeClr val="dk1"/>
              </a:solidFill>
              <a:latin typeface="Arial" panose="020B0604020202020204" pitchFamily="34" charset="0"/>
              <a:ea typeface="汉仪旗黑-55简" panose="00020600040101010101" charset="-128"/>
            </a:endParaRPr>
          </a:p>
        </p:txBody>
      </p:sp>
      <p:sp>
        <p:nvSpPr>
          <p:cNvPr id="20515" name="Text Box 64"/>
          <p:cNvSpPr txBox="1"/>
          <p:nvPr>
            <p:custDataLst>
              <p:tags r:id="rId33"/>
            </p:custDataLst>
          </p:nvPr>
        </p:nvSpPr>
        <p:spPr>
          <a:xfrm rot="3600000">
            <a:off x="6037263" y="1922463"/>
            <a:ext cx="1295400" cy="337185"/>
          </a:xfrm>
          <a:prstGeom prst="rect">
            <a:avLst/>
          </a:prstGeom>
          <a:noFill/>
          <a:ln w="9525" cap="flat" cmpd="sng">
            <a:solidFill>
              <a:schemeClr val="dk1"/>
            </a:solidFill>
            <a:prstDash val="solid"/>
            <a:miter/>
            <a:headEnd type="none" w="med" len="med"/>
            <a:tailEnd type="none" w="med" len="med"/>
          </a:ln>
        </p:spPr>
        <p:txBody>
          <a:bodyPr>
            <a:spAutoFit/>
          </a:bodyPr>
          <a:p>
            <a:pPr algn="ctr">
              <a:spcBef>
                <a:spcPct val="50000"/>
              </a:spcBef>
            </a:pPr>
            <a:r>
              <a:rPr lang="zh-CN" altLang="en-US" sz="1600" b="1" dirty="0">
                <a:solidFill>
                  <a:schemeClr val="dk1"/>
                </a:solidFill>
                <a:latin typeface="Arial" panose="020B0604020202020204" pitchFamily="34" charset="0"/>
                <a:ea typeface="汉仪旗黑-55简" panose="00020600040101010101" charset="-128"/>
              </a:rPr>
              <a:t>超市化生产</a:t>
            </a:r>
            <a:endParaRPr lang="zh-CN" altLang="en-US" sz="1600" b="1" dirty="0">
              <a:solidFill>
                <a:schemeClr val="dk1"/>
              </a:solidFill>
              <a:latin typeface="Arial" panose="020B0604020202020204" pitchFamily="34" charset="0"/>
              <a:ea typeface="汉仪旗黑-55简" panose="00020600040101010101" charset="-128"/>
            </a:endParaRPr>
          </a:p>
        </p:txBody>
      </p:sp>
      <p:sp>
        <p:nvSpPr>
          <p:cNvPr id="20516" name="Text Box 65"/>
          <p:cNvSpPr txBox="1"/>
          <p:nvPr>
            <p:custDataLst>
              <p:tags r:id="rId34"/>
            </p:custDataLst>
          </p:nvPr>
        </p:nvSpPr>
        <p:spPr>
          <a:xfrm rot="3600000">
            <a:off x="6383338" y="1693863"/>
            <a:ext cx="1295400" cy="337185"/>
          </a:xfrm>
          <a:prstGeom prst="rect">
            <a:avLst/>
          </a:prstGeom>
          <a:noFill/>
          <a:ln w="9525" cap="flat" cmpd="sng">
            <a:solidFill>
              <a:schemeClr val="dk1"/>
            </a:solidFill>
            <a:prstDash val="solid"/>
            <a:miter/>
            <a:headEnd type="none" w="med" len="med"/>
            <a:tailEnd type="none" w="med" len="med"/>
          </a:ln>
        </p:spPr>
        <p:txBody>
          <a:bodyPr>
            <a:spAutoFit/>
          </a:bodyPr>
          <a:p>
            <a:pPr algn="ctr">
              <a:spcBef>
                <a:spcPct val="50000"/>
              </a:spcBef>
            </a:pPr>
            <a:r>
              <a:rPr lang="zh-CN" altLang="en-US" sz="1600" b="1" dirty="0">
                <a:solidFill>
                  <a:schemeClr val="dk1"/>
                </a:solidFill>
                <a:latin typeface="Arial" panose="020B0604020202020204" pitchFamily="34" charset="0"/>
                <a:ea typeface="汉仪旗黑-55简" panose="00020600040101010101" charset="-128"/>
              </a:rPr>
              <a:t>及时生产</a:t>
            </a:r>
            <a:endParaRPr lang="zh-CN" altLang="en-US" sz="1600" b="1" dirty="0">
              <a:solidFill>
                <a:schemeClr val="dk1"/>
              </a:solidFill>
              <a:latin typeface="Arial" panose="020B0604020202020204" pitchFamily="34" charset="0"/>
              <a:ea typeface="汉仪旗黑-55简" panose="00020600040101010101" charset="-128"/>
            </a:endParaRPr>
          </a:p>
        </p:txBody>
      </p:sp>
      <p:sp>
        <p:nvSpPr>
          <p:cNvPr id="20517" name="Text Box 66"/>
          <p:cNvSpPr txBox="1"/>
          <p:nvPr>
            <p:custDataLst>
              <p:tags r:id="rId35"/>
            </p:custDataLst>
          </p:nvPr>
        </p:nvSpPr>
        <p:spPr>
          <a:xfrm rot="3600000">
            <a:off x="6764338" y="1465263"/>
            <a:ext cx="1295400" cy="337185"/>
          </a:xfrm>
          <a:prstGeom prst="rect">
            <a:avLst/>
          </a:prstGeom>
          <a:noFill/>
          <a:ln w="9525" cap="flat" cmpd="sng">
            <a:solidFill>
              <a:schemeClr val="dk1"/>
            </a:solidFill>
            <a:prstDash val="solid"/>
            <a:miter/>
            <a:headEnd type="none" w="med" len="med"/>
            <a:tailEnd type="none" w="med" len="med"/>
          </a:ln>
        </p:spPr>
        <p:txBody>
          <a:bodyPr>
            <a:spAutoFit/>
          </a:bodyPr>
          <a:p>
            <a:pPr algn="ctr">
              <a:spcBef>
                <a:spcPct val="50000"/>
              </a:spcBef>
            </a:pPr>
            <a:r>
              <a:rPr lang="zh-CN" altLang="en-US" sz="1600" b="1" dirty="0">
                <a:solidFill>
                  <a:schemeClr val="dk1"/>
                </a:solidFill>
                <a:latin typeface="Arial" panose="020B0604020202020204" pitchFamily="34" charset="0"/>
                <a:ea typeface="汉仪旗黑-55简" panose="00020600040101010101" charset="-128"/>
              </a:rPr>
              <a:t>消除浪费</a:t>
            </a:r>
            <a:endParaRPr lang="zh-CN" altLang="en-US" sz="1600" b="1" dirty="0">
              <a:solidFill>
                <a:schemeClr val="dk1"/>
              </a:solidFill>
              <a:latin typeface="Arial" panose="020B0604020202020204" pitchFamily="34" charset="0"/>
              <a:ea typeface="汉仪旗黑-55简" panose="00020600040101010101" charset="-128"/>
            </a:endParaRPr>
          </a:p>
        </p:txBody>
      </p:sp>
      <p:sp>
        <p:nvSpPr>
          <p:cNvPr id="20518" name="AutoShape 67"/>
          <p:cNvSpPr/>
          <p:nvPr>
            <p:custDataLst>
              <p:tags r:id="rId36"/>
            </p:custDataLst>
          </p:nvPr>
        </p:nvSpPr>
        <p:spPr>
          <a:xfrm rot="3600000">
            <a:off x="7567613" y="679450"/>
            <a:ext cx="1057275" cy="1066800"/>
          </a:xfrm>
          <a:prstGeom prst="triangle">
            <a:avLst>
              <a:gd name="adj" fmla="val 50000"/>
            </a:avLst>
          </a:prstGeom>
          <a:solidFill>
            <a:schemeClr val="accent6"/>
          </a:solidFill>
          <a:ln w="9525" cap="flat" cmpd="sng">
            <a:solidFill>
              <a:schemeClr val="dk1"/>
            </a:solidFill>
            <a:prstDash val="solid"/>
            <a:miter/>
            <a:headEnd type="none" w="med" len="med"/>
            <a:tailEnd type="none" w="med" len="med"/>
          </a:ln>
        </p:spPr>
        <p:txBody>
          <a:bodyPr wrap="none" anchor="ctr" anchorCtr="0"/>
          <a:p>
            <a:pPr algn="ctr"/>
            <a:r>
              <a:rPr lang="zh-CN" altLang="en-US" sz="1600" b="1" dirty="0">
                <a:solidFill>
                  <a:schemeClr val="lt1"/>
                </a:solidFill>
                <a:latin typeface="Arial" panose="020B0604020202020204" pitchFamily="34" charset="0"/>
                <a:ea typeface="汉仪旗黑-55简" panose="00020600040101010101" charset="-128"/>
              </a:rPr>
              <a:t>创造</a:t>
            </a:r>
            <a:endParaRPr lang="zh-CN" altLang="en-US" sz="1600" b="1" dirty="0">
              <a:solidFill>
                <a:schemeClr val="lt1"/>
              </a:solidFill>
              <a:latin typeface="Arial" panose="020B0604020202020204" pitchFamily="34" charset="0"/>
              <a:ea typeface="汉仪旗黑-55简" panose="00020600040101010101" charset="-128"/>
            </a:endParaRPr>
          </a:p>
          <a:p>
            <a:pPr algn="ctr"/>
            <a:r>
              <a:rPr lang="zh-CN" altLang="en-US" sz="1600" b="1" dirty="0">
                <a:solidFill>
                  <a:schemeClr val="lt1"/>
                </a:solidFill>
                <a:latin typeface="Arial" panose="020B0604020202020204" pitchFamily="34" charset="0"/>
                <a:ea typeface="汉仪旗黑-55简" panose="00020600040101010101" charset="-128"/>
              </a:rPr>
              <a:t>利润</a:t>
            </a:r>
            <a:endParaRPr lang="zh-CN" altLang="en-US" sz="1600" b="1" dirty="0">
              <a:solidFill>
                <a:schemeClr val="lt1"/>
              </a:solidFill>
              <a:latin typeface="Arial" panose="020B0604020202020204" pitchFamily="34" charset="0"/>
              <a:ea typeface="汉仪旗黑-55简" panose="00020600040101010101" charset="-128"/>
            </a:endParaRPr>
          </a:p>
        </p:txBody>
      </p:sp>
      <p:sp>
        <p:nvSpPr>
          <p:cNvPr id="20519" name="Text Box 68"/>
          <p:cNvSpPr txBox="1"/>
          <p:nvPr>
            <p:custDataLst>
              <p:tags r:id="rId37"/>
            </p:custDataLst>
          </p:nvPr>
        </p:nvSpPr>
        <p:spPr>
          <a:xfrm rot="-1800000">
            <a:off x="5340350" y="3335338"/>
            <a:ext cx="1289050" cy="337185"/>
          </a:xfrm>
          <a:prstGeom prst="rect">
            <a:avLst/>
          </a:prstGeom>
          <a:noFill/>
          <a:ln w="9525" cap="flat" cmpd="sng">
            <a:solidFill>
              <a:schemeClr val="dk1"/>
            </a:solidFill>
            <a:prstDash val="solid"/>
            <a:miter/>
            <a:headEnd type="none" w="med" len="med"/>
            <a:tailEnd type="none" w="med" len="med"/>
          </a:ln>
        </p:spPr>
        <p:txBody>
          <a:bodyPr>
            <a:spAutoFit/>
          </a:bodyPr>
          <a:p>
            <a:pPr algn="ctr">
              <a:spcBef>
                <a:spcPct val="50000"/>
              </a:spcBef>
            </a:pPr>
            <a:r>
              <a:rPr lang="zh-CN" altLang="en-US" sz="1600" b="1" dirty="0">
                <a:solidFill>
                  <a:schemeClr val="dk1"/>
                </a:solidFill>
                <a:latin typeface="Arial" panose="020B0604020202020204" pitchFamily="34" charset="0"/>
                <a:ea typeface="汉仪旗黑-55简" panose="00020600040101010101" charset="-128"/>
              </a:rPr>
              <a:t>人员的安定</a:t>
            </a:r>
            <a:endParaRPr lang="zh-CN" altLang="en-US" sz="1600" b="1" dirty="0">
              <a:solidFill>
                <a:schemeClr val="dk1"/>
              </a:solidFill>
              <a:latin typeface="Arial" panose="020B0604020202020204" pitchFamily="34" charset="0"/>
              <a:ea typeface="汉仪旗黑-55简" panose="00020600040101010101" charset="-128"/>
            </a:endParaRPr>
          </a:p>
        </p:txBody>
      </p:sp>
      <p:sp>
        <p:nvSpPr>
          <p:cNvPr id="20520" name="Line 69"/>
          <p:cNvSpPr/>
          <p:nvPr>
            <p:custDataLst>
              <p:tags r:id="rId38"/>
            </p:custDataLst>
          </p:nvPr>
        </p:nvSpPr>
        <p:spPr>
          <a:xfrm rot="-1800000">
            <a:off x="4267200" y="3884613"/>
            <a:ext cx="533400" cy="1587"/>
          </a:xfrm>
          <a:prstGeom prst="line">
            <a:avLst/>
          </a:prstGeom>
          <a:ln w="38100" cap="flat" cmpd="sng">
            <a:solidFill>
              <a:schemeClr val="dk1"/>
            </a:solidFill>
            <a:prstDash val="solid"/>
            <a:headEnd type="none" w="med" len="med"/>
            <a:tailEnd type="triangle" w="med" len="med"/>
          </a:ln>
        </p:spPr>
      </p:sp>
      <p:sp>
        <p:nvSpPr>
          <p:cNvPr id="20521" name="Line 70"/>
          <p:cNvSpPr/>
          <p:nvPr>
            <p:custDataLst>
              <p:tags r:id="rId39"/>
            </p:custDataLst>
          </p:nvPr>
        </p:nvSpPr>
        <p:spPr>
          <a:xfrm rot="-1800000">
            <a:off x="4343400" y="4113213"/>
            <a:ext cx="533400" cy="1587"/>
          </a:xfrm>
          <a:prstGeom prst="line">
            <a:avLst/>
          </a:prstGeom>
          <a:ln w="38100" cap="flat" cmpd="sng">
            <a:solidFill>
              <a:schemeClr val="dk1"/>
            </a:solidFill>
            <a:prstDash val="solid"/>
            <a:headEnd type="none" w="med" len="med"/>
            <a:tailEnd type="triangle" w="med" len="med"/>
          </a:ln>
        </p:spPr>
      </p:sp>
      <p:sp>
        <p:nvSpPr>
          <p:cNvPr id="20522" name="AutoShape 71"/>
          <p:cNvSpPr/>
          <p:nvPr>
            <p:custDataLst>
              <p:tags r:id="rId40"/>
            </p:custDataLst>
          </p:nvPr>
        </p:nvSpPr>
        <p:spPr>
          <a:xfrm rot="-2700000">
            <a:off x="5257800" y="3429000"/>
            <a:ext cx="3200400" cy="838200"/>
          </a:xfrm>
          <a:prstGeom prst="rightArrow">
            <a:avLst>
              <a:gd name="adj1" fmla="val 50000"/>
              <a:gd name="adj2" fmla="val 95454"/>
            </a:avLst>
          </a:prstGeom>
          <a:solidFill>
            <a:schemeClr val="accent4"/>
          </a:solidFill>
          <a:ln w="9525" cap="flat" cmpd="sng">
            <a:solidFill>
              <a:schemeClr val="dk1"/>
            </a:solidFill>
            <a:prstDash val="solid"/>
            <a:miter/>
            <a:headEnd type="none" w="med" len="med"/>
            <a:tailEnd type="none" w="med" len="med"/>
          </a:ln>
        </p:spPr>
        <p:txBody>
          <a:bodyPr wrap="none" anchor="ctr" anchorCtr="0"/>
          <a:p>
            <a:pPr algn="ctr"/>
            <a:r>
              <a:rPr lang="zh-CN" altLang="en-US" sz="2000" b="1" dirty="0">
                <a:solidFill>
                  <a:schemeClr val="dk1"/>
                </a:solidFill>
                <a:latin typeface="Arial" panose="020B0604020202020204" pitchFamily="34" charset="0"/>
                <a:ea typeface="汉仪旗黑-55简" panose="00020600040101010101" charset="-128"/>
              </a:rPr>
              <a:t>样板线建设及推广</a:t>
            </a:r>
            <a:endParaRPr lang="zh-CN" altLang="en-US" sz="2000" b="1" dirty="0">
              <a:solidFill>
                <a:schemeClr val="dk1"/>
              </a:solidFill>
              <a:latin typeface="Arial" panose="020B0604020202020204" pitchFamily="34" charset="0"/>
              <a:ea typeface="汉仪旗黑-55简" panose="00020600040101010101" charset="-128"/>
            </a:endParaRPr>
          </a:p>
        </p:txBody>
      </p:sp>
      <p:sp>
        <p:nvSpPr>
          <p:cNvPr id="20523" name="AutoShape 72"/>
          <p:cNvSpPr/>
          <p:nvPr>
            <p:custDataLst>
              <p:tags r:id="rId41"/>
            </p:custDataLst>
          </p:nvPr>
        </p:nvSpPr>
        <p:spPr>
          <a:xfrm rot="-900000">
            <a:off x="3657600" y="533400"/>
            <a:ext cx="3200400" cy="838200"/>
          </a:xfrm>
          <a:prstGeom prst="rightArrow">
            <a:avLst>
              <a:gd name="adj1" fmla="val 50000"/>
              <a:gd name="adj2" fmla="val 95454"/>
            </a:avLst>
          </a:prstGeom>
          <a:solidFill>
            <a:schemeClr val="accent4"/>
          </a:solidFill>
          <a:ln w="9525" cap="flat" cmpd="sng">
            <a:solidFill>
              <a:schemeClr val="dk1"/>
            </a:solidFill>
            <a:prstDash val="solid"/>
            <a:miter/>
            <a:headEnd type="none" w="med" len="med"/>
            <a:tailEnd type="none" w="med" len="med"/>
          </a:ln>
        </p:spPr>
        <p:txBody>
          <a:bodyPr wrap="none" anchor="ctr" anchorCtr="0"/>
          <a:p>
            <a:pPr algn="ctr"/>
            <a:r>
              <a:rPr lang="en-US" altLang="zh-CN" sz="2000" b="1" dirty="0">
                <a:solidFill>
                  <a:schemeClr val="lt1"/>
                </a:solidFill>
                <a:latin typeface="Arial" panose="020B0604020202020204" pitchFamily="34" charset="0"/>
                <a:ea typeface="汉仪旗黑-55简" panose="00020600040101010101" charset="-128"/>
              </a:rPr>
              <a:t>JIT</a:t>
            </a:r>
            <a:r>
              <a:rPr lang="zh-CN" altLang="en-US" sz="2000" b="1" dirty="0">
                <a:solidFill>
                  <a:schemeClr val="lt1"/>
                </a:solidFill>
                <a:latin typeface="Arial" panose="020B0604020202020204" pitchFamily="34" charset="0"/>
                <a:ea typeface="汉仪旗黑-55简" panose="00020600040101010101" charset="-128"/>
              </a:rPr>
              <a:t>生产技术运用</a:t>
            </a:r>
            <a:endParaRPr lang="zh-CN" altLang="en-US" sz="2000" b="1" dirty="0">
              <a:solidFill>
                <a:schemeClr val="lt1"/>
              </a:solidFill>
              <a:latin typeface="Arial" panose="020B0604020202020204" pitchFamily="34" charset="0"/>
              <a:ea typeface="汉仪旗黑-55简" panose="00020600040101010101" charset="-128"/>
            </a:endParaRPr>
          </a:p>
        </p:txBody>
      </p:sp>
      <p:sp>
        <p:nvSpPr>
          <p:cNvPr id="20524" name="Line 73"/>
          <p:cNvSpPr/>
          <p:nvPr>
            <p:custDataLst>
              <p:tags r:id="rId42"/>
            </p:custDataLst>
          </p:nvPr>
        </p:nvSpPr>
        <p:spPr>
          <a:xfrm rot="2700000">
            <a:off x="1257300" y="3619500"/>
            <a:ext cx="228600" cy="0"/>
          </a:xfrm>
          <a:prstGeom prst="line">
            <a:avLst/>
          </a:prstGeom>
          <a:ln w="38100" cap="flat" cmpd="sng">
            <a:solidFill>
              <a:schemeClr val="dk1"/>
            </a:solidFill>
            <a:prstDash val="solid"/>
            <a:headEnd type="none" w="med" len="med"/>
            <a:tailEnd type="triangle" w="med" len="med"/>
          </a:ln>
        </p:spPr>
      </p:sp>
      <p:sp>
        <p:nvSpPr>
          <p:cNvPr id="20525" name="Line 74"/>
          <p:cNvSpPr/>
          <p:nvPr>
            <p:custDataLst>
              <p:tags r:id="rId43"/>
            </p:custDataLst>
          </p:nvPr>
        </p:nvSpPr>
        <p:spPr>
          <a:xfrm rot="2700000">
            <a:off x="3225800" y="5778500"/>
            <a:ext cx="304800" cy="0"/>
          </a:xfrm>
          <a:prstGeom prst="line">
            <a:avLst/>
          </a:prstGeom>
          <a:ln w="38100" cap="flat" cmpd="sng">
            <a:solidFill>
              <a:schemeClr val="dk1"/>
            </a:solidFill>
            <a:prstDash val="solid"/>
            <a:headEnd type="triangle" w="med" len="med"/>
            <a:tailEnd type="none" w="med" len="med"/>
          </a:ln>
        </p:spPr>
      </p:sp>
      <p:sp>
        <p:nvSpPr>
          <p:cNvPr id="20526" name="Line 75"/>
          <p:cNvSpPr/>
          <p:nvPr>
            <p:custDataLst>
              <p:tags r:id="rId44"/>
            </p:custDataLst>
          </p:nvPr>
        </p:nvSpPr>
        <p:spPr>
          <a:xfrm rot="8100000">
            <a:off x="1219200" y="5791200"/>
            <a:ext cx="228600" cy="0"/>
          </a:xfrm>
          <a:prstGeom prst="line">
            <a:avLst/>
          </a:prstGeom>
          <a:ln w="38100" cap="flat" cmpd="sng">
            <a:solidFill>
              <a:schemeClr val="dk1"/>
            </a:solidFill>
            <a:prstDash val="solid"/>
            <a:headEnd type="triangle" w="med" len="med"/>
            <a:tailEnd type="none" w="med" len="med"/>
          </a:ln>
        </p:spPr>
      </p:sp>
      <p:sp>
        <p:nvSpPr>
          <p:cNvPr id="20527" name="Line 76"/>
          <p:cNvSpPr/>
          <p:nvPr>
            <p:custDataLst>
              <p:tags r:id="rId45"/>
            </p:custDataLst>
          </p:nvPr>
        </p:nvSpPr>
        <p:spPr>
          <a:xfrm rot="8100000">
            <a:off x="1600200" y="5334000"/>
            <a:ext cx="228600" cy="0"/>
          </a:xfrm>
          <a:prstGeom prst="line">
            <a:avLst/>
          </a:prstGeom>
          <a:ln w="38100" cap="flat" cmpd="sng">
            <a:solidFill>
              <a:schemeClr val="dk1"/>
            </a:solidFill>
            <a:prstDash val="solid"/>
            <a:headEnd type="triangle" w="med" len="med"/>
            <a:tailEnd type="none" w="med" len="med"/>
          </a:ln>
        </p:spPr>
      </p:sp>
      <p:sp>
        <p:nvSpPr>
          <p:cNvPr id="20528" name="Line 77"/>
          <p:cNvSpPr/>
          <p:nvPr>
            <p:custDataLst>
              <p:tags r:id="rId46"/>
            </p:custDataLst>
          </p:nvPr>
        </p:nvSpPr>
        <p:spPr>
          <a:xfrm rot="2700000">
            <a:off x="1638300" y="4076700"/>
            <a:ext cx="228600" cy="0"/>
          </a:xfrm>
          <a:prstGeom prst="line">
            <a:avLst/>
          </a:prstGeom>
          <a:ln w="38100" cap="flat" cmpd="sng">
            <a:solidFill>
              <a:schemeClr val="dk1"/>
            </a:solidFill>
            <a:prstDash val="solid"/>
            <a:headEnd type="none" w="med" len="med"/>
            <a:tailEnd type="triangle" w="med" len="med"/>
          </a:ln>
        </p:spPr>
      </p:sp>
      <p:sp>
        <p:nvSpPr>
          <p:cNvPr id="20529" name="Line 78"/>
          <p:cNvSpPr/>
          <p:nvPr>
            <p:custDataLst>
              <p:tags r:id="rId47"/>
            </p:custDataLst>
          </p:nvPr>
        </p:nvSpPr>
        <p:spPr>
          <a:xfrm rot="2700000">
            <a:off x="2819400" y="5334000"/>
            <a:ext cx="304800" cy="0"/>
          </a:xfrm>
          <a:prstGeom prst="line">
            <a:avLst/>
          </a:prstGeom>
          <a:ln w="38100" cap="flat" cmpd="sng">
            <a:solidFill>
              <a:schemeClr val="dk1"/>
            </a:solidFill>
            <a:prstDash val="solid"/>
            <a:headEnd type="triangle" w="med" len="med"/>
            <a:tailEnd type="none" w="med" len="med"/>
          </a:ln>
        </p:spPr>
      </p:sp>
      <p:sp>
        <p:nvSpPr>
          <p:cNvPr id="20530" name="Line 79"/>
          <p:cNvSpPr/>
          <p:nvPr>
            <p:custDataLst>
              <p:tags r:id="rId48"/>
            </p:custDataLst>
          </p:nvPr>
        </p:nvSpPr>
        <p:spPr>
          <a:xfrm rot="8100000">
            <a:off x="2830513" y="4114800"/>
            <a:ext cx="304800" cy="0"/>
          </a:xfrm>
          <a:prstGeom prst="line">
            <a:avLst/>
          </a:prstGeom>
          <a:ln w="38100" cap="flat" cmpd="sng">
            <a:solidFill>
              <a:schemeClr val="dk1"/>
            </a:solidFill>
            <a:prstDash val="solid"/>
            <a:headEnd type="triangle" w="med" len="med"/>
            <a:tailEnd type="none" w="med" len="med"/>
          </a:ln>
        </p:spPr>
      </p:sp>
      <p:sp>
        <p:nvSpPr>
          <p:cNvPr id="20531" name="Line 80"/>
          <p:cNvSpPr/>
          <p:nvPr>
            <p:custDataLst>
              <p:tags r:id="rId49"/>
            </p:custDataLst>
          </p:nvPr>
        </p:nvSpPr>
        <p:spPr>
          <a:xfrm rot="8100000">
            <a:off x="3276600" y="3657600"/>
            <a:ext cx="304800" cy="0"/>
          </a:xfrm>
          <a:prstGeom prst="line">
            <a:avLst/>
          </a:prstGeom>
          <a:ln w="38100" cap="flat" cmpd="sng">
            <a:solidFill>
              <a:schemeClr val="dk1"/>
            </a:solidFill>
            <a:prstDash val="solid"/>
            <a:headEnd type="triangle" w="med" len="med"/>
            <a:tailEnd type="none" w="med" len="med"/>
          </a:ln>
        </p:spPr>
      </p:sp>
      <p:sp>
        <p:nvSpPr>
          <p:cNvPr id="20532" name="Rectangle 81"/>
          <p:cNvSpPr/>
          <p:nvPr/>
        </p:nvSpPr>
        <p:spPr>
          <a:xfrm>
            <a:off x="381000" y="319088"/>
            <a:ext cx="4298950" cy="521970"/>
          </a:xfrm>
          <a:prstGeom prst="rect">
            <a:avLst/>
          </a:prstGeom>
          <a:noFill/>
          <a:ln w="12700">
            <a:noFill/>
          </a:ln>
        </p:spPr>
        <p:txBody>
          <a:bodyPr wrap="none">
            <a:spAutoFit/>
          </a:bodyPr>
          <a:p>
            <a:r>
              <a:rPr lang="en-US" altLang="zh-CN" sz="2800" b="1" dirty="0">
                <a:solidFill>
                  <a:schemeClr val="accent1"/>
                </a:solidFill>
                <a:latin typeface="Arial" panose="020B0604020202020204" pitchFamily="34" charset="0"/>
                <a:ea typeface="汉仪文黑-85W" panose="00020600040101010101" charset="-122"/>
              </a:rPr>
              <a:t>4</a:t>
            </a:r>
            <a:r>
              <a:rPr lang="zh-CN" altLang="en-US" sz="2800" b="1" dirty="0">
                <a:solidFill>
                  <a:schemeClr val="accent1"/>
                </a:solidFill>
                <a:latin typeface="Arial" panose="020B0604020202020204" pitchFamily="34" charset="0"/>
                <a:ea typeface="汉仪文黑-85W" panose="00020600040101010101" charset="-122"/>
              </a:rPr>
              <a:t>、精益生产实施过程全貌</a:t>
            </a:r>
            <a:endParaRPr lang="zh-CN" altLang="en-US" sz="2800" b="1" dirty="0">
              <a:solidFill>
                <a:schemeClr val="accent1"/>
              </a:solidFill>
              <a:latin typeface="Arial" panose="020B0604020202020204" pitchFamily="34" charset="0"/>
              <a:ea typeface="汉仪文黑-85W" panose="00020600040101010101" charset="-122"/>
            </a:endParaRPr>
          </a:p>
        </p:txBody>
      </p:sp>
    </p:spTree>
  </p:cSld>
  <p:clrMapOvr>
    <a:masterClrMapping/>
  </p:clrMapOvr>
  <p:transition spd="slow">
    <p:blinds/>
  </p:transition>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1506" name="Rectangle 1031"/>
          <p:cNvSpPr/>
          <p:nvPr>
            <p:custDataLst>
              <p:tags r:id="rId2"/>
            </p:custDataLst>
          </p:nvPr>
        </p:nvSpPr>
        <p:spPr>
          <a:xfrm>
            <a:off x="4086225" y="1143000"/>
            <a:ext cx="3880485" cy="1322070"/>
          </a:xfrm>
          <a:prstGeom prst="rect">
            <a:avLst/>
          </a:prstGeom>
          <a:noFill/>
          <a:ln w="9525">
            <a:noFill/>
          </a:ln>
          <a:effectLst>
            <a:outerShdw dist="107763" dir="18900000" algn="ctr" rotWithShape="0">
              <a:schemeClr val="lt2"/>
            </a:outerShdw>
          </a:effectLst>
        </p:spPr>
        <p:txBody>
          <a:bodyPr wrap="none">
            <a:spAutoFit/>
          </a:bodyPr>
          <a:p>
            <a:r>
              <a:rPr lang="en-US" altLang="zh-CN" sz="8000" b="1" dirty="0">
                <a:solidFill>
                  <a:srgbClr val="000000"/>
                </a:solidFill>
                <a:latin typeface="Arial" panose="020B0604020202020204" pitchFamily="34" charset="0"/>
                <a:ea typeface="汉仪旗黑-55简" panose="00020600040101010101" charset="-128"/>
              </a:rPr>
              <a:t>J</a:t>
            </a:r>
            <a:r>
              <a:rPr lang="en-US" altLang="zh-CN" sz="4000" b="1" i="1" dirty="0">
                <a:solidFill>
                  <a:srgbClr val="000000"/>
                </a:solidFill>
                <a:latin typeface="Arial" panose="020B0604020202020204" pitchFamily="34" charset="0"/>
                <a:ea typeface="汉仪旗黑-55简" panose="00020600040101010101" charset="-128"/>
              </a:rPr>
              <a:t>ust </a:t>
            </a:r>
            <a:r>
              <a:rPr lang="en-US" altLang="zh-CN" sz="8000" b="1" dirty="0">
                <a:solidFill>
                  <a:srgbClr val="000000"/>
                </a:solidFill>
                <a:latin typeface="Arial" panose="020B0604020202020204" pitchFamily="34" charset="0"/>
                <a:ea typeface="汉仪旗黑-55简" panose="00020600040101010101" charset="-128"/>
              </a:rPr>
              <a:t>I</a:t>
            </a:r>
            <a:r>
              <a:rPr lang="en-US" altLang="zh-CN" sz="4000" b="1" i="1" dirty="0">
                <a:solidFill>
                  <a:srgbClr val="000000"/>
                </a:solidFill>
                <a:latin typeface="Arial" panose="020B0604020202020204" pitchFamily="34" charset="0"/>
                <a:ea typeface="汉仪旗黑-55简" panose="00020600040101010101" charset="-128"/>
              </a:rPr>
              <a:t>n </a:t>
            </a:r>
            <a:r>
              <a:rPr lang="en-US" altLang="zh-CN" sz="8000" b="1" dirty="0">
                <a:solidFill>
                  <a:srgbClr val="000000"/>
                </a:solidFill>
                <a:latin typeface="Arial" panose="020B0604020202020204" pitchFamily="34" charset="0"/>
                <a:ea typeface="汉仪旗黑-55简" panose="00020600040101010101" charset="-128"/>
              </a:rPr>
              <a:t>T</a:t>
            </a:r>
            <a:r>
              <a:rPr lang="en-US" altLang="zh-CN" sz="4000" b="1" i="1" dirty="0">
                <a:solidFill>
                  <a:srgbClr val="000000"/>
                </a:solidFill>
                <a:latin typeface="Arial" panose="020B0604020202020204" pitchFamily="34" charset="0"/>
                <a:ea typeface="汉仪旗黑-55简" panose="00020600040101010101" charset="-128"/>
              </a:rPr>
              <a:t>ime</a:t>
            </a:r>
            <a:endParaRPr lang="en-US" altLang="zh-CN" sz="4000" b="1" i="1" dirty="0">
              <a:solidFill>
                <a:srgbClr val="000000"/>
              </a:solidFill>
              <a:latin typeface="Arial" panose="020B0604020202020204" pitchFamily="34" charset="0"/>
              <a:ea typeface="汉仪旗黑-55简" panose="00020600040101010101" charset="-128"/>
            </a:endParaRPr>
          </a:p>
        </p:txBody>
      </p:sp>
      <p:sp>
        <p:nvSpPr>
          <p:cNvPr id="21507" name="Rectangle 1032"/>
          <p:cNvSpPr/>
          <p:nvPr>
            <p:custDataLst>
              <p:tags r:id="rId3"/>
            </p:custDataLst>
          </p:nvPr>
        </p:nvSpPr>
        <p:spPr>
          <a:xfrm>
            <a:off x="4086225" y="2362200"/>
            <a:ext cx="3581400" cy="460375"/>
          </a:xfrm>
          <a:prstGeom prst="rect">
            <a:avLst/>
          </a:prstGeom>
          <a:noFill/>
          <a:ln w="9525" cap="flat" cmpd="sng">
            <a:solidFill>
              <a:schemeClr val="dk1"/>
            </a:solidFill>
            <a:prstDash val="solid"/>
            <a:miter/>
            <a:headEnd type="none" w="med" len="med"/>
            <a:tailEnd type="none" w="med" len="med"/>
          </a:ln>
        </p:spPr>
        <p:txBody>
          <a:bodyPr>
            <a:spAutoFit/>
          </a:bodyPr>
          <a:p>
            <a:pPr algn="ctr"/>
            <a:r>
              <a:rPr lang="zh-CN" altLang="en-US" sz="2400" b="1" dirty="0">
                <a:solidFill>
                  <a:schemeClr val="dk1"/>
                </a:solidFill>
                <a:latin typeface="Arial" panose="020B0604020202020204" pitchFamily="34" charset="0"/>
                <a:ea typeface="汉仪旗黑-55简" panose="00020600040101010101" charset="-128"/>
              </a:rPr>
              <a:t>适品  </a:t>
            </a:r>
            <a:r>
              <a:rPr lang="en-US" altLang="zh-CN" sz="2400" b="1" dirty="0">
                <a:solidFill>
                  <a:schemeClr val="dk1"/>
                </a:solidFill>
                <a:latin typeface="Arial" panose="020B0604020202020204" pitchFamily="34" charset="0"/>
                <a:ea typeface="汉仪旗黑-55简" panose="00020600040101010101" charset="-128"/>
              </a:rPr>
              <a:t>·  </a:t>
            </a:r>
            <a:r>
              <a:rPr lang="zh-CN" altLang="en-US" sz="2400" b="1" dirty="0">
                <a:solidFill>
                  <a:schemeClr val="dk1"/>
                </a:solidFill>
                <a:latin typeface="Arial" panose="020B0604020202020204" pitchFamily="34" charset="0"/>
                <a:ea typeface="汉仪旗黑-55简" panose="00020600040101010101" charset="-128"/>
              </a:rPr>
              <a:t>适量  </a:t>
            </a:r>
            <a:r>
              <a:rPr lang="en-US" altLang="zh-CN" sz="2400" b="1" dirty="0">
                <a:solidFill>
                  <a:schemeClr val="dk1"/>
                </a:solidFill>
                <a:latin typeface="Arial" panose="020B0604020202020204" pitchFamily="34" charset="0"/>
                <a:ea typeface="汉仪旗黑-55简" panose="00020600040101010101" charset="-128"/>
              </a:rPr>
              <a:t>·  </a:t>
            </a:r>
            <a:r>
              <a:rPr lang="zh-CN" altLang="en-US" sz="2400" b="1" dirty="0">
                <a:solidFill>
                  <a:schemeClr val="dk1"/>
                </a:solidFill>
                <a:latin typeface="Arial" panose="020B0604020202020204" pitchFamily="34" charset="0"/>
                <a:ea typeface="汉仪旗黑-55简" panose="00020600040101010101" charset="-128"/>
              </a:rPr>
              <a:t>适时</a:t>
            </a:r>
            <a:endParaRPr lang="zh-CN" altLang="en-US" sz="2400" b="1" dirty="0">
              <a:solidFill>
                <a:schemeClr val="dk1"/>
              </a:solidFill>
              <a:latin typeface="Arial" panose="020B0604020202020204" pitchFamily="34" charset="0"/>
              <a:ea typeface="汉仪旗黑-55简" panose="00020600040101010101" charset="-128"/>
            </a:endParaRPr>
          </a:p>
        </p:txBody>
      </p:sp>
      <p:sp>
        <p:nvSpPr>
          <p:cNvPr id="21508" name="AutoShape 1033"/>
          <p:cNvSpPr/>
          <p:nvPr>
            <p:custDataLst>
              <p:tags r:id="rId4"/>
            </p:custDataLst>
          </p:nvPr>
        </p:nvSpPr>
        <p:spPr>
          <a:xfrm rot="-1800000">
            <a:off x="990600" y="3581400"/>
            <a:ext cx="5257800" cy="1143000"/>
          </a:xfrm>
          <a:prstGeom prst="rightArrow">
            <a:avLst>
              <a:gd name="adj1" fmla="val 50000"/>
              <a:gd name="adj2" fmla="val 115000"/>
            </a:avLst>
          </a:prstGeom>
          <a:solidFill>
            <a:schemeClr val="lt1"/>
          </a:solidFill>
          <a:ln w="9525" cap="flat" cmpd="sng">
            <a:solidFill>
              <a:schemeClr val="dk1"/>
            </a:solidFill>
            <a:prstDash val="solid"/>
            <a:miter/>
            <a:headEnd type="none" w="med" len="med"/>
            <a:tailEnd type="none" w="med" len="med"/>
          </a:ln>
        </p:spPr>
        <p:txBody>
          <a:bodyPr wrap="none" anchor="ctr" anchorCtr="0"/>
          <a:p>
            <a:pPr algn="ctr"/>
            <a:r>
              <a:rPr lang="zh-CN" altLang="en-US" sz="2400" b="1" dirty="0">
                <a:solidFill>
                  <a:schemeClr val="dk1"/>
                </a:solidFill>
                <a:latin typeface="Arial" panose="020B0604020202020204" pitchFamily="34" charset="0"/>
                <a:ea typeface="汉仪旗黑-55简" panose="00020600040101010101" charset="-128"/>
              </a:rPr>
              <a:t>自主管理活动</a:t>
            </a:r>
            <a:endParaRPr lang="zh-CN" altLang="en-US" sz="2400" b="1" dirty="0">
              <a:solidFill>
                <a:schemeClr val="dk1"/>
              </a:solidFill>
              <a:latin typeface="Arial" panose="020B0604020202020204" pitchFamily="34" charset="0"/>
              <a:ea typeface="汉仪旗黑-55简" panose="00020600040101010101" charset="-128"/>
            </a:endParaRPr>
          </a:p>
        </p:txBody>
      </p:sp>
      <p:sp>
        <p:nvSpPr>
          <p:cNvPr id="21509" name="AutoShape 1034"/>
          <p:cNvSpPr/>
          <p:nvPr>
            <p:custDataLst>
              <p:tags r:id="rId5"/>
            </p:custDataLst>
          </p:nvPr>
        </p:nvSpPr>
        <p:spPr>
          <a:xfrm>
            <a:off x="1600200" y="5486400"/>
            <a:ext cx="1524000" cy="1066800"/>
          </a:xfrm>
          <a:prstGeom prst="roundRect">
            <a:avLst>
              <a:gd name="adj" fmla="val 16667"/>
            </a:avLst>
          </a:prstGeom>
          <a:solidFill>
            <a:schemeClr val="lt1"/>
          </a:solidFill>
          <a:ln w="9525" cap="flat" cmpd="sng">
            <a:solidFill>
              <a:schemeClr val="dk1"/>
            </a:solidFill>
            <a:prstDash val="solid"/>
            <a:headEnd type="none" w="med" len="med"/>
            <a:tailEnd type="none" w="med" len="med"/>
          </a:ln>
          <a:effectLst>
            <a:outerShdw dist="107763" dir="18900000" algn="ctr" rotWithShape="0">
              <a:schemeClr val="lt2"/>
            </a:outerShdw>
          </a:effectLst>
        </p:spPr>
        <p:txBody>
          <a:bodyPr wrap="none" anchor="ctr" anchorCtr="0"/>
          <a:p>
            <a:pPr algn="ctr"/>
            <a:r>
              <a:rPr lang="zh-CN" altLang="en-US" sz="2400" b="1" dirty="0">
                <a:solidFill>
                  <a:schemeClr val="dk1"/>
                </a:solidFill>
                <a:latin typeface="Arial" panose="020B0604020202020204" pitchFamily="34" charset="0"/>
                <a:ea typeface="汉仪旗黑-55简" panose="00020600040101010101" charset="-128"/>
              </a:rPr>
              <a:t>流线化</a:t>
            </a:r>
            <a:endParaRPr lang="zh-CN" altLang="en-US" sz="2400" b="1" dirty="0">
              <a:solidFill>
                <a:schemeClr val="dk1"/>
              </a:solidFill>
              <a:latin typeface="Arial" panose="020B0604020202020204" pitchFamily="34" charset="0"/>
              <a:ea typeface="汉仪旗黑-55简" panose="00020600040101010101" charset="-128"/>
            </a:endParaRPr>
          </a:p>
          <a:p>
            <a:pPr algn="ctr"/>
            <a:r>
              <a:rPr lang="zh-CN" altLang="en-US" sz="2400" b="1" dirty="0">
                <a:solidFill>
                  <a:schemeClr val="dk1"/>
                </a:solidFill>
                <a:latin typeface="Arial" panose="020B0604020202020204" pitchFamily="34" charset="0"/>
                <a:ea typeface="汉仪旗黑-55简" panose="00020600040101010101" charset="-128"/>
              </a:rPr>
              <a:t>生产</a:t>
            </a:r>
            <a:endParaRPr lang="zh-CN" altLang="en-US" sz="2400" b="1" dirty="0">
              <a:solidFill>
                <a:schemeClr val="dk1"/>
              </a:solidFill>
              <a:latin typeface="Arial" panose="020B0604020202020204" pitchFamily="34" charset="0"/>
              <a:ea typeface="汉仪旗黑-55简" panose="00020600040101010101" charset="-128"/>
            </a:endParaRPr>
          </a:p>
        </p:txBody>
      </p:sp>
      <p:sp>
        <p:nvSpPr>
          <p:cNvPr id="21510" name="AutoShape 1035"/>
          <p:cNvSpPr/>
          <p:nvPr>
            <p:custDataLst>
              <p:tags r:id="rId6"/>
            </p:custDataLst>
          </p:nvPr>
        </p:nvSpPr>
        <p:spPr>
          <a:xfrm>
            <a:off x="2895600" y="4800600"/>
            <a:ext cx="1524000" cy="1066800"/>
          </a:xfrm>
          <a:prstGeom prst="roundRect">
            <a:avLst>
              <a:gd name="adj" fmla="val 16667"/>
            </a:avLst>
          </a:prstGeom>
          <a:solidFill>
            <a:schemeClr val="lt1"/>
          </a:solidFill>
          <a:ln w="9525" cap="flat" cmpd="sng">
            <a:solidFill>
              <a:schemeClr val="dk1"/>
            </a:solidFill>
            <a:prstDash val="solid"/>
            <a:headEnd type="none" w="med" len="med"/>
            <a:tailEnd type="none" w="med" len="med"/>
          </a:ln>
          <a:effectLst>
            <a:outerShdw dist="107763" dir="18900000" algn="ctr" rotWithShape="0">
              <a:schemeClr val="lt2"/>
            </a:outerShdw>
          </a:effectLst>
        </p:spPr>
        <p:txBody>
          <a:bodyPr wrap="none" anchor="ctr" anchorCtr="0"/>
          <a:p>
            <a:pPr algn="ctr"/>
            <a:r>
              <a:rPr lang="zh-CN" altLang="en-US" sz="2400" b="1" dirty="0">
                <a:solidFill>
                  <a:schemeClr val="dk1"/>
                </a:solidFill>
                <a:latin typeface="Arial" panose="020B0604020202020204" pitchFamily="34" charset="0"/>
                <a:ea typeface="汉仪旗黑-55简" panose="00020600040101010101" charset="-128"/>
              </a:rPr>
              <a:t>安定化</a:t>
            </a:r>
            <a:endParaRPr lang="zh-CN" altLang="en-US" sz="2400" b="1" dirty="0">
              <a:solidFill>
                <a:schemeClr val="dk1"/>
              </a:solidFill>
              <a:latin typeface="Arial" panose="020B0604020202020204" pitchFamily="34" charset="0"/>
              <a:ea typeface="汉仪旗黑-55简" panose="00020600040101010101" charset="-128"/>
            </a:endParaRPr>
          </a:p>
          <a:p>
            <a:pPr algn="ctr"/>
            <a:r>
              <a:rPr lang="zh-CN" altLang="en-US" sz="2400" b="1" dirty="0">
                <a:solidFill>
                  <a:schemeClr val="dk1"/>
                </a:solidFill>
                <a:latin typeface="Arial" panose="020B0604020202020204" pitchFamily="34" charset="0"/>
                <a:ea typeface="汉仪旗黑-55简" panose="00020600040101010101" charset="-128"/>
              </a:rPr>
              <a:t>生产</a:t>
            </a:r>
            <a:endParaRPr lang="zh-CN" altLang="en-US" sz="2400" b="1" dirty="0">
              <a:solidFill>
                <a:schemeClr val="dk1"/>
              </a:solidFill>
              <a:latin typeface="Arial" panose="020B0604020202020204" pitchFamily="34" charset="0"/>
              <a:ea typeface="汉仪旗黑-55简" panose="00020600040101010101" charset="-128"/>
            </a:endParaRPr>
          </a:p>
        </p:txBody>
      </p:sp>
      <p:sp>
        <p:nvSpPr>
          <p:cNvPr id="21511" name="AutoShape 1036"/>
          <p:cNvSpPr/>
          <p:nvPr>
            <p:custDataLst>
              <p:tags r:id="rId7"/>
            </p:custDataLst>
          </p:nvPr>
        </p:nvSpPr>
        <p:spPr>
          <a:xfrm>
            <a:off x="4191000" y="4038600"/>
            <a:ext cx="1524000" cy="1066800"/>
          </a:xfrm>
          <a:prstGeom prst="roundRect">
            <a:avLst>
              <a:gd name="adj" fmla="val 16667"/>
            </a:avLst>
          </a:prstGeom>
          <a:solidFill>
            <a:schemeClr val="lt1"/>
          </a:solidFill>
          <a:ln w="9525" cap="flat" cmpd="sng">
            <a:solidFill>
              <a:schemeClr val="dk1"/>
            </a:solidFill>
            <a:prstDash val="solid"/>
            <a:headEnd type="none" w="med" len="med"/>
            <a:tailEnd type="none" w="med" len="med"/>
          </a:ln>
          <a:effectLst>
            <a:outerShdw dist="107763" dir="18900000" algn="ctr" rotWithShape="0">
              <a:schemeClr val="lt2"/>
            </a:outerShdw>
          </a:effectLst>
        </p:spPr>
        <p:txBody>
          <a:bodyPr wrap="none" anchor="ctr" anchorCtr="0"/>
          <a:p>
            <a:pPr algn="ctr"/>
            <a:r>
              <a:rPr lang="zh-CN" altLang="en-US" sz="2400" b="1" dirty="0">
                <a:solidFill>
                  <a:schemeClr val="dk1"/>
                </a:solidFill>
                <a:latin typeface="Arial" panose="020B0604020202020204" pitchFamily="34" charset="0"/>
                <a:ea typeface="汉仪旗黑-55简" panose="00020600040101010101" charset="-128"/>
              </a:rPr>
              <a:t>平稳化</a:t>
            </a:r>
            <a:endParaRPr lang="zh-CN" altLang="en-US" sz="2400" b="1" dirty="0">
              <a:solidFill>
                <a:schemeClr val="dk1"/>
              </a:solidFill>
              <a:latin typeface="Arial" panose="020B0604020202020204" pitchFamily="34" charset="0"/>
              <a:ea typeface="汉仪旗黑-55简" panose="00020600040101010101" charset="-128"/>
            </a:endParaRPr>
          </a:p>
          <a:p>
            <a:pPr algn="ctr"/>
            <a:r>
              <a:rPr lang="zh-CN" altLang="en-US" sz="2400" b="1" dirty="0">
                <a:solidFill>
                  <a:schemeClr val="dk1"/>
                </a:solidFill>
                <a:latin typeface="Arial" panose="020B0604020202020204" pitchFamily="34" charset="0"/>
                <a:ea typeface="汉仪旗黑-55简" panose="00020600040101010101" charset="-128"/>
              </a:rPr>
              <a:t>生产</a:t>
            </a:r>
            <a:endParaRPr lang="zh-CN" altLang="en-US" sz="2400" b="1" dirty="0">
              <a:solidFill>
                <a:schemeClr val="dk1"/>
              </a:solidFill>
              <a:latin typeface="Arial" panose="020B0604020202020204" pitchFamily="34" charset="0"/>
              <a:ea typeface="汉仪旗黑-55简" panose="00020600040101010101" charset="-128"/>
            </a:endParaRPr>
          </a:p>
        </p:txBody>
      </p:sp>
      <p:sp>
        <p:nvSpPr>
          <p:cNvPr id="21512" name="AutoShape 1037"/>
          <p:cNvSpPr/>
          <p:nvPr>
            <p:custDataLst>
              <p:tags r:id="rId8"/>
            </p:custDataLst>
          </p:nvPr>
        </p:nvSpPr>
        <p:spPr>
          <a:xfrm>
            <a:off x="5486400" y="3352800"/>
            <a:ext cx="1524000" cy="1066800"/>
          </a:xfrm>
          <a:prstGeom prst="roundRect">
            <a:avLst>
              <a:gd name="adj" fmla="val 16667"/>
            </a:avLst>
          </a:prstGeom>
          <a:solidFill>
            <a:schemeClr val="lt1"/>
          </a:solidFill>
          <a:ln w="9525" cap="flat" cmpd="sng">
            <a:solidFill>
              <a:schemeClr val="dk1"/>
            </a:solidFill>
            <a:prstDash val="solid"/>
            <a:headEnd type="none" w="med" len="med"/>
            <a:tailEnd type="none" w="med" len="med"/>
          </a:ln>
          <a:effectLst>
            <a:outerShdw dist="107763" dir="18900000" algn="ctr" rotWithShape="0">
              <a:schemeClr val="lt2"/>
            </a:outerShdw>
          </a:effectLst>
        </p:spPr>
        <p:txBody>
          <a:bodyPr wrap="none" anchor="ctr" anchorCtr="0"/>
          <a:p>
            <a:pPr algn="ctr"/>
            <a:r>
              <a:rPr lang="zh-CN" altLang="en-US" sz="2400" b="1" dirty="0">
                <a:solidFill>
                  <a:schemeClr val="dk1"/>
                </a:solidFill>
                <a:latin typeface="Arial" panose="020B0604020202020204" pitchFamily="34" charset="0"/>
                <a:ea typeface="汉仪旗黑-55简" panose="00020600040101010101" charset="-128"/>
              </a:rPr>
              <a:t>适时化</a:t>
            </a:r>
            <a:endParaRPr lang="zh-CN" altLang="en-US" sz="2400" b="1" dirty="0">
              <a:solidFill>
                <a:schemeClr val="dk1"/>
              </a:solidFill>
              <a:latin typeface="Arial" panose="020B0604020202020204" pitchFamily="34" charset="0"/>
              <a:ea typeface="汉仪旗黑-55简" panose="00020600040101010101" charset="-128"/>
            </a:endParaRPr>
          </a:p>
          <a:p>
            <a:pPr algn="ctr"/>
            <a:r>
              <a:rPr lang="zh-CN" altLang="en-US" sz="2400" b="1" dirty="0">
                <a:solidFill>
                  <a:schemeClr val="dk1"/>
                </a:solidFill>
                <a:latin typeface="Arial" panose="020B0604020202020204" pitchFamily="34" charset="0"/>
                <a:ea typeface="汉仪旗黑-55简" panose="00020600040101010101" charset="-128"/>
              </a:rPr>
              <a:t>生产</a:t>
            </a:r>
            <a:endParaRPr lang="zh-CN" altLang="en-US" sz="2400" b="1" dirty="0">
              <a:solidFill>
                <a:schemeClr val="dk1"/>
              </a:solidFill>
              <a:latin typeface="Arial" panose="020B0604020202020204" pitchFamily="34" charset="0"/>
              <a:ea typeface="汉仪旗黑-55简" panose="00020600040101010101" charset="-128"/>
            </a:endParaRPr>
          </a:p>
        </p:txBody>
      </p:sp>
    </p:spTree>
  </p:cSld>
  <p:clrMapOvr>
    <a:masterClrMapping/>
  </p:clrMapOvr>
  <p:transition spd="slow">
    <p:blinds/>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4098" name="Rectangle 2"/>
          <p:cNvSpPr/>
          <p:nvPr>
            <p:custDataLst>
              <p:tags r:id="rId2"/>
            </p:custDataLst>
          </p:nvPr>
        </p:nvSpPr>
        <p:spPr>
          <a:xfrm>
            <a:off x="1219200" y="2867025"/>
            <a:ext cx="7086600" cy="2676525"/>
          </a:xfrm>
          <a:prstGeom prst="rect">
            <a:avLst/>
          </a:prstGeom>
          <a:noFill/>
          <a:ln w="9525">
            <a:noFill/>
          </a:ln>
        </p:spPr>
        <p:txBody>
          <a:bodyPr>
            <a:spAutoFit/>
          </a:bodyPr>
          <a:p>
            <a:r>
              <a:rPr lang="en-US" altLang="zh-CN" sz="2400" b="1" dirty="0">
                <a:solidFill>
                  <a:schemeClr val="dk1"/>
                </a:solidFill>
                <a:latin typeface="Arial" panose="020B0604020202020204" pitchFamily="34" charset="0"/>
                <a:ea typeface="汉仪旗黑-55简" panose="00020600040101010101" charset="-128"/>
              </a:rPr>
              <a:t>        </a:t>
            </a:r>
            <a:r>
              <a:rPr lang="zh-CN" altLang="en-US" sz="2400" b="1" dirty="0">
                <a:solidFill>
                  <a:schemeClr val="dk1"/>
                </a:solidFill>
                <a:latin typeface="Arial" panose="020B0604020202020204" pitchFamily="34" charset="0"/>
                <a:ea typeface="汉仪旗黑-55简" panose="00020600040101010101" charset="-128"/>
              </a:rPr>
              <a:t>在企业每生产一件产品就在制造一份浪费。伴随企业运营中各业务环节不被察觉或不被重视的浪费，日本企业管理界将之形象地比喻为“地下工厂”。</a:t>
            </a:r>
            <a:endParaRPr lang="zh-CN" altLang="en-US" sz="2400" b="1" dirty="0">
              <a:solidFill>
                <a:schemeClr val="dk1"/>
              </a:solidFill>
              <a:latin typeface="Arial" panose="020B0604020202020204" pitchFamily="34" charset="0"/>
              <a:ea typeface="汉仪旗黑-55简" panose="00020600040101010101" charset="-128"/>
            </a:endParaRPr>
          </a:p>
          <a:p>
            <a:r>
              <a:rPr lang="zh-CN" altLang="en-US" sz="2400" b="1" dirty="0">
                <a:solidFill>
                  <a:schemeClr val="dk1"/>
                </a:solidFill>
                <a:latin typeface="Arial" panose="020B0604020202020204" pitchFamily="34" charset="0"/>
                <a:ea typeface="汉仪旗黑-55简" panose="00020600040101010101" charset="-128"/>
              </a:rPr>
              <a:t>        从浑沌走向成熟的中国市场，价格战此起彼伏，从产品上市到退出市场，其周期之短、降价之快已今非昔比，成本能力成为企业的基础竞争能力。</a:t>
            </a:r>
            <a:endParaRPr lang="zh-CN" altLang="en-US" sz="2400" b="1" dirty="0">
              <a:solidFill>
                <a:schemeClr val="dk1"/>
              </a:solidFill>
              <a:latin typeface="Arial" panose="020B0604020202020204" pitchFamily="34" charset="0"/>
              <a:ea typeface="汉仪旗黑-55简" panose="00020600040101010101" charset="-128"/>
            </a:endParaRPr>
          </a:p>
        </p:txBody>
      </p:sp>
      <p:sp>
        <p:nvSpPr>
          <p:cNvPr id="4099" name="Rectangle 3"/>
          <p:cNvSpPr/>
          <p:nvPr/>
        </p:nvSpPr>
        <p:spPr>
          <a:xfrm>
            <a:off x="683578" y="332740"/>
            <a:ext cx="2217420" cy="1322070"/>
          </a:xfrm>
          <a:prstGeom prst="rect">
            <a:avLst/>
          </a:prstGeom>
          <a:noFill/>
          <a:ln w="9525">
            <a:noFill/>
          </a:ln>
        </p:spPr>
        <p:txBody>
          <a:bodyPr wrap="none">
            <a:spAutoFit/>
          </a:bodyPr>
          <a:p>
            <a:r>
              <a:rPr lang="zh-CN" altLang="en-US" sz="8000" b="1" dirty="0">
                <a:solidFill>
                  <a:schemeClr val="accent1"/>
                </a:solidFill>
                <a:latin typeface="Arial" panose="020B0604020202020204" pitchFamily="34" charset="0"/>
                <a:ea typeface="汉仪文黑-85W" panose="00020600040101010101" charset="-122"/>
              </a:rPr>
              <a:t>提要</a:t>
            </a:r>
            <a:endParaRPr lang="zh-CN" altLang="en-US" sz="8000" b="1" dirty="0">
              <a:solidFill>
                <a:schemeClr val="accent1"/>
              </a:solidFill>
              <a:latin typeface="Arial" panose="020B0604020202020204" pitchFamily="34" charset="0"/>
              <a:ea typeface="汉仪文黑-85W" panose="00020600040101010101" charset="-122"/>
            </a:endParaRPr>
          </a:p>
        </p:txBody>
      </p:sp>
    </p:spTree>
  </p:cSld>
  <p:clrMapOvr>
    <a:overrideClrMapping bg1="dk2" tx1="lt1" bg2="dk1" tx2="lt2" accent1="accent1" accent2="accent2" accent3="accent3" accent4="accent4" accent5="accent5" accent6="accent6" hlink="hlink" folHlink="folHlink"/>
  </p:clrMapOvr>
  <p:transition spd="slow">
    <p:checker/>
  </p:transition>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2530" name="Rectangle 6"/>
          <p:cNvSpPr/>
          <p:nvPr>
            <p:custDataLst>
              <p:tags r:id="rId2"/>
            </p:custDataLst>
          </p:nvPr>
        </p:nvSpPr>
        <p:spPr>
          <a:xfrm>
            <a:off x="381000" y="1092200"/>
            <a:ext cx="3586480" cy="521970"/>
          </a:xfrm>
          <a:prstGeom prst="rect">
            <a:avLst/>
          </a:prstGeom>
          <a:noFill/>
          <a:ln w="12700">
            <a:noFill/>
          </a:ln>
        </p:spPr>
        <p:txBody>
          <a:bodyPr wrap="none">
            <a:spAutoFit/>
          </a:bodyPr>
          <a:p>
            <a:r>
              <a:rPr lang="en-US" altLang="zh-CN" sz="2800" b="1" dirty="0">
                <a:solidFill>
                  <a:schemeClr val="dk1"/>
                </a:solidFill>
                <a:latin typeface="Arial" panose="020B0604020202020204" pitchFamily="34" charset="0"/>
                <a:ea typeface="汉仪旗黑-55简" panose="00020600040101010101" charset="-128"/>
              </a:rPr>
              <a:t>5</a:t>
            </a:r>
            <a:r>
              <a:rPr lang="zh-CN" altLang="en-US" sz="2800" b="1" dirty="0">
                <a:solidFill>
                  <a:schemeClr val="dk1"/>
                </a:solidFill>
                <a:latin typeface="Arial" panose="020B0604020202020204" pitchFamily="34" charset="0"/>
                <a:ea typeface="汉仪旗黑-55简" panose="00020600040101010101" charset="-128"/>
              </a:rPr>
              <a:t>、精益生产实施案例</a:t>
            </a:r>
            <a:endParaRPr lang="zh-CN" altLang="en-US" sz="2800" b="1" dirty="0">
              <a:solidFill>
                <a:schemeClr val="dk1"/>
              </a:solidFill>
              <a:latin typeface="Arial" panose="020B0604020202020204" pitchFamily="34" charset="0"/>
              <a:ea typeface="汉仪旗黑-55简" panose="00020600040101010101" charset="-128"/>
            </a:endParaRPr>
          </a:p>
        </p:txBody>
      </p:sp>
      <p:sp>
        <p:nvSpPr>
          <p:cNvPr id="22531" name="Oval 8"/>
          <p:cNvSpPr/>
          <p:nvPr>
            <p:custDataLst>
              <p:tags r:id="rId3"/>
            </p:custDataLst>
          </p:nvPr>
        </p:nvSpPr>
        <p:spPr>
          <a:xfrm>
            <a:off x="990600" y="1828800"/>
            <a:ext cx="838200" cy="838200"/>
          </a:xfrm>
          <a:prstGeom prst="ellipse">
            <a:avLst/>
          </a:prstGeom>
          <a:noFill/>
          <a:ln w="9525" cap="flat" cmpd="sng">
            <a:solidFill>
              <a:schemeClr val="accent2"/>
            </a:solidFill>
            <a:prstDash val="solid"/>
            <a:headEnd type="none" w="med" len="med"/>
            <a:tailEnd type="none" w="med" len="med"/>
          </a:ln>
        </p:spPr>
        <p:txBody>
          <a:bodyPr wrap="none" anchor="ctr" anchorCtr="0"/>
          <a:p>
            <a:pPr algn="ctr"/>
            <a:r>
              <a:rPr lang="zh-CN" altLang="en-US" sz="2400" b="1" dirty="0">
                <a:solidFill>
                  <a:schemeClr val="accent2"/>
                </a:solidFill>
                <a:latin typeface="Arial" panose="020B0604020202020204" pitchFamily="34" charset="0"/>
                <a:ea typeface="汉仪旗黑-55简" panose="00020600040101010101" charset="-128"/>
              </a:rPr>
              <a:t>案例</a:t>
            </a:r>
            <a:endParaRPr lang="zh-CN" altLang="en-US" sz="2400" b="1" dirty="0">
              <a:solidFill>
                <a:schemeClr val="accent2"/>
              </a:solidFill>
              <a:latin typeface="Arial" panose="020B0604020202020204" pitchFamily="34" charset="0"/>
              <a:ea typeface="汉仪旗黑-55简" panose="00020600040101010101" charset="-128"/>
            </a:endParaRPr>
          </a:p>
        </p:txBody>
      </p:sp>
      <p:sp>
        <p:nvSpPr>
          <p:cNvPr id="22532" name="Rectangle 9"/>
          <p:cNvSpPr/>
          <p:nvPr>
            <p:custDataLst>
              <p:tags r:id="rId4"/>
            </p:custDataLst>
          </p:nvPr>
        </p:nvSpPr>
        <p:spPr>
          <a:xfrm>
            <a:off x="381000" y="3505200"/>
            <a:ext cx="8382000" cy="457200"/>
          </a:xfrm>
          <a:prstGeom prst="rect">
            <a:avLst/>
          </a:prstGeom>
          <a:solidFill>
            <a:schemeClr val="hlink"/>
          </a:solidFill>
          <a:ln w="9525" cap="flat" cmpd="sng">
            <a:solidFill>
              <a:schemeClr val="dk1"/>
            </a:solid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2533" name="Rectangle 10"/>
          <p:cNvSpPr/>
          <p:nvPr>
            <p:custDataLst>
              <p:tags r:id="rId5"/>
            </p:custDataLst>
          </p:nvPr>
        </p:nvSpPr>
        <p:spPr>
          <a:xfrm>
            <a:off x="609600" y="3962400"/>
            <a:ext cx="609600" cy="228600"/>
          </a:xfrm>
          <a:prstGeom prst="rect">
            <a:avLst/>
          </a:prstGeom>
          <a:solidFill>
            <a:schemeClr val="accent3"/>
          </a:solidFill>
          <a:ln w="9525" cap="flat" cmpd="sng">
            <a:solidFill>
              <a:schemeClr val="dk1"/>
            </a:solid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grpSp>
        <p:nvGrpSpPr>
          <p:cNvPr id="22534" name="Group 17"/>
          <p:cNvGrpSpPr/>
          <p:nvPr/>
        </p:nvGrpSpPr>
        <p:grpSpPr>
          <a:xfrm rot="-5400000">
            <a:off x="723900" y="4000500"/>
            <a:ext cx="381000" cy="762000"/>
            <a:chOff x="1728" y="3168"/>
            <a:chExt cx="240" cy="480"/>
          </a:xfrm>
        </p:grpSpPr>
        <p:sp>
          <p:nvSpPr>
            <p:cNvPr id="22606" name="AutoShape 13"/>
            <p:cNvSpPr/>
            <p:nvPr>
              <p:custDataLst>
                <p:tags r:id="rId6"/>
              </p:custDataLst>
            </p:nvPr>
          </p:nvSpPr>
          <p:spPr>
            <a:xfrm>
              <a:off x="1728" y="3216"/>
              <a:ext cx="192" cy="384"/>
            </a:xfrm>
            <a:prstGeom prst="moon">
              <a:avLst>
                <a:gd name="adj" fmla="val 50000"/>
              </a:avLst>
            </a:prstGeom>
            <a:solidFill>
              <a:schemeClr val="accent1"/>
            </a:solidFill>
            <a:ln w="9525" cap="flat" cmpd="sng">
              <a:solidFill>
                <a:schemeClr val="dk1"/>
              </a:solid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2607" name="Oval 14"/>
            <p:cNvSpPr/>
            <p:nvPr>
              <p:custDataLst>
                <p:tags r:id="rId7"/>
              </p:custDataLst>
            </p:nvPr>
          </p:nvSpPr>
          <p:spPr>
            <a:xfrm>
              <a:off x="1728" y="3312"/>
              <a:ext cx="192" cy="192"/>
            </a:xfrm>
            <a:prstGeom prst="ellipse">
              <a:avLst/>
            </a:prstGeom>
            <a:solidFill>
              <a:schemeClr val="accent1"/>
            </a:solidFill>
            <a:ln w="9525" cap="flat" cmpd="sng">
              <a:solidFill>
                <a:schemeClr val="dk1"/>
              </a:solidFill>
              <a:prstDash val="solid"/>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2608" name="Oval 15"/>
            <p:cNvSpPr/>
            <p:nvPr>
              <p:custDataLst>
                <p:tags r:id="rId8"/>
              </p:custDataLst>
            </p:nvPr>
          </p:nvSpPr>
          <p:spPr>
            <a:xfrm>
              <a:off x="1872" y="3168"/>
              <a:ext cx="96" cy="96"/>
            </a:xfrm>
            <a:prstGeom prst="ellipse">
              <a:avLst/>
            </a:prstGeom>
            <a:solidFill>
              <a:schemeClr val="accent1"/>
            </a:solidFill>
            <a:ln w="9525" cap="flat" cmpd="sng">
              <a:solidFill>
                <a:schemeClr val="dk1"/>
              </a:solidFill>
              <a:prstDash val="solid"/>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2609" name="Oval 16"/>
            <p:cNvSpPr/>
            <p:nvPr>
              <p:custDataLst>
                <p:tags r:id="rId9"/>
              </p:custDataLst>
            </p:nvPr>
          </p:nvSpPr>
          <p:spPr>
            <a:xfrm>
              <a:off x="1872" y="3552"/>
              <a:ext cx="96" cy="96"/>
            </a:xfrm>
            <a:prstGeom prst="ellipse">
              <a:avLst/>
            </a:prstGeom>
            <a:solidFill>
              <a:schemeClr val="accent1"/>
            </a:solidFill>
            <a:ln w="9525" cap="flat" cmpd="sng">
              <a:solidFill>
                <a:schemeClr val="dk1"/>
              </a:solidFill>
              <a:prstDash val="solid"/>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grpSp>
      <p:grpSp>
        <p:nvGrpSpPr>
          <p:cNvPr id="22535" name="Group 18"/>
          <p:cNvGrpSpPr/>
          <p:nvPr/>
        </p:nvGrpSpPr>
        <p:grpSpPr>
          <a:xfrm rot="-5400000">
            <a:off x="1562100" y="4000500"/>
            <a:ext cx="381000" cy="762000"/>
            <a:chOff x="1728" y="3168"/>
            <a:chExt cx="240" cy="480"/>
          </a:xfrm>
        </p:grpSpPr>
        <p:sp>
          <p:nvSpPr>
            <p:cNvPr id="22602" name="AutoShape 19"/>
            <p:cNvSpPr/>
            <p:nvPr>
              <p:custDataLst>
                <p:tags r:id="rId10"/>
              </p:custDataLst>
            </p:nvPr>
          </p:nvSpPr>
          <p:spPr>
            <a:xfrm>
              <a:off x="1728" y="3216"/>
              <a:ext cx="192" cy="384"/>
            </a:xfrm>
            <a:prstGeom prst="moon">
              <a:avLst>
                <a:gd name="adj" fmla="val 50000"/>
              </a:avLst>
            </a:prstGeom>
            <a:solidFill>
              <a:schemeClr val="accent1"/>
            </a:solidFill>
            <a:ln w="9525" cap="flat" cmpd="sng">
              <a:solidFill>
                <a:schemeClr val="dk1"/>
              </a:solid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2603" name="Oval 20"/>
            <p:cNvSpPr/>
            <p:nvPr>
              <p:custDataLst>
                <p:tags r:id="rId11"/>
              </p:custDataLst>
            </p:nvPr>
          </p:nvSpPr>
          <p:spPr>
            <a:xfrm>
              <a:off x="1728" y="3312"/>
              <a:ext cx="192" cy="192"/>
            </a:xfrm>
            <a:prstGeom prst="ellipse">
              <a:avLst/>
            </a:prstGeom>
            <a:solidFill>
              <a:schemeClr val="accent1"/>
            </a:solidFill>
            <a:ln w="9525" cap="flat" cmpd="sng">
              <a:solidFill>
                <a:schemeClr val="dk1"/>
              </a:solidFill>
              <a:prstDash val="solid"/>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2604" name="Oval 21"/>
            <p:cNvSpPr/>
            <p:nvPr>
              <p:custDataLst>
                <p:tags r:id="rId12"/>
              </p:custDataLst>
            </p:nvPr>
          </p:nvSpPr>
          <p:spPr>
            <a:xfrm>
              <a:off x="1872" y="3168"/>
              <a:ext cx="96" cy="96"/>
            </a:xfrm>
            <a:prstGeom prst="ellipse">
              <a:avLst/>
            </a:prstGeom>
            <a:solidFill>
              <a:schemeClr val="accent1"/>
            </a:solidFill>
            <a:ln w="9525" cap="flat" cmpd="sng">
              <a:solidFill>
                <a:schemeClr val="dk1"/>
              </a:solidFill>
              <a:prstDash val="solid"/>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2605" name="Oval 22"/>
            <p:cNvSpPr/>
            <p:nvPr>
              <p:custDataLst>
                <p:tags r:id="rId13"/>
              </p:custDataLst>
            </p:nvPr>
          </p:nvSpPr>
          <p:spPr>
            <a:xfrm>
              <a:off x="1872" y="3552"/>
              <a:ext cx="96" cy="96"/>
            </a:xfrm>
            <a:prstGeom prst="ellipse">
              <a:avLst/>
            </a:prstGeom>
            <a:solidFill>
              <a:schemeClr val="accent1"/>
            </a:solidFill>
            <a:ln w="9525" cap="flat" cmpd="sng">
              <a:solidFill>
                <a:schemeClr val="dk1"/>
              </a:solidFill>
              <a:prstDash val="solid"/>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grpSp>
      <p:sp>
        <p:nvSpPr>
          <p:cNvPr id="22536" name="Rectangle 23"/>
          <p:cNvSpPr/>
          <p:nvPr>
            <p:custDataLst>
              <p:tags r:id="rId14"/>
            </p:custDataLst>
          </p:nvPr>
        </p:nvSpPr>
        <p:spPr>
          <a:xfrm>
            <a:off x="1447800" y="3962400"/>
            <a:ext cx="609600" cy="228600"/>
          </a:xfrm>
          <a:prstGeom prst="rect">
            <a:avLst/>
          </a:prstGeom>
          <a:solidFill>
            <a:schemeClr val="accent3"/>
          </a:solidFill>
          <a:ln w="9525" cap="flat" cmpd="sng">
            <a:solidFill>
              <a:schemeClr val="dk1"/>
            </a:solid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grpSp>
        <p:nvGrpSpPr>
          <p:cNvPr id="22537" name="Group 24"/>
          <p:cNvGrpSpPr/>
          <p:nvPr/>
        </p:nvGrpSpPr>
        <p:grpSpPr>
          <a:xfrm rot="-5400000">
            <a:off x="2400300" y="4000500"/>
            <a:ext cx="381000" cy="762000"/>
            <a:chOff x="1728" y="3168"/>
            <a:chExt cx="240" cy="480"/>
          </a:xfrm>
        </p:grpSpPr>
        <p:sp>
          <p:nvSpPr>
            <p:cNvPr id="22598" name="AutoShape 25"/>
            <p:cNvSpPr/>
            <p:nvPr>
              <p:custDataLst>
                <p:tags r:id="rId15"/>
              </p:custDataLst>
            </p:nvPr>
          </p:nvSpPr>
          <p:spPr>
            <a:xfrm>
              <a:off x="1728" y="3216"/>
              <a:ext cx="192" cy="384"/>
            </a:xfrm>
            <a:prstGeom prst="moon">
              <a:avLst>
                <a:gd name="adj" fmla="val 50000"/>
              </a:avLst>
            </a:prstGeom>
            <a:solidFill>
              <a:schemeClr val="accent1"/>
            </a:solidFill>
            <a:ln w="9525" cap="flat" cmpd="sng">
              <a:solidFill>
                <a:schemeClr val="dk1"/>
              </a:solid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2599" name="Oval 26"/>
            <p:cNvSpPr/>
            <p:nvPr>
              <p:custDataLst>
                <p:tags r:id="rId16"/>
              </p:custDataLst>
            </p:nvPr>
          </p:nvSpPr>
          <p:spPr>
            <a:xfrm>
              <a:off x="1728" y="3312"/>
              <a:ext cx="192" cy="192"/>
            </a:xfrm>
            <a:prstGeom prst="ellipse">
              <a:avLst/>
            </a:prstGeom>
            <a:solidFill>
              <a:schemeClr val="accent1"/>
            </a:solidFill>
            <a:ln w="9525" cap="flat" cmpd="sng">
              <a:solidFill>
                <a:schemeClr val="dk1"/>
              </a:solidFill>
              <a:prstDash val="solid"/>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2600" name="Oval 27"/>
            <p:cNvSpPr/>
            <p:nvPr>
              <p:custDataLst>
                <p:tags r:id="rId17"/>
              </p:custDataLst>
            </p:nvPr>
          </p:nvSpPr>
          <p:spPr>
            <a:xfrm>
              <a:off x="1872" y="3168"/>
              <a:ext cx="96" cy="96"/>
            </a:xfrm>
            <a:prstGeom prst="ellipse">
              <a:avLst/>
            </a:prstGeom>
            <a:solidFill>
              <a:schemeClr val="accent1"/>
            </a:solidFill>
            <a:ln w="9525" cap="flat" cmpd="sng">
              <a:solidFill>
                <a:schemeClr val="dk1"/>
              </a:solidFill>
              <a:prstDash val="solid"/>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2601" name="Oval 28"/>
            <p:cNvSpPr/>
            <p:nvPr>
              <p:custDataLst>
                <p:tags r:id="rId18"/>
              </p:custDataLst>
            </p:nvPr>
          </p:nvSpPr>
          <p:spPr>
            <a:xfrm>
              <a:off x="1872" y="3552"/>
              <a:ext cx="96" cy="96"/>
            </a:xfrm>
            <a:prstGeom prst="ellipse">
              <a:avLst/>
            </a:prstGeom>
            <a:solidFill>
              <a:schemeClr val="accent1"/>
            </a:solidFill>
            <a:ln w="9525" cap="flat" cmpd="sng">
              <a:solidFill>
                <a:schemeClr val="dk1"/>
              </a:solidFill>
              <a:prstDash val="solid"/>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grpSp>
      <p:sp>
        <p:nvSpPr>
          <p:cNvPr id="22538" name="Rectangle 29"/>
          <p:cNvSpPr/>
          <p:nvPr>
            <p:custDataLst>
              <p:tags r:id="rId19"/>
            </p:custDataLst>
          </p:nvPr>
        </p:nvSpPr>
        <p:spPr>
          <a:xfrm>
            <a:off x="2286000" y="3962400"/>
            <a:ext cx="609600" cy="228600"/>
          </a:xfrm>
          <a:prstGeom prst="rect">
            <a:avLst/>
          </a:prstGeom>
          <a:solidFill>
            <a:schemeClr val="accent3"/>
          </a:solidFill>
          <a:ln w="9525" cap="flat" cmpd="sng">
            <a:solidFill>
              <a:schemeClr val="dk1"/>
            </a:solid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2539" name="Rectangle 30"/>
          <p:cNvSpPr/>
          <p:nvPr>
            <p:custDataLst>
              <p:tags r:id="rId20"/>
            </p:custDataLst>
          </p:nvPr>
        </p:nvSpPr>
        <p:spPr>
          <a:xfrm>
            <a:off x="4038600" y="3962400"/>
            <a:ext cx="609600" cy="228600"/>
          </a:xfrm>
          <a:prstGeom prst="rect">
            <a:avLst/>
          </a:prstGeom>
          <a:solidFill>
            <a:schemeClr val="accent3"/>
          </a:solidFill>
          <a:ln w="9525" cap="flat" cmpd="sng">
            <a:solidFill>
              <a:schemeClr val="dk1"/>
            </a:solid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grpSp>
        <p:nvGrpSpPr>
          <p:cNvPr id="22540" name="Group 31"/>
          <p:cNvGrpSpPr/>
          <p:nvPr/>
        </p:nvGrpSpPr>
        <p:grpSpPr>
          <a:xfrm rot="-5400000">
            <a:off x="4152900" y="4000500"/>
            <a:ext cx="381000" cy="762000"/>
            <a:chOff x="1728" y="3168"/>
            <a:chExt cx="240" cy="480"/>
          </a:xfrm>
        </p:grpSpPr>
        <p:sp>
          <p:nvSpPr>
            <p:cNvPr id="22594" name="AutoShape 32"/>
            <p:cNvSpPr/>
            <p:nvPr>
              <p:custDataLst>
                <p:tags r:id="rId21"/>
              </p:custDataLst>
            </p:nvPr>
          </p:nvSpPr>
          <p:spPr>
            <a:xfrm>
              <a:off x="1728" y="3216"/>
              <a:ext cx="192" cy="384"/>
            </a:xfrm>
            <a:prstGeom prst="moon">
              <a:avLst>
                <a:gd name="adj" fmla="val 50000"/>
              </a:avLst>
            </a:prstGeom>
            <a:solidFill>
              <a:schemeClr val="accent1"/>
            </a:solidFill>
            <a:ln w="9525" cap="flat" cmpd="sng">
              <a:solidFill>
                <a:schemeClr val="dk1"/>
              </a:solid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2595" name="Oval 33"/>
            <p:cNvSpPr/>
            <p:nvPr>
              <p:custDataLst>
                <p:tags r:id="rId22"/>
              </p:custDataLst>
            </p:nvPr>
          </p:nvSpPr>
          <p:spPr>
            <a:xfrm>
              <a:off x="1728" y="3312"/>
              <a:ext cx="192" cy="192"/>
            </a:xfrm>
            <a:prstGeom prst="ellipse">
              <a:avLst/>
            </a:prstGeom>
            <a:solidFill>
              <a:schemeClr val="accent1"/>
            </a:solidFill>
            <a:ln w="9525" cap="flat" cmpd="sng">
              <a:solidFill>
                <a:schemeClr val="dk1"/>
              </a:solidFill>
              <a:prstDash val="solid"/>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2596" name="Oval 34"/>
            <p:cNvSpPr/>
            <p:nvPr>
              <p:custDataLst>
                <p:tags r:id="rId23"/>
              </p:custDataLst>
            </p:nvPr>
          </p:nvSpPr>
          <p:spPr>
            <a:xfrm>
              <a:off x="1872" y="3168"/>
              <a:ext cx="96" cy="96"/>
            </a:xfrm>
            <a:prstGeom prst="ellipse">
              <a:avLst/>
            </a:prstGeom>
            <a:solidFill>
              <a:schemeClr val="accent1"/>
            </a:solidFill>
            <a:ln w="9525" cap="flat" cmpd="sng">
              <a:solidFill>
                <a:schemeClr val="dk1"/>
              </a:solidFill>
              <a:prstDash val="solid"/>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2597" name="Oval 35"/>
            <p:cNvSpPr/>
            <p:nvPr>
              <p:custDataLst>
                <p:tags r:id="rId24"/>
              </p:custDataLst>
            </p:nvPr>
          </p:nvSpPr>
          <p:spPr>
            <a:xfrm>
              <a:off x="1872" y="3552"/>
              <a:ext cx="96" cy="96"/>
            </a:xfrm>
            <a:prstGeom prst="ellipse">
              <a:avLst/>
            </a:prstGeom>
            <a:solidFill>
              <a:schemeClr val="accent1"/>
            </a:solidFill>
            <a:ln w="9525" cap="flat" cmpd="sng">
              <a:solidFill>
                <a:schemeClr val="dk1"/>
              </a:solidFill>
              <a:prstDash val="solid"/>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grpSp>
      <p:grpSp>
        <p:nvGrpSpPr>
          <p:cNvPr id="22541" name="Group 36"/>
          <p:cNvGrpSpPr/>
          <p:nvPr/>
        </p:nvGrpSpPr>
        <p:grpSpPr>
          <a:xfrm rot="-5400000">
            <a:off x="4991100" y="4000500"/>
            <a:ext cx="381000" cy="762000"/>
            <a:chOff x="1728" y="3168"/>
            <a:chExt cx="240" cy="480"/>
          </a:xfrm>
        </p:grpSpPr>
        <p:sp>
          <p:nvSpPr>
            <p:cNvPr id="22590" name="AutoShape 37"/>
            <p:cNvSpPr/>
            <p:nvPr>
              <p:custDataLst>
                <p:tags r:id="rId25"/>
              </p:custDataLst>
            </p:nvPr>
          </p:nvSpPr>
          <p:spPr>
            <a:xfrm>
              <a:off x="1728" y="3216"/>
              <a:ext cx="192" cy="384"/>
            </a:xfrm>
            <a:prstGeom prst="moon">
              <a:avLst>
                <a:gd name="adj" fmla="val 50000"/>
              </a:avLst>
            </a:prstGeom>
            <a:solidFill>
              <a:schemeClr val="accent1"/>
            </a:solidFill>
            <a:ln w="9525" cap="flat" cmpd="sng">
              <a:solidFill>
                <a:schemeClr val="dk1"/>
              </a:solid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2591" name="Oval 38"/>
            <p:cNvSpPr/>
            <p:nvPr>
              <p:custDataLst>
                <p:tags r:id="rId26"/>
              </p:custDataLst>
            </p:nvPr>
          </p:nvSpPr>
          <p:spPr>
            <a:xfrm>
              <a:off x="1728" y="3312"/>
              <a:ext cx="192" cy="192"/>
            </a:xfrm>
            <a:prstGeom prst="ellipse">
              <a:avLst/>
            </a:prstGeom>
            <a:solidFill>
              <a:schemeClr val="accent1"/>
            </a:solidFill>
            <a:ln w="9525" cap="flat" cmpd="sng">
              <a:solidFill>
                <a:schemeClr val="dk1"/>
              </a:solidFill>
              <a:prstDash val="solid"/>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2592" name="Oval 39"/>
            <p:cNvSpPr/>
            <p:nvPr>
              <p:custDataLst>
                <p:tags r:id="rId27"/>
              </p:custDataLst>
            </p:nvPr>
          </p:nvSpPr>
          <p:spPr>
            <a:xfrm>
              <a:off x="1872" y="3168"/>
              <a:ext cx="96" cy="96"/>
            </a:xfrm>
            <a:prstGeom prst="ellipse">
              <a:avLst/>
            </a:prstGeom>
            <a:solidFill>
              <a:schemeClr val="accent1"/>
            </a:solidFill>
            <a:ln w="9525" cap="flat" cmpd="sng">
              <a:solidFill>
                <a:schemeClr val="dk1"/>
              </a:solidFill>
              <a:prstDash val="solid"/>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2593" name="Oval 40"/>
            <p:cNvSpPr/>
            <p:nvPr>
              <p:custDataLst>
                <p:tags r:id="rId28"/>
              </p:custDataLst>
            </p:nvPr>
          </p:nvSpPr>
          <p:spPr>
            <a:xfrm>
              <a:off x="1872" y="3552"/>
              <a:ext cx="96" cy="96"/>
            </a:xfrm>
            <a:prstGeom prst="ellipse">
              <a:avLst/>
            </a:prstGeom>
            <a:solidFill>
              <a:schemeClr val="accent1"/>
            </a:solidFill>
            <a:ln w="9525" cap="flat" cmpd="sng">
              <a:solidFill>
                <a:schemeClr val="dk1"/>
              </a:solidFill>
              <a:prstDash val="solid"/>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grpSp>
      <p:sp>
        <p:nvSpPr>
          <p:cNvPr id="22542" name="Rectangle 41"/>
          <p:cNvSpPr/>
          <p:nvPr>
            <p:custDataLst>
              <p:tags r:id="rId29"/>
            </p:custDataLst>
          </p:nvPr>
        </p:nvSpPr>
        <p:spPr>
          <a:xfrm>
            <a:off x="4876800" y="3962400"/>
            <a:ext cx="609600" cy="228600"/>
          </a:xfrm>
          <a:prstGeom prst="rect">
            <a:avLst/>
          </a:prstGeom>
          <a:solidFill>
            <a:schemeClr val="accent3"/>
          </a:solidFill>
          <a:ln w="9525" cap="flat" cmpd="sng">
            <a:solidFill>
              <a:schemeClr val="dk1"/>
            </a:solid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grpSp>
        <p:nvGrpSpPr>
          <p:cNvPr id="22543" name="Group 42"/>
          <p:cNvGrpSpPr/>
          <p:nvPr/>
        </p:nvGrpSpPr>
        <p:grpSpPr>
          <a:xfrm rot="-5400000">
            <a:off x="5829300" y="4000500"/>
            <a:ext cx="381000" cy="762000"/>
            <a:chOff x="1728" y="3168"/>
            <a:chExt cx="240" cy="480"/>
          </a:xfrm>
        </p:grpSpPr>
        <p:sp>
          <p:nvSpPr>
            <p:cNvPr id="22586" name="AutoShape 43"/>
            <p:cNvSpPr/>
            <p:nvPr>
              <p:custDataLst>
                <p:tags r:id="rId30"/>
              </p:custDataLst>
            </p:nvPr>
          </p:nvSpPr>
          <p:spPr>
            <a:xfrm>
              <a:off x="1728" y="3216"/>
              <a:ext cx="192" cy="384"/>
            </a:xfrm>
            <a:prstGeom prst="moon">
              <a:avLst>
                <a:gd name="adj" fmla="val 50000"/>
              </a:avLst>
            </a:prstGeom>
            <a:solidFill>
              <a:schemeClr val="accent1"/>
            </a:solidFill>
            <a:ln w="9525" cap="flat" cmpd="sng">
              <a:solidFill>
                <a:schemeClr val="dk1"/>
              </a:solid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2587" name="Oval 44"/>
            <p:cNvSpPr/>
            <p:nvPr>
              <p:custDataLst>
                <p:tags r:id="rId31"/>
              </p:custDataLst>
            </p:nvPr>
          </p:nvSpPr>
          <p:spPr>
            <a:xfrm>
              <a:off x="1728" y="3312"/>
              <a:ext cx="192" cy="192"/>
            </a:xfrm>
            <a:prstGeom prst="ellipse">
              <a:avLst/>
            </a:prstGeom>
            <a:solidFill>
              <a:schemeClr val="accent1"/>
            </a:solidFill>
            <a:ln w="9525" cap="flat" cmpd="sng">
              <a:solidFill>
                <a:schemeClr val="dk1"/>
              </a:solidFill>
              <a:prstDash val="solid"/>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2588" name="Oval 45"/>
            <p:cNvSpPr/>
            <p:nvPr>
              <p:custDataLst>
                <p:tags r:id="rId32"/>
              </p:custDataLst>
            </p:nvPr>
          </p:nvSpPr>
          <p:spPr>
            <a:xfrm>
              <a:off x="1872" y="3168"/>
              <a:ext cx="96" cy="96"/>
            </a:xfrm>
            <a:prstGeom prst="ellipse">
              <a:avLst/>
            </a:prstGeom>
            <a:solidFill>
              <a:schemeClr val="accent1"/>
            </a:solidFill>
            <a:ln w="9525" cap="flat" cmpd="sng">
              <a:solidFill>
                <a:schemeClr val="dk1"/>
              </a:solidFill>
              <a:prstDash val="solid"/>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2589" name="Oval 46"/>
            <p:cNvSpPr/>
            <p:nvPr>
              <p:custDataLst>
                <p:tags r:id="rId33"/>
              </p:custDataLst>
            </p:nvPr>
          </p:nvSpPr>
          <p:spPr>
            <a:xfrm>
              <a:off x="1872" y="3552"/>
              <a:ext cx="96" cy="96"/>
            </a:xfrm>
            <a:prstGeom prst="ellipse">
              <a:avLst/>
            </a:prstGeom>
            <a:solidFill>
              <a:schemeClr val="accent1"/>
            </a:solidFill>
            <a:ln w="9525" cap="flat" cmpd="sng">
              <a:solidFill>
                <a:schemeClr val="dk1"/>
              </a:solidFill>
              <a:prstDash val="solid"/>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grpSp>
      <p:sp>
        <p:nvSpPr>
          <p:cNvPr id="22544" name="Rectangle 47"/>
          <p:cNvSpPr/>
          <p:nvPr>
            <p:custDataLst>
              <p:tags r:id="rId34"/>
            </p:custDataLst>
          </p:nvPr>
        </p:nvSpPr>
        <p:spPr>
          <a:xfrm>
            <a:off x="5715000" y="3962400"/>
            <a:ext cx="609600" cy="228600"/>
          </a:xfrm>
          <a:prstGeom prst="rect">
            <a:avLst/>
          </a:prstGeom>
          <a:solidFill>
            <a:schemeClr val="accent3"/>
          </a:solidFill>
          <a:ln w="9525" cap="flat" cmpd="sng">
            <a:solidFill>
              <a:schemeClr val="dk1"/>
            </a:solid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2545" name="Rectangle 48"/>
          <p:cNvSpPr/>
          <p:nvPr>
            <p:custDataLst>
              <p:tags r:id="rId35"/>
            </p:custDataLst>
          </p:nvPr>
        </p:nvSpPr>
        <p:spPr>
          <a:xfrm>
            <a:off x="3048000" y="3124200"/>
            <a:ext cx="838200" cy="1066800"/>
          </a:xfrm>
          <a:prstGeom prst="rect">
            <a:avLst/>
          </a:prstGeom>
          <a:solidFill>
            <a:schemeClr val="accent4"/>
          </a:solidFill>
          <a:ln w="9525" cap="flat" cmpd="sng">
            <a:solidFill>
              <a:schemeClr val="dk1"/>
            </a:solidFill>
            <a:prstDash val="solid"/>
            <a:miter/>
            <a:headEnd type="none" w="med" len="med"/>
            <a:tailEnd type="none" w="med" len="med"/>
          </a:ln>
        </p:spPr>
        <p:txBody>
          <a:bodyPr wrap="none" anchor="ctr" anchorCtr="0"/>
          <a:p>
            <a:pPr algn="ctr"/>
            <a:r>
              <a:rPr lang="zh-CN" altLang="en-US" sz="2000" b="1" dirty="0">
                <a:solidFill>
                  <a:schemeClr val="lt1"/>
                </a:solidFill>
                <a:latin typeface="Arial" panose="020B0604020202020204" pitchFamily="34" charset="0"/>
                <a:ea typeface="汉仪旗黑-55简" panose="00020600040101010101" charset="-128"/>
              </a:rPr>
              <a:t>自动</a:t>
            </a:r>
            <a:endParaRPr lang="zh-CN" altLang="en-US" sz="2000" b="1" dirty="0">
              <a:solidFill>
                <a:schemeClr val="lt1"/>
              </a:solidFill>
              <a:latin typeface="Arial" panose="020B0604020202020204" pitchFamily="34" charset="0"/>
              <a:ea typeface="汉仪旗黑-55简" panose="00020600040101010101" charset="-128"/>
            </a:endParaRPr>
          </a:p>
          <a:p>
            <a:pPr algn="ctr"/>
            <a:r>
              <a:rPr lang="zh-CN" altLang="en-US" sz="2000" b="1" dirty="0">
                <a:solidFill>
                  <a:schemeClr val="lt1"/>
                </a:solidFill>
                <a:latin typeface="Arial" panose="020B0604020202020204" pitchFamily="34" charset="0"/>
                <a:ea typeface="汉仪旗黑-55简" panose="00020600040101010101" charset="-128"/>
              </a:rPr>
              <a:t>设备</a:t>
            </a:r>
            <a:endParaRPr lang="zh-CN" altLang="en-US" sz="2000" b="1" dirty="0">
              <a:solidFill>
                <a:schemeClr val="lt1"/>
              </a:solidFill>
              <a:latin typeface="Arial" panose="020B0604020202020204" pitchFamily="34" charset="0"/>
              <a:ea typeface="汉仪旗黑-55简" panose="00020600040101010101" charset="-128"/>
            </a:endParaRPr>
          </a:p>
        </p:txBody>
      </p:sp>
      <p:sp>
        <p:nvSpPr>
          <p:cNvPr id="22546" name="Rectangle 49"/>
          <p:cNvSpPr/>
          <p:nvPr>
            <p:custDataLst>
              <p:tags r:id="rId36"/>
            </p:custDataLst>
          </p:nvPr>
        </p:nvSpPr>
        <p:spPr>
          <a:xfrm>
            <a:off x="6553200" y="3124200"/>
            <a:ext cx="1143000" cy="1524000"/>
          </a:xfrm>
          <a:prstGeom prst="rect">
            <a:avLst/>
          </a:prstGeom>
          <a:noFill/>
          <a:ln w="9525" cap="flat" cmpd="sng">
            <a:solidFill>
              <a:schemeClr val="dk1"/>
            </a:solidFill>
            <a:prstDash val="solid"/>
            <a:miter/>
            <a:headEnd type="none" w="med" len="med"/>
            <a:tailEnd type="none" w="med" len="med"/>
          </a:ln>
        </p:spPr>
        <p:txBody>
          <a:bodyPr wrap="none" anchor="ctr" anchorCtr="0"/>
          <a:p>
            <a:pPr algn="ctr"/>
            <a:r>
              <a:rPr lang="zh-CN" altLang="en-US" sz="2000" b="1" dirty="0">
                <a:solidFill>
                  <a:schemeClr val="dk1"/>
                </a:solidFill>
                <a:latin typeface="Arial" panose="020B0604020202020204" pitchFamily="34" charset="0"/>
                <a:ea typeface="汉仪旗黑-55简" panose="00020600040101010101" charset="-128"/>
              </a:rPr>
              <a:t>检测</a:t>
            </a:r>
            <a:endParaRPr lang="zh-CN" altLang="en-US" sz="2000" b="1" dirty="0">
              <a:solidFill>
                <a:schemeClr val="dk1"/>
              </a:solidFill>
              <a:latin typeface="Arial" panose="020B0604020202020204" pitchFamily="34" charset="0"/>
              <a:ea typeface="汉仪旗黑-55简" panose="00020600040101010101" charset="-128"/>
            </a:endParaRPr>
          </a:p>
          <a:p>
            <a:pPr algn="ctr"/>
            <a:endParaRPr lang="zh-CN" altLang="en-US" sz="2000" b="1" dirty="0">
              <a:solidFill>
                <a:schemeClr val="dk1"/>
              </a:solidFill>
              <a:latin typeface="Arial" panose="020B0604020202020204" pitchFamily="34" charset="0"/>
              <a:ea typeface="汉仪旗黑-55简" panose="00020600040101010101" charset="-128"/>
            </a:endParaRPr>
          </a:p>
          <a:p>
            <a:pPr algn="ctr"/>
            <a:endParaRPr lang="zh-CN" altLang="en-US" sz="2000" b="1" dirty="0">
              <a:solidFill>
                <a:schemeClr val="dk1"/>
              </a:solidFill>
              <a:latin typeface="Arial" panose="020B0604020202020204" pitchFamily="34" charset="0"/>
              <a:ea typeface="汉仪旗黑-55简" panose="00020600040101010101" charset="-128"/>
            </a:endParaRPr>
          </a:p>
          <a:p>
            <a:pPr algn="ctr"/>
            <a:endParaRPr lang="zh-CN" altLang="en-US" sz="2000" b="1" dirty="0">
              <a:solidFill>
                <a:schemeClr val="dk1"/>
              </a:solidFill>
              <a:latin typeface="Arial" panose="020B0604020202020204" pitchFamily="34" charset="0"/>
              <a:ea typeface="汉仪旗黑-55简" panose="00020600040101010101" charset="-128"/>
            </a:endParaRPr>
          </a:p>
          <a:p>
            <a:pPr algn="ctr"/>
            <a:endParaRPr lang="zh-CN" altLang="en-US" sz="2000" b="1" dirty="0">
              <a:solidFill>
                <a:schemeClr val="dk1"/>
              </a:solidFill>
              <a:latin typeface="Arial" panose="020B0604020202020204" pitchFamily="34" charset="0"/>
              <a:ea typeface="汉仪旗黑-55简" panose="00020600040101010101" charset="-128"/>
            </a:endParaRPr>
          </a:p>
        </p:txBody>
      </p:sp>
      <p:grpSp>
        <p:nvGrpSpPr>
          <p:cNvPr id="22547" name="Group 50"/>
          <p:cNvGrpSpPr/>
          <p:nvPr/>
        </p:nvGrpSpPr>
        <p:grpSpPr>
          <a:xfrm rot="-5400000">
            <a:off x="6972300" y="4000500"/>
            <a:ext cx="381000" cy="762000"/>
            <a:chOff x="1728" y="3168"/>
            <a:chExt cx="240" cy="480"/>
          </a:xfrm>
        </p:grpSpPr>
        <p:sp>
          <p:nvSpPr>
            <p:cNvPr id="22582" name="AutoShape 51"/>
            <p:cNvSpPr/>
            <p:nvPr>
              <p:custDataLst>
                <p:tags r:id="rId37"/>
              </p:custDataLst>
            </p:nvPr>
          </p:nvSpPr>
          <p:spPr>
            <a:xfrm>
              <a:off x="1728" y="3216"/>
              <a:ext cx="192" cy="384"/>
            </a:xfrm>
            <a:prstGeom prst="moon">
              <a:avLst>
                <a:gd name="adj" fmla="val 50000"/>
              </a:avLst>
            </a:prstGeom>
            <a:solidFill>
              <a:schemeClr val="accent1"/>
            </a:solidFill>
            <a:ln w="9525" cap="flat" cmpd="sng">
              <a:solidFill>
                <a:schemeClr val="dk1"/>
              </a:solid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2583" name="Oval 52"/>
            <p:cNvSpPr/>
            <p:nvPr>
              <p:custDataLst>
                <p:tags r:id="rId38"/>
              </p:custDataLst>
            </p:nvPr>
          </p:nvSpPr>
          <p:spPr>
            <a:xfrm>
              <a:off x="1728" y="3312"/>
              <a:ext cx="192" cy="192"/>
            </a:xfrm>
            <a:prstGeom prst="ellipse">
              <a:avLst/>
            </a:prstGeom>
            <a:solidFill>
              <a:schemeClr val="accent1"/>
            </a:solidFill>
            <a:ln w="9525" cap="flat" cmpd="sng">
              <a:solidFill>
                <a:schemeClr val="dk1"/>
              </a:solidFill>
              <a:prstDash val="solid"/>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2584" name="Oval 53"/>
            <p:cNvSpPr/>
            <p:nvPr>
              <p:custDataLst>
                <p:tags r:id="rId39"/>
              </p:custDataLst>
            </p:nvPr>
          </p:nvSpPr>
          <p:spPr>
            <a:xfrm>
              <a:off x="1872" y="3168"/>
              <a:ext cx="96" cy="96"/>
            </a:xfrm>
            <a:prstGeom prst="ellipse">
              <a:avLst/>
            </a:prstGeom>
            <a:solidFill>
              <a:schemeClr val="accent1"/>
            </a:solidFill>
            <a:ln w="9525" cap="flat" cmpd="sng">
              <a:solidFill>
                <a:schemeClr val="dk1"/>
              </a:solidFill>
              <a:prstDash val="solid"/>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2585" name="Oval 54"/>
            <p:cNvSpPr/>
            <p:nvPr>
              <p:custDataLst>
                <p:tags r:id="rId40"/>
              </p:custDataLst>
            </p:nvPr>
          </p:nvSpPr>
          <p:spPr>
            <a:xfrm>
              <a:off x="1872" y="3552"/>
              <a:ext cx="96" cy="96"/>
            </a:xfrm>
            <a:prstGeom prst="ellipse">
              <a:avLst/>
            </a:prstGeom>
            <a:solidFill>
              <a:schemeClr val="accent1"/>
            </a:solidFill>
            <a:ln w="9525" cap="flat" cmpd="sng">
              <a:solidFill>
                <a:schemeClr val="dk1"/>
              </a:solidFill>
              <a:prstDash val="solid"/>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grpSp>
      <p:sp>
        <p:nvSpPr>
          <p:cNvPr id="22548" name="Rectangle 55"/>
          <p:cNvSpPr/>
          <p:nvPr>
            <p:custDataLst>
              <p:tags r:id="rId41"/>
            </p:custDataLst>
          </p:nvPr>
        </p:nvSpPr>
        <p:spPr>
          <a:xfrm>
            <a:off x="6858000" y="3962400"/>
            <a:ext cx="609600" cy="228600"/>
          </a:xfrm>
          <a:prstGeom prst="rect">
            <a:avLst/>
          </a:prstGeom>
          <a:solidFill>
            <a:schemeClr val="accent4"/>
          </a:solidFill>
          <a:ln w="9525" cap="flat" cmpd="sng">
            <a:solidFill>
              <a:schemeClr val="dk1"/>
            </a:solid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grpSp>
        <p:nvGrpSpPr>
          <p:cNvPr id="22549" name="Group 56"/>
          <p:cNvGrpSpPr/>
          <p:nvPr/>
        </p:nvGrpSpPr>
        <p:grpSpPr>
          <a:xfrm rot="-5400000">
            <a:off x="8039100" y="4000500"/>
            <a:ext cx="381000" cy="762000"/>
            <a:chOff x="1728" y="3168"/>
            <a:chExt cx="240" cy="480"/>
          </a:xfrm>
        </p:grpSpPr>
        <p:sp>
          <p:nvSpPr>
            <p:cNvPr id="22578" name="AutoShape 57"/>
            <p:cNvSpPr/>
            <p:nvPr>
              <p:custDataLst>
                <p:tags r:id="rId42"/>
              </p:custDataLst>
            </p:nvPr>
          </p:nvSpPr>
          <p:spPr>
            <a:xfrm>
              <a:off x="1728" y="3216"/>
              <a:ext cx="192" cy="384"/>
            </a:xfrm>
            <a:prstGeom prst="moon">
              <a:avLst>
                <a:gd name="adj" fmla="val 50000"/>
              </a:avLst>
            </a:prstGeom>
            <a:solidFill>
              <a:schemeClr val="accent1"/>
            </a:solidFill>
            <a:ln w="9525" cap="flat" cmpd="sng">
              <a:solidFill>
                <a:schemeClr val="dk1"/>
              </a:solid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2579" name="Oval 58"/>
            <p:cNvSpPr/>
            <p:nvPr>
              <p:custDataLst>
                <p:tags r:id="rId43"/>
              </p:custDataLst>
            </p:nvPr>
          </p:nvSpPr>
          <p:spPr>
            <a:xfrm>
              <a:off x="1728" y="3312"/>
              <a:ext cx="192" cy="192"/>
            </a:xfrm>
            <a:prstGeom prst="ellipse">
              <a:avLst/>
            </a:prstGeom>
            <a:solidFill>
              <a:schemeClr val="accent1"/>
            </a:solidFill>
            <a:ln w="9525" cap="flat" cmpd="sng">
              <a:solidFill>
                <a:schemeClr val="dk1"/>
              </a:solidFill>
              <a:prstDash val="solid"/>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2580" name="Oval 59"/>
            <p:cNvSpPr/>
            <p:nvPr>
              <p:custDataLst>
                <p:tags r:id="rId44"/>
              </p:custDataLst>
            </p:nvPr>
          </p:nvSpPr>
          <p:spPr>
            <a:xfrm>
              <a:off x="1872" y="3168"/>
              <a:ext cx="96" cy="96"/>
            </a:xfrm>
            <a:prstGeom prst="ellipse">
              <a:avLst/>
            </a:prstGeom>
            <a:solidFill>
              <a:schemeClr val="accent1"/>
            </a:solidFill>
            <a:ln w="9525" cap="flat" cmpd="sng">
              <a:solidFill>
                <a:schemeClr val="dk1"/>
              </a:solidFill>
              <a:prstDash val="solid"/>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2581" name="Oval 60"/>
            <p:cNvSpPr/>
            <p:nvPr>
              <p:custDataLst>
                <p:tags r:id="rId45"/>
              </p:custDataLst>
            </p:nvPr>
          </p:nvSpPr>
          <p:spPr>
            <a:xfrm>
              <a:off x="1872" y="3552"/>
              <a:ext cx="96" cy="96"/>
            </a:xfrm>
            <a:prstGeom prst="ellipse">
              <a:avLst/>
            </a:prstGeom>
            <a:solidFill>
              <a:schemeClr val="accent1"/>
            </a:solidFill>
            <a:ln w="9525" cap="flat" cmpd="sng">
              <a:solidFill>
                <a:schemeClr val="dk1"/>
              </a:solidFill>
              <a:prstDash val="solid"/>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grpSp>
      <p:sp>
        <p:nvSpPr>
          <p:cNvPr id="22550" name="Rectangle 61"/>
          <p:cNvSpPr/>
          <p:nvPr>
            <p:custDataLst>
              <p:tags r:id="rId46"/>
            </p:custDataLst>
          </p:nvPr>
        </p:nvSpPr>
        <p:spPr>
          <a:xfrm>
            <a:off x="7924800" y="3962400"/>
            <a:ext cx="609600" cy="228600"/>
          </a:xfrm>
          <a:prstGeom prst="rect">
            <a:avLst/>
          </a:prstGeom>
          <a:solidFill>
            <a:schemeClr val="accent3"/>
          </a:solidFill>
          <a:ln w="9525" cap="flat" cmpd="sng">
            <a:solidFill>
              <a:schemeClr val="dk1"/>
            </a:solid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2551" name="Rectangle 62"/>
          <p:cNvSpPr/>
          <p:nvPr>
            <p:custDataLst>
              <p:tags r:id="rId47"/>
            </p:custDataLst>
          </p:nvPr>
        </p:nvSpPr>
        <p:spPr>
          <a:xfrm>
            <a:off x="458946" y="3062288"/>
            <a:ext cx="833120" cy="398780"/>
          </a:xfrm>
          <a:prstGeom prst="rect">
            <a:avLst/>
          </a:prstGeom>
          <a:noFill/>
          <a:ln w="9525">
            <a:noFill/>
          </a:ln>
        </p:spPr>
        <p:txBody>
          <a:bodyPr wrap="none">
            <a:spAutoFit/>
          </a:bodyPr>
          <a:p>
            <a:pPr algn="ctr"/>
            <a:r>
              <a:rPr lang="zh-CN" altLang="en-US" sz="2000" b="1" dirty="0">
                <a:solidFill>
                  <a:schemeClr val="dk1"/>
                </a:solidFill>
                <a:latin typeface="Arial" panose="020B0604020202020204" pitchFamily="34" charset="0"/>
                <a:ea typeface="汉仪旗黑-55简" panose="00020600040101010101" charset="-128"/>
              </a:rPr>
              <a:t>插件</a:t>
            </a:r>
            <a:r>
              <a:rPr lang="en-US" altLang="zh-CN" sz="2000" b="1" dirty="0">
                <a:solidFill>
                  <a:schemeClr val="dk1"/>
                </a:solidFill>
                <a:latin typeface="Arial" panose="020B0604020202020204" pitchFamily="34" charset="0"/>
                <a:ea typeface="汉仪旗黑-55简" panose="00020600040101010101" charset="-128"/>
              </a:rPr>
              <a:t>1</a:t>
            </a:r>
            <a:endParaRPr lang="en-US" altLang="zh-CN" sz="2000" b="1" dirty="0">
              <a:solidFill>
                <a:schemeClr val="dk1"/>
              </a:solidFill>
              <a:latin typeface="Arial" panose="020B0604020202020204" pitchFamily="34" charset="0"/>
              <a:ea typeface="汉仪旗黑-55简" panose="00020600040101010101" charset="-128"/>
            </a:endParaRPr>
          </a:p>
        </p:txBody>
      </p:sp>
      <p:sp>
        <p:nvSpPr>
          <p:cNvPr id="22552" name="Rectangle 63"/>
          <p:cNvSpPr/>
          <p:nvPr>
            <p:custDataLst>
              <p:tags r:id="rId48"/>
            </p:custDataLst>
          </p:nvPr>
        </p:nvSpPr>
        <p:spPr>
          <a:xfrm>
            <a:off x="1297147" y="3048000"/>
            <a:ext cx="833120" cy="398780"/>
          </a:xfrm>
          <a:prstGeom prst="rect">
            <a:avLst/>
          </a:prstGeom>
          <a:noFill/>
          <a:ln w="9525">
            <a:noFill/>
          </a:ln>
        </p:spPr>
        <p:txBody>
          <a:bodyPr wrap="none">
            <a:spAutoFit/>
          </a:bodyPr>
          <a:p>
            <a:pPr algn="ctr"/>
            <a:r>
              <a:rPr lang="zh-CN" altLang="en-US" sz="2000" b="1" dirty="0">
                <a:solidFill>
                  <a:schemeClr val="dk1"/>
                </a:solidFill>
                <a:latin typeface="Arial" panose="020B0604020202020204" pitchFamily="34" charset="0"/>
                <a:ea typeface="汉仪旗黑-55简" panose="00020600040101010101" charset="-128"/>
              </a:rPr>
              <a:t>插件</a:t>
            </a:r>
            <a:r>
              <a:rPr lang="en-US" altLang="zh-CN" sz="2000" b="1" dirty="0">
                <a:solidFill>
                  <a:schemeClr val="dk1"/>
                </a:solidFill>
                <a:latin typeface="Arial" panose="020B0604020202020204" pitchFamily="34" charset="0"/>
                <a:ea typeface="汉仪旗黑-55简" panose="00020600040101010101" charset="-128"/>
              </a:rPr>
              <a:t>2</a:t>
            </a:r>
            <a:endParaRPr lang="en-US" altLang="zh-CN" sz="2000" b="1" dirty="0">
              <a:solidFill>
                <a:schemeClr val="dk1"/>
              </a:solidFill>
              <a:latin typeface="Arial" panose="020B0604020202020204" pitchFamily="34" charset="0"/>
              <a:ea typeface="汉仪旗黑-55简" panose="00020600040101010101" charset="-128"/>
            </a:endParaRPr>
          </a:p>
        </p:txBody>
      </p:sp>
      <p:sp>
        <p:nvSpPr>
          <p:cNvPr id="22553" name="Rectangle 64"/>
          <p:cNvSpPr/>
          <p:nvPr>
            <p:custDataLst>
              <p:tags r:id="rId49"/>
            </p:custDataLst>
          </p:nvPr>
        </p:nvSpPr>
        <p:spPr>
          <a:xfrm>
            <a:off x="2135347" y="3048000"/>
            <a:ext cx="833120" cy="398780"/>
          </a:xfrm>
          <a:prstGeom prst="rect">
            <a:avLst/>
          </a:prstGeom>
          <a:noFill/>
          <a:ln w="9525">
            <a:noFill/>
          </a:ln>
        </p:spPr>
        <p:txBody>
          <a:bodyPr wrap="none">
            <a:spAutoFit/>
          </a:bodyPr>
          <a:p>
            <a:pPr algn="ctr"/>
            <a:r>
              <a:rPr lang="zh-CN" altLang="en-US" sz="2000" b="1" dirty="0">
                <a:solidFill>
                  <a:schemeClr val="dk1"/>
                </a:solidFill>
                <a:latin typeface="Arial" panose="020B0604020202020204" pitchFamily="34" charset="0"/>
                <a:ea typeface="汉仪旗黑-55简" panose="00020600040101010101" charset="-128"/>
              </a:rPr>
              <a:t>插件</a:t>
            </a:r>
            <a:r>
              <a:rPr lang="en-US" altLang="zh-CN" sz="2000" b="1" dirty="0">
                <a:solidFill>
                  <a:schemeClr val="dk1"/>
                </a:solidFill>
                <a:latin typeface="Arial" panose="020B0604020202020204" pitchFamily="34" charset="0"/>
                <a:ea typeface="汉仪旗黑-55简" panose="00020600040101010101" charset="-128"/>
              </a:rPr>
              <a:t>3</a:t>
            </a:r>
            <a:endParaRPr lang="en-US" altLang="zh-CN" sz="2000" b="1" dirty="0">
              <a:solidFill>
                <a:schemeClr val="dk1"/>
              </a:solidFill>
              <a:latin typeface="Arial" panose="020B0604020202020204" pitchFamily="34" charset="0"/>
              <a:ea typeface="汉仪旗黑-55简" panose="00020600040101010101" charset="-128"/>
            </a:endParaRPr>
          </a:p>
        </p:txBody>
      </p:sp>
      <p:sp>
        <p:nvSpPr>
          <p:cNvPr id="22554" name="Rectangle 65"/>
          <p:cNvSpPr/>
          <p:nvPr>
            <p:custDataLst>
              <p:tags r:id="rId50"/>
            </p:custDataLst>
          </p:nvPr>
        </p:nvSpPr>
        <p:spPr>
          <a:xfrm>
            <a:off x="3957638" y="3033713"/>
            <a:ext cx="692150" cy="398780"/>
          </a:xfrm>
          <a:prstGeom prst="rect">
            <a:avLst/>
          </a:prstGeom>
          <a:noFill/>
          <a:ln w="9525">
            <a:noFill/>
          </a:ln>
        </p:spPr>
        <p:txBody>
          <a:bodyPr wrap="none">
            <a:spAutoFit/>
          </a:bodyPr>
          <a:p>
            <a:pPr algn="ctr"/>
            <a:r>
              <a:rPr lang="zh-CN" altLang="en-US" sz="2000" b="1" dirty="0">
                <a:solidFill>
                  <a:schemeClr val="dk1"/>
                </a:solidFill>
                <a:latin typeface="Arial" panose="020B0604020202020204" pitchFamily="34" charset="0"/>
                <a:ea typeface="汉仪旗黑-55简" panose="00020600040101010101" charset="-128"/>
              </a:rPr>
              <a:t>焊接</a:t>
            </a:r>
            <a:endParaRPr lang="zh-CN" altLang="en-US" sz="2000" b="1" dirty="0">
              <a:solidFill>
                <a:schemeClr val="dk1"/>
              </a:solidFill>
              <a:latin typeface="Arial" panose="020B0604020202020204" pitchFamily="34" charset="0"/>
              <a:ea typeface="汉仪旗黑-55简" panose="00020600040101010101" charset="-128"/>
            </a:endParaRPr>
          </a:p>
        </p:txBody>
      </p:sp>
      <p:sp>
        <p:nvSpPr>
          <p:cNvPr id="22555" name="Rectangle 66"/>
          <p:cNvSpPr/>
          <p:nvPr>
            <p:custDataLst>
              <p:tags r:id="rId51"/>
            </p:custDataLst>
          </p:nvPr>
        </p:nvSpPr>
        <p:spPr>
          <a:xfrm>
            <a:off x="4799172" y="3062288"/>
            <a:ext cx="833120" cy="398780"/>
          </a:xfrm>
          <a:prstGeom prst="rect">
            <a:avLst/>
          </a:prstGeom>
          <a:noFill/>
          <a:ln w="9525">
            <a:noFill/>
          </a:ln>
        </p:spPr>
        <p:txBody>
          <a:bodyPr wrap="none">
            <a:spAutoFit/>
          </a:bodyPr>
          <a:p>
            <a:pPr algn="ctr"/>
            <a:r>
              <a:rPr lang="zh-CN" altLang="en-US" sz="2000" b="1" dirty="0">
                <a:solidFill>
                  <a:schemeClr val="dk1"/>
                </a:solidFill>
                <a:latin typeface="Arial" panose="020B0604020202020204" pitchFamily="34" charset="0"/>
                <a:ea typeface="汉仪旗黑-55简" panose="00020600040101010101" charset="-128"/>
              </a:rPr>
              <a:t>组装</a:t>
            </a:r>
            <a:r>
              <a:rPr lang="en-US" altLang="zh-CN" sz="2000" b="1" dirty="0">
                <a:solidFill>
                  <a:schemeClr val="dk1"/>
                </a:solidFill>
                <a:latin typeface="Arial" panose="020B0604020202020204" pitchFamily="34" charset="0"/>
                <a:ea typeface="汉仪旗黑-55简" panose="00020600040101010101" charset="-128"/>
              </a:rPr>
              <a:t>1</a:t>
            </a:r>
            <a:endParaRPr lang="en-US" altLang="zh-CN" sz="2000" b="1" dirty="0">
              <a:solidFill>
                <a:schemeClr val="dk1"/>
              </a:solidFill>
              <a:latin typeface="Arial" panose="020B0604020202020204" pitchFamily="34" charset="0"/>
              <a:ea typeface="汉仪旗黑-55简" panose="00020600040101010101" charset="-128"/>
            </a:endParaRPr>
          </a:p>
        </p:txBody>
      </p:sp>
      <p:sp>
        <p:nvSpPr>
          <p:cNvPr id="22556" name="Rectangle 67"/>
          <p:cNvSpPr/>
          <p:nvPr>
            <p:custDataLst>
              <p:tags r:id="rId52"/>
            </p:custDataLst>
          </p:nvPr>
        </p:nvSpPr>
        <p:spPr>
          <a:xfrm>
            <a:off x="5561172" y="3062288"/>
            <a:ext cx="833120" cy="398780"/>
          </a:xfrm>
          <a:prstGeom prst="rect">
            <a:avLst/>
          </a:prstGeom>
          <a:noFill/>
          <a:ln w="9525">
            <a:noFill/>
          </a:ln>
        </p:spPr>
        <p:txBody>
          <a:bodyPr wrap="none">
            <a:spAutoFit/>
          </a:bodyPr>
          <a:p>
            <a:pPr algn="ctr"/>
            <a:r>
              <a:rPr lang="zh-CN" altLang="en-US" sz="2000" b="1" dirty="0">
                <a:solidFill>
                  <a:schemeClr val="dk1"/>
                </a:solidFill>
                <a:latin typeface="Arial" panose="020B0604020202020204" pitchFamily="34" charset="0"/>
                <a:ea typeface="汉仪旗黑-55简" panose="00020600040101010101" charset="-128"/>
              </a:rPr>
              <a:t>组装</a:t>
            </a:r>
            <a:r>
              <a:rPr lang="en-US" altLang="zh-CN" sz="2000" b="1" dirty="0">
                <a:solidFill>
                  <a:schemeClr val="dk1"/>
                </a:solidFill>
                <a:latin typeface="Arial" panose="020B0604020202020204" pitchFamily="34" charset="0"/>
                <a:ea typeface="汉仪旗黑-55简" panose="00020600040101010101" charset="-128"/>
              </a:rPr>
              <a:t>2</a:t>
            </a:r>
            <a:endParaRPr lang="en-US" altLang="zh-CN" sz="2000" b="1" dirty="0">
              <a:solidFill>
                <a:schemeClr val="dk1"/>
              </a:solidFill>
              <a:latin typeface="Arial" panose="020B0604020202020204" pitchFamily="34" charset="0"/>
              <a:ea typeface="汉仪旗黑-55简" panose="00020600040101010101" charset="-128"/>
            </a:endParaRPr>
          </a:p>
        </p:txBody>
      </p:sp>
      <p:sp>
        <p:nvSpPr>
          <p:cNvPr id="22557" name="Rectangle 68"/>
          <p:cNvSpPr/>
          <p:nvPr>
            <p:custDataLst>
              <p:tags r:id="rId53"/>
            </p:custDataLst>
          </p:nvPr>
        </p:nvSpPr>
        <p:spPr>
          <a:xfrm>
            <a:off x="7921626" y="3048000"/>
            <a:ext cx="692150" cy="398780"/>
          </a:xfrm>
          <a:prstGeom prst="rect">
            <a:avLst/>
          </a:prstGeom>
          <a:noFill/>
          <a:ln w="9525">
            <a:noFill/>
          </a:ln>
        </p:spPr>
        <p:txBody>
          <a:bodyPr wrap="none">
            <a:spAutoFit/>
          </a:bodyPr>
          <a:p>
            <a:pPr algn="ctr"/>
            <a:r>
              <a:rPr lang="zh-CN" altLang="en-US" sz="2000" b="1" dirty="0">
                <a:solidFill>
                  <a:schemeClr val="dk1"/>
                </a:solidFill>
                <a:latin typeface="Arial" panose="020B0604020202020204" pitchFamily="34" charset="0"/>
                <a:ea typeface="汉仪旗黑-55简" panose="00020600040101010101" charset="-128"/>
              </a:rPr>
              <a:t>包装</a:t>
            </a:r>
            <a:endParaRPr lang="zh-CN" altLang="en-US" sz="2000" b="1" dirty="0">
              <a:solidFill>
                <a:schemeClr val="dk1"/>
              </a:solidFill>
              <a:latin typeface="Arial" panose="020B0604020202020204" pitchFamily="34" charset="0"/>
              <a:ea typeface="汉仪旗黑-55简" panose="00020600040101010101" charset="-128"/>
            </a:endParaRPr>
          </a:p>
        </p:txBody>
      </p:sp>
      <p:sp>
        <p:nvSpPr>
          <p:cNvPr id="22558" name="Line 69"/>
          <p:cNvSpPr/>
          <p:nvPr>
            <p:custDataLst>
              <p:tags r:id="rId54"/>
            </p:custDataLst>
          </p:nvPr>
        </p:nvSpPr>
        <p:spPr>
          <a:xfrm>
            <a:off x="914400" y="4724400"/>
            <a:ext cx="0" cy="457200"/>
          </a:xfrm>
          <a:prstGeom prst="line">
            <a:avLst/>
          </a:prstGeom>
          <a:ln w="9525" cap="flat" cmpd="sng">
            <a:solidFill>
              <a:schemeClr val="dk1"/>
            </a:solidFill>
            <a:prstDash val="solid"/>
            <a:headEnd type="none" w="med" len="med"/>
            <a:tailEnd type="none" w="med" len="med"/>
          </a:ln>
        </p:spPr>
      </p:sp>
      <p:sp>
        <p:nvSpPr>
          <p:cNvPr id="22559" name="Line 70"/>
          <p:cNvSpPr/>
          <p:nvPr>
            <p:custDataLst>
              <p:tags r:id="rId55"/>
            </p:custDataLst>
          </p:nvPr>
        </p:nvSpPr>
        <p:spPr>
          <a:xfrm>
            <a:off x="1676400" y="4724400"/>
            <a:ext cx="0" cy="457200"/>
          </a:xfrm>
          <a:prstGeom prst="line">
            <a:avLst/>
          </a:prstGeom>
          <a:ln w="9525" cap="flat" cmpd="sng">
            <a:solidFill>
              <a:schemeClr val="dk1"/>
            </a:solidFill>
            <a:prstDash val="solid"/>
            <a:headEnd type="none" w="med" len="med"/>
            <a:tailEnd type="none" w="med" len="med"/>
          </a:ln>
        </p:spPr>
      </p:sp>
      <p:sp>
        <p:nvSpPr>
          <p:cNvPr id="22560" name="Line 71"/>
          <p:cNvSpPr/>
          <p:nvPr>
            <p:custDataLst>
              <p:tags r:id="rId56"/>
            </p:custDataLst>
          </p:nvPr>
        </p:nvSpPr>
        <p:spPr>
          <a:xfrm>
            <a:off x="914400" y="4953000"/>
            <a:ext cx="762000" cy="0"/>
          </a:xfrm>
          <a:prstGeom prst="line">
            <a:avLst/>
          </a:prstGeom>
          <a:ln w="9525" cap="flat" cmpd="sng">
            <a:solidFill>
              <a:schemeClr val="dk1"/>
            </a:solidFill>
            <a:prstDash val="solid"/>
            <a:headEnd type="triangle" w="med" len="med"/>
            <a:tailEnd type="triangle" w="med" len="med"/>
          </a:ln>
        </p:spPr>
      </p:sp>
      <p:sp>
        <p:nvSpPr>
          <p:cNvPr id="22561" name="Rectangle 72"/>
          <p:cNvSpPr/>
          <p:nvPr>
            <p:custDataLst>
              <p:tags r:id="rId57"/>
            </p:custDataLst>
          </p:nvPr>
        </p:nvSpPr>
        <p:spPr>
          <a:xfrm>
            <a:off x="815023" y="5410200"/>
            <a:ext cx="1087755" cy="398780"/>
          </a:xfrm>
          <a:prstGeom prst="rect">
            <a:avLst/>
          </a:prstGeom>
          <a:noFill/>
          <a:ln w="9525">
            <a:noFill/>
          </a:ln>
        </p:spPr>
        <p:txBody>
          <a:bodyPr wrap="none">
            <a:spAutoFit/>
          </a:bodyPr>
          <a:p>
            <a:pPr algn="ctr"/>
            <a:r>
              <a:rPr lang="en-US" altLang="zh-CN" sz="2000" b="1" dirty="0">
                <a:solidFill>
                  <a:schemeClr val="dk1"/>
                </a:solidFill>
                <a:latin typeface="Arial" panose="020B0604020202020204" pitchFamily="34" charset="0"/>
                <a:ea typeface="汉仪旗黑-55简" panose="00020600040101010101" charset="-128"/>
              </a:rPr>
              <a:t>1</a:t>
            </a:r>
            <a:r>
              <a:rPr lang="zh-CN" altLang="en-US" sz="2000" b="1" dirty="0">
                <a:solidFill>
                  <a:schemeClr val="dk1"/>
                </a:solidFill>
                <a:latin typeface="Arial" panose="020B0604020202020204" pitchFamily="34" charset="0"/>
                <a:ea typeface="汉仪旗黑-55简" panose="00020600040101010101" charset="-128"/>
              </a:rPr>
              <a:t>臂间距</a:t>
            </a:r>
            <a:endParaRPr lang="zh-CN" altLang="en-US" sz="2000" b="1" dirty="0">
              <a:solidFill>
                <a:schemeClr val="dk1"/>
              </a:solidFill>
              <a:latin typeface="Arial" panose="020B0604020202020204" pitchFamily="34" charset="0"/>
              <a:ea typeface="汉仪旗黑-55简" panose="00020600040101010101" charset="-128"/>
            </a:endParaRPr>
          </a:p>
        </p:txBody>
      </p:sp>
      <p:sp>
        <p:nvSpPr>
          <p:cNvPr id="22562" name="Rectangle 73"/>
          <p:cNvSpPr/>
          <p:nvPr>
            <p:custDataLst>
              <p:tags r:id="rId58"/>
            </p:custDataLst>
          </p:nvPr>
        </p:nvSpPr>
        <p:spPr>
          <a:xfrm>
            <a:off x="2509044" y="5395913"/>
            <a:ext cx="1965325" cy="398780"/>
          </a:xfrm>
          <a:prstGeom prst="rect">
            <a:avLst/>
          </a:prstGeom>
          <a:noFill/>
          <a:ln w="9525">
            <a:noFill/>
          </a:ln>
        </p:spPr>
        <p:txBody>
          <a:bodyPr wrap="none">
            <a:spAutoFit/>
          </a:bodyPr>
          <a:p>
            <a:pPr algn="ctr"/>
            <a:r>
              <a:rPr lang="zh-CN" altLang="en-US" sz="2000" b="1" dirty="0">
                <a:solidFill>
                  <a:schemeClr val="dk1"/>
                </a:solidFill>
                <a:latin typeface="Arial" panose="020B0604020202020204" pitchFamily="34" charset="0"/>
                <a:ea typeface="汉仪旗黑-55简" panose="00020600040101010101" charset="-128"/>
              </a:rPr>
              <a:t>极少数自动设备</a:t>
            </a:r>
            <a:endParaRPr lang="zh-CN" altLang="en-US" sz="2000" b="1" dirty="0">
              <a:solidFill>
                <a:schemeClr val="dk1"/>
              </a:solidFill>
              <a:latin typeface="Arial" panose="020B0604020202020204" pitchFamily="34" charset="0"/>
              <a:ea typeface="汉仪旗黑-55简" panose="00020600040101010101" charset="-128"/>
            </a:endParaRPr>
          </a:p>
        </p:txBody>
      </p:sp>
      <p:sp>
        <p:nvSpPr>
          <p:cNvPr id="22563" name="Line 74"/>
          <p:cNvSpPr/>
          <p:nvPr>
            <p:custDataLst>
              <p:tags r:id="rId59"/>
            </p:custDataLst>
          </p:nvPr>
        </p:nvSpPr>
        <p:spPr>
          <a:xfrm>
            <a:off x="3429000" y="4267200"/>
            <a:ext cx="0" cy="1066800"/>
          </a:xfrm>
          <a:prstGeom prst="line">
            <a:avLst/>
          </a:prstGeom>
          <a:ln w="9525" cap="flat" cmpd="sng">
            <a:solidFill>
              <a:schemeClr val="dk1"/>
            </a:solidFill>
            <a:prstDash val="solid"/>
            <a:headEnd type="none" w="med" len="med"/>
            <a:tailEnd type="none" w="med" len="med"/>
          </a:ln>
        </p:spPr>
      </p:sp>
      <p:sp>
        <p:nvSpPr>
          <p:cNvPr id="22564" name="AutoShape 75"/>
          <p:cNvSpPr/>
          <p:nvPr>
            <p:custDataLst>
              <p:tags r:id="rId60"/>
            </p:custDataLst>
          </p:nvPr>
        </p:nvSpPr>
        <p:spPr>
          <a:xfrm>
            <a:off x="4267200" y="4800600"/>
            <a:ext cx="914400" cy="228600"/>
          </a:xfrm>
          <a:prstGeom prst="curvedUpArrow">
            <a:avLst>
              <a:gd name="adj1" fmla="val 80000"/>
              <a:gd name="adj2" fmla="val 160000"/>
              <a:gd name="adj3" fmla="val 33333"/>
            </a:avLst>
          </a:prstGeom>
          <a:solidFill>
            <a:schemeClr val="accent5"/>
          </a:solidFill>
          <a:ln w="9525" cap="flat" cmpd="sng">
            <a:solidFill>
              <a:schemeClr val="dk1"/>
            </a:solid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2565" name="AutoShape 76"/>
          <p:cNvSpPr/>
          <p:nvPr>
            <p:custDataLst>
              <p:tags r:id="rId61"/>
            </p:custDataLst>
          </p:nvPr>
        </p:nvSpPr>
        <p:spPr>
          <a:xfrm>
            <a:off x="5181600" y="4800600"/>
            <a:ext cx="914400" cy="228600"/>
          </a:xfrm>
          <a:prstGeom prst="curvedUpArrow">
            <a:avLst>
              <a:gd name="adj1" fmla="val 80000"/>
              <a:gd name="adj2" fmla="val 160000"/>
              <a:gd name="adj3" fmla="val 33333"/>
            </a:avLst>
          </a:prstGeom>
          <a:solidFill>
            <a:schemeClr val="accent5"/>
          </a:solidFill>
          <a:ln w="9525" cap="flat" cmpd="sng">
            <a:solidFill>
              <a:schemeClr val="dk1"/>
            </a:solid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2566" name="Rectangle 77"/>
          <p:cNvSpPr/>
          <p:nvPr>
            <p:custDataLst>
              <p:tags r:id="rId62"/>
            </p:custDataLst>
          </p:nvPr>
        </p:nvSpPr>
        <p:spPr>
          <a:xfrm>
            <a:off x="4727417" y="5424488"/>
            <a:ext cx="1525905" cy="706755"/>
          </a:xfrm>
          <a:prstGeom prst="rect">
            <a:avLst/>
          </a:prstGeom>
          <a:noFill/>
          <a:ln w="9525">
            <a:noFill/>
          </a:ln>
        </p:spPr>
        <p:txBody>
          <a:bodyPr wrap="none">
            <a:spAutoFit/>
          </a:bodyPr>
          <a:p>
            <a:pPr algn="ctr"/>
            <a:r>
              <a:rPr lang="en-US" altLang="zh-CN" sz="2000" b="1" dirty="0">
                <a:solidFill>
                  <a:schemeClr val="dk1"/>
                </a:solidFill>
                <a:latin typeface="Arial" panose="020B0604020202020204" pitchFamily="34" charset="0"/>
                <a:ea typeface="汉仪旗黑-55简" panose="00020600040101010101" charset="-128"/>
              </a:rPr>
              <a:t>2H</a:t>
            </a:r>
            <a:r>
              <a:rPr lang="zh-CN" altLang="en-US" sz="2000" b="1" dirty="0">
                <a:solidFill>
                  <a:schemeClr val="dk1"/>
                </a:solidFill>
                <a:latin typeface="Arial" panose="020B0604020202020204" pitchFamily="34" charset="0"/>
                <a:ea typeface="汉仪旗黑-55简" panose="00020600040101010101" charset="-128"/>
              </a:rPr>
              <a:t>工位轮换</a:t>
            </a:r>
            <a:endParaRPr lang="zh-CN" altLang="en-US" sz="2000" b="1" dirty="0">
              <a:solidFill>
                <a:schemeClr val="dk1"/>
              </a:solidFill>
              <a:latin typeface="Arial" panose="020B0604020202020204" pitchFamily="34" charset="0"/>
              <a:ea typeface="汉仪旗黑-55简" panose="00020600040101010101" charset="-128"/>
            </a:endParaRPr>
          </a:p>
          <a:p>
            <a:pPr algn="ctr"/>
            <a:r>
              <a:rPr lang="zh-CN" altLang="en-US" sz="2000" b="1" dirty="0">
                <a:solidFill>
                  <a:schemeClr val="dk1"/>
                </a:solidFill>
                <a:latin typeface="Arial" panose="020B0604020202020204" pitchFamily="34" charset="0"/>
                <a:ea typeface="汉仪旗黑-55简" panose="00020600040101010101" charset="-128"/>
              </a:rPr>
              <a:t>（多技能）</a:t>
            </a:r>
            <a:endParaRPr lang="zh-CN" altLang="en-US" sz="2000" b="1" dirty="0">
              <a:solidFill>
                <a:schemeClr val="dk1"/>
              </a:solidFill>
              <a:latin typeface="Arial" panose="020B0604020202020204" pitchFamily="34" charset="0"/>
              <a:ea typeface="汉仪旗黑-55简" panose="00020600040101010101" charset="-128"/>
            </a:endParaRPr>
          </a:p>
        </p:txBody>
      </p:sp>
      <p:sp>
        <p:nvSpPr>
          <p:cNvPr id="22567" name="Rectangle 78"/>
          <p:cNvSpPr/>
          <p:nvPr>
            <p:custDataLst>
              <p:tags r:id="rId63"/>
            </p:custDataLst>
          </p:nvPr>
        </p:nvSpPr>
        <p:spPr>
          <a:xfrm>
            <a:off x="1070293" y="5989638"/>
            <a:ext cx="1710690" cy="706755"/>
          </a:xfrm>
          <a:prstGeom prst="rect">
            <a:avLst/>
          </a:prstGeom>
          <a:noFill/>
          <a:ln w="9525">
            <a:noFill/>
          </a:ln>
        </p:spPr>
        <p:txBody>
          <a:bodyPr wrap="none">
            <a:spAutoFit/>
          </a:bodyPr>
          <a:p>
            <a:pPr algn="ctr"/>
            <a:r>
              <a:rPr lang="zh-CN" altLang="en-US" sz="2000" b="1" dirty="0">
                <a:solidFill>
                  <a:schemeClr val="dk1"/>
                </a:solidFill>
                <a:latin typeface="Arial" panose="020B0604020202020204" pitchFamily="34" charset="0"/>
                <a:ea typeface="汉仪旗黑-55简" panose="00020600040101010101" charset="-128"/>
              </a:rPr>
              <a:t>多数手工作业</a:t>
            </a:r>
            <a:endParaRPr lang="zh-CN" altLang="en-US" sz="2000" b="1" dirty="0">
              <a:solidFill>
                <a:schemeClr val="dk1"/>
              </a:solidFill>
              <a:latin typeface="Arial" panose="020B0604020202020204" pitchFamily="34" charset="0"/>
              <a:ea typeface="汉仪旗黑-55简" panose="00020600040101010101" charset="-128"/>
            </a:endParaRPr>
          </a:p>
          <a:p>
            <a:pPr algn="ctr"/>
            <a:r>
              <a:rPr lang="zh-CN" altLang="en-US" sz="2000" b="1" dirty="0">
                <a:solidFill>
                  <a:schemeClr val="dk1"/>
                </a:solidFill>
                <a:latin typeface="Arial" panose="020B0604020202020204" pitchFamily="34" charset="0"/>
                <a:ea typeface="汉仪旗黑-55简" panose="00020600040101010101" charset="-128"/>
              </a:rPr>
              <a:t>面向生产线</a:t>
            </a:r>
            <a:endParaRPr lang="zh-CN" altLang="en-US" sz="2000" b="1" dirty="0">
              <a:solidFill>
                <a:schemeClr val="dk1"/>
              </a:solidFill>
              <a:latin typeface="Arial" panose="020B0604020202020204" pitchFamily="34" charset="0"/>
              <a:ea typeface="汉仪旗黑-55简" panose="00020600040101010101" charset="-128"/>
            </a:endParaRPr>
          </a:p>
        </p:txBody>
      </p:sp>
      <p:sp>
        <p:nvSpPr>
          <p:cNvPr id="22568" name="Line 79"/>
          <p:cNvSpPr/>
          <p:nvPr>
            <p:custDataLst>
              <p:tags r:id="rId64"/>
            </p:custDataLst>
          </p:nvPr>
        </p:nvSpPr>
        <p:spPr>
          <a:xfrm>
            <a:off x="1905000" y="4724400"/>
            <a:ext cx="0" cy="1219200"/>
          </a:xfrm>
          <a:prstGeom prst="line">
            <a:avLst/>
          </a:prstGeom>
          <a:ln w="9525" cap="flat" cmpd="sng">
            <a:solidFill>
              <a:schemeClr val="dk1"/>
            </a:solidFill>
            <a:prstDash val="solid"/>
            <a:headEnd type="none" w="med" len="med"/>
            <a:tailEnd type="none" w="med" len="med"/>
          </a:ln>
        </p:spPr>
      </p:sp>
      <p:sp>
        <p:nvSpPr>
          <p:cNvPr id="22569" name="Rectangle 80"/>
          <p:cNvSpPr/>
          <p:nvPr>
            <p:custDataLst>
              <p:tags r:id="rId65"/>
            </p:custDataLst>
          </p:nvPr>
        </p:nvSpPr>
        <p:spPr>
          <a:xfrm>
            <a:off x="6328093" y="5410200"/>
            <a:ext cx="1710690" cy="398780"/>
          </a:xfrm>
          <a:prstGeom prst="rect">
            <a:avLst/>
          </a:prstGeom>
          <a:noFill/>
          <a:ln w="9525">
            <a:noFill/>
          </a:ln>
        </p:spPr>
        <p:txBody>
          <a:bodyPr wrap="none">
            <a:spAutoFit/>
          </a:bodyPr>
          <a:p>
            <a:pPr algn="ctr"/>
            <a:r>
              <a:rPr lang="zh-CN" altLang="en-US" sz="2000" b="1" dirty="0">
                <a:solidFill>
                  <a:schemeClr val="dk1"/>
                </a:solidFill>
                <a:latin typeface="Arial" panose="020B0604020202020204" pitchFamily="34" charset="0"/>
                <a:ea typeface="汉仪旗黑-55简" panose="00020600040101010101" charset="-128"/>
              </a:rPr>
              <a:t>自主质量改进</a:t>
            </a:r>
            <a:endParaRPr lang="zh-CN" altLang="en-US" sz="2000" b="1" dirty="0">
              <a:solidFill>
                <a:schemeClr val="dk1"/>
              </a:solidFill>
              <a:latin typeface="Arial" panose="020B0604020202020204" pitchFamily="34" charset="0"/>
              <a:ea typeface="汉仪旗黑-55简" panose="00020600040101010101" charset="-128"/>
            </a:endParaRPr>
          </a:p>
        </p:txBody>
      </p:sp>
      <p:sp>
        <p:nvSpPr>
          <p:cNvPr id="22570" name="Line 81"/>
          <p:cNvSpPr/>
          <p:nvPr>
            <p:custDataLst>
              <p:tags r:id="rId66"/>
            </p:custDataLst>
          </p:nvPr>
        </p:nvSpPr>
        <p:spPr>
          <a:xfrm>
            <a:off x="7162800" y="4724400"/>
            <a:ext cx="0" cy="609600"/>
          </a:xfrm>
          <a:prstGeom prst="line">
            <a:avLst/>
          </a:prstGeom>
          <a:ln w="9525" cap="flat" cmpd="sng">
            <a:solidFill>
              <a:schemeClr val="dk1"/>
            </a:solidFill>
            <a:prstDash val="solid"/>
            <a:headEnd type="none" w="med" len="med"/>
            <a:tailEnd type="none" w="med" len="med"/>
          </a:ln>
        </p:spPr>
      </p:sp>
      <p:sp>
        <p:nvSpPr>
          <p:cNvPr id="22571" name="Line 82"/>
          <p:cNvSpPr/>
          <p:nvPr>
            <p:custDataLst>
              <p:tags r:id="rId67"/>
            </p:custDataLst>
          </p:nvPr>
        </p:nvSpPr>
        <p:spPr>
          <a:xfrm flipV="1">
            <a:off x="5638800" y="2819400"/>
            <a:ext cx="0" cy="304800"/>
          </a:xfrm>
          <a:prstGeom prst="line">
            <a:avLst/>
          </a:prstGeom>
          <a:ln w="9525" cap="flat" cmpd="sng">
            <a:solidFill>
              <a:schemeClr val="dk1"/>
            </a:solidFill>
            <a:prstDash val="solid"/>
            <a:headEnd type="triangle" w="med" len="med"/>
            <a:tailEnd type="none" w="med" len="med"/>
          </a:ln>
        </p:spPr>
      </p:sp>
      <p:sp>
        <p:nvSpPr>
          <p:cNvPr id="22572" name="Rectangle 83"/>
          <p:cNvSpPr/>
          <p:nvPr>
            <p:custDataLst>
              <p:tags r:id="rId68"/>
            </p:custDataLst>
          </p:nvPr>
        </p:nvSpPr>
        <p:spPr>
          <a:xfrm>
            <a:off x="5867400" y="1431925"/>
            <a:ext cx="3124835" cy="398780"/>
          </a:xfrm>
          <a:prstGeom prst="rect">
            <a:avLst/>
          </a:prstGeom>
          <a:noFill/>
          <a:ln w="9525">
            <a:noFill/>
          </a:ln>
        </p:spPr>
        <p:txBody>
          <a:bodyPr wrap="none">
            <a:spAutoFit/>
          </a:bodyPr>
          <a:p>
            <a:r>
              <a:rPr lang="zh-CN" altLang="en-US" sz="2000" b="1" dirty="0">
                <a:solidFill>
                  <a:schemeClr val="dk1"/>
                </a:solidFill>
                <a:latin typeface="Arial" panose="020B0604020202020204" pitchFamily="34" charset="0"/>
                <a:ea typeface="汉仪旗黑-55简" panose="00020600040101010101" charset="-128"/>
              </a:rPr>
              <a:t>中间在库</a:t>
            </a:r>
            <a:r>
              <a:rPr lang="en-US" altLang="zh-CN" sz="2000" b="1" dirty="0">
                <a:solidFill>
                  <a:schemeClr val="dk1"/>
                </a:solidFill>
                <a:latin typeface="Arial" panose="020B0604020202020204" pitchFamily="34" charset="0"/>
                <a:ea typeface="汉仪旗黑-55简" panose="00020600040101010101" charset="-128"/>
              </a:rPr>
              <a:t>0</a:t>
            </a:r>
            <a:r>
              <a:rPr lang="zh-CN" altLang="en-US" sz="2000" b="1" dirty="0">
                <a:solidFill>
                  <a:schemeClr val="dk1"/>
                </a:solidFill>
                <a:latin typeface="Arial" panose="020B0604020202020204" pitchFamily="34" charset="0"/>
                <a:ea typeface="汉仪旗黑-55简" panose="00020600040101010101" charset="-128"/>
              </a:rPr>
              <a:t>，一位停整线停</a:t>
            </a:r>
            <a:endParaRPr lang="zh-CN" altLang="en-US" sz="2000" b="1" dirty="0">
              <a:solidFill>
                <a:schemeClr val="dk1"/>
              </a:solidFill>
              <a:latin typeface="Arial" panose="020B0604020202020204" pitchFamily="34" charset="0"/>
              <a:ea typeface="汉仪旗黑-55简" panose="00020600040101010101" charset="-128"/>
            </a:endParaRPr>
          </a:p>
        </p:txBody>
      </p:sp>
      <p:sp>
        <p:nvSpPr>
          <p:cNvPr id="22573" name="Rectangle 84"/>
          <p:cNvSpPr/>
          <p:nvPr>
            <p:custDataLst>
              <p:tags r:id="rId69"/>
            </p:custDataLst>
          </p:nvPr>
        </p:nvSpPr>
        <p:spPr>
          <a:xfrm>
            <a:off x="2057400" y="2057400"/>
            <a:ext cx="4458970" cy="460375"/>
          </a:xfrm>
          <a:prstGeom prst="rect">
            <a:avLst/>
          </a:prstGeom>
          <a:solidFill>
            <a:schemeClr val="lt1"/>
          </a:solidFill>
          <a:ln w="9525">
            <a:noFill/>
          </a:ln>
        </p:spPr>
        <p:txBody>
          <a:bodyPr wrap="none">
            <a:spAutoFit/>
          </a:bodyPr>
          <a:p>
            <a:r>
              <a:rPr lang="zh-CN" altLang="en-US" sz="2400" b="1" dirty="0">
                <a:solidFill>
                  <a:schemeClr val="dk1"/>
                </a:solidFill>
                <a:latin typeface="Arial" panose="020B0604020202020204" pitchFamily="34" charset="0"/>
                <a:ea typeface="汉仪旗黑-55简" panose="00020600040101010101" charset="-128"/>
              </a:rPr>
              <a:t>松下电器大坂收音机工厂组装线</a:t>
            </a:r>
            <a:endParaRPr lang="zh-CN" altLang="en-US" sz="2400" b="1" dirty="0">
              <a:solidFill>
                <a:schemeClr val="dk1"/>
              </a:solidFill>
              <a:latin typeface="Arial" panose="020B0604020202020204" pitchFamily="34" charset="0"/>
              <a:ea typeface="汉仪旗黑-55简" panose="00020600040101010101" charset="-128"/>
            </a:endParaRPr>
          </a:p>
        </p:txBody>
      </p:sp>
      <p:sp>
        <p:nvSpPr>
          <p:cNvPr id="22574" name="Line 85"/>
          <p:cNvSpPr/>
          <p:nvPr>
            <p:custDataLst>
              <p:tags r:id="rId70"/>
            </p:custDataLst>
          </p:nvPr>
        </p:nvSpPr>
        <p:spPr>
          <a:xfrm>
            <a:off x="5638800" y="2819400"/>
            <a:ext cx="1752600" cy="0"/>
          </a:xfrm>
          <a:prstGeom prst="line">
            <a:avLst/>
          </a:prstGeom>
          <a:ln w="9525" cap="flat" cmpd="sng">
            <a:solidFill>
              <a:schemeClr val="dk1"/>
            </a:solidFill>
            <a:prstDash val="solid"/>
            <a:headEnd type="none" w="med" len="med"/>
            <a:tailEnd type="none" w="med" len="med"/>
          </a:ln>
        </p:spPr>
      </p:sp>
      <p:sp>
        <p:nvSpPr>
          <p:cNvPr id="22575" name="Line 86"/>
          <p:cNvSpPr/>
          <p:nvPr>
            <p:custDataLst>
              <p:tags r:id="rId71"/>
            </p:custDataLst>
          </p:nvPr>
        </p:nvSpPr>
        <p:spPr>
          <a:xfrm flipV="1">
            <a:off x="7391400" y="1828800"/>
            <a:ext cx="0" cy="990600"/>
          </a:xfrm>
          <a:prstGeom prst="line">
            <a:avLst/>
          </a:prstGeom>
          <a:ln w="9525" cap="flat" cmpd="sng">
            <a:solidFill>
              <a:schemeClr val="dk1"/>
            </a:solidFill>
            <a:prstDash val="solid"/>
            <a:headEnd type="none" w="med" len="med"/>
            <a:tailEnd type="none" w="med" len="med"/>
          </a:ln>
        </p:spPr>
      </p:sp>
      <p:sp>
        <p:nvSpPr>
          <p:cNvPr id="22576" name="Line 87"/>
          <p:cNvSpPr/>
          <p:nvPr>
            <p:custDataLst>
              <p:tags r:id="rId72"/>
            </p:custDataLst>
          </p:nvPr>
        </p:nvSpPr>
        <p:spPr>
          <a:xfrm>
            <a:off x="6019800" y="1828800"/>
            <a:ext cx="2895600" cy="0"/>
          </a:xfrm>
          <a:prstGeom prst="line">
            <a:avLst/>
          </a:prstGeom>
          <a:ln w="9525" cap="flat" cmpd="sng">
            <a:solidFill>
              <a:schemeClr val="dk1"/>
            </a:solidFill>
            <a:prstDash val="solid"/>
            <a:headEnd type="none" w="med" len="med"/>
            <a:tailEnd type="none" w="med" len="med"/>
          </a:ln>
        </p:spPr>
      </p:sp>
      <p:sp>
        <p:nvSpPr>
          <p:cNvPr id="22577" name="Rectangle 88"/>
          <p:cNvSpPr/>
          <p:nvPr>
            <p:custDataLst>
              <p:tags r:id="rId73"/>
            </p:custDataLst>
          </p:nvPr>
        </p:nvSpPr>
        <p:spPr>
          <a:xfrm>
            <a:off x="2867978" y="2713038"/>
            <a:ext cx="1201420" cy="398780"/>
          </a:xfrm>
          <a:prstGeom prst="rect">
            <a:avLst/>
          </a:prstGeom>
          <a:noFill/>
          <a:ln w="9525">
            <a:noFill/>
          </a:ln>
        </p:spPr>
        <p:txBody>
          <a:bodyPr wrap="none">
            <a:spAutoFit/>
          </a:bodyPr>
          <a:p>
            <a:pPr algn="ctr"/>
            <a:r>
              <a:rPr lang="zh-CN" altLang="en-US" sz="2000" b="1" dirty="0">
                <a:solidFill>
                  <a:schemeClr val="dk1"/>
                </a:solidFill>
                <a:latin typeface="Arial" panose="020B0604020202020204" pitchFamily="34" charset="0"/>
                <a:ea typeface="汉仪旗黑-55简" panose="00020600040101010101" charset="-128"/>
              </a:rPr>
              <a:t>自动插件</a:t>
            </a:r>
            <a:endParaRPr lang="zh-CN" altLang="en-US" sz="2000" b="1" dirty="0">
              <a:solidFill>
                <a:schemeClr val="dk1"/>
              </a:solidFill>
              <a:latin typeface="Arial" panose="020B0604020202020204" pitchFamily="34" charset="0"/>
              <a:ea typeface="汉仪旗黑-55简" panose="00020600040101010101" charset="-128"/>
            </a:endParaRPr>
          </a:p>
        </p:txBody>
      </p:sp>
    </p:spTree>
  </p:cSld>
  <p:clrMapOvr>
    <a:masterClrMapping/>
  </p:clrMapOvr>
  <p:transition spd="slow">
    <p:blinds/>
  </p:transition>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3554" name="Oval 1029"/>
          <p:cNvSpPr/>
          <p:nvPr>
            <p:custDataLst>
              <p:tags r:id="rId2"/>
            </p:custDataLst>
          </p:nvPr>
        </p:nvSpPr>
        <p:spPr>
          <a:xfrm>
            <a:off x="990600" y="990600"/>
            <a:ext cx="838200" cy="838200"/>
          </a:xfrm>
          <a:prstGeom prst="ellipse">
            <a:avLst/>
          </a:prstGeom>
          <a:noFill/>
          <a:ln w="9525" cap="flat" cmpd="sng">
            <a:solidFill>
              <a:schemeClr val="accent2"/>
            </a:solidFill>
            <a:prstDash val="solid"/>
            <a:headEnd type="none" w="med" len="med"/>
            <a:tailEnd type="none" w="med" len="med"/>
          </a:ln>
        </p:spPr>
        <p:txBody>
          <a:bodyPr wrap="none" anchor="ctr" anchorCtr="0"/>
          <a:p>
            <a:pPr algn="ctr"/>
            <a:r>
              <a:rPr lang="zh-CN" altLang="en-US" sz="2400" b="1" dirty="0">
                <a:solidFill>
                  <a:schemeClr val="accent2"/>
                </a:solidFill>
                <a:latin typeface="Arial" panose="020B0604020202020204" pitchFamily="34" charset="0"/>
                <a:ea typeface="汉仪旗黑-55简" panose="00020600040101010101" charset="-128"/>
              </a:rPr>
              <a:t>案例</a:t>
            </a:r>
            <a:endParaRPr lang="zh-CN" altLang="en-US" sz="2400" b="1" dirty="0">
              <a:solidFill>
                <a:schemeClr val="accent2"/>
              </a:solidFill>
              <a:latin typeface="Arial" panose="020B0604020202020204" pitchFamily="34" charset="0"/>
              <a:ea typeface="汉仪旗黑-55简" panose="00020600040101010101" charset="-128"/>
            </a:endParaRPr>
          </a:p>
        </p:txBody>
      </p:sp>
      <p:sp>
        <p:nvSpPr>
          <p:cNvPr id="23555" name="Rectangle 1030"/>
          <p:cNvSpPr/>
          <p:nvPr>
            <p:custDataLst>
              <p:tags r:id="rId3"/>
            </p:custDataLst>
          </p:nvPr>
        </p:nvSpPr>
        <p:spPr>
          <a:xfrm>
            <a:off x="2057400" y="1219200"/>
            <a:ext cx="3237230" cy="460375"/>
          </a:xfrm>
          <a:prstGeom prst="rect">
            <a:avLst/>
          </a:prstGeom>
          <a:solidFill>
            <a:schemeClr val="lt1"/>
          </a:solidFill>
          <a:ln w="9525">
            <a:noFill/>
          </a:ln>
        </p:spPr>
        <p:txBody>
          <a:bodyPr wrap="none">
            <a:spAutoFit/>
          </a:bodyPr>
          <a:p>
            <a:r>
              <a:rPr lang="zh-CN" altLang="en-US" sz="2400" b="1" dirty="0">
                <a:solidFill>
                  <a:schemeClr val="dk1"/>
                </a:solidFill>
                <a:latin typeface="Arial" panose="020B0604020202020204" pitchFamily="34" charset="0"/>
                <a:ea typeface="汉仪旗黑-55简" panose="00020600040101010101" charset="-128"/>
              </a:rPr>
              <a:t>组装线员工技能评价表</a:t>
            </a:r>
            <a:endParaRPr lang="zh-CN" altLang="en-US" sz="2400" b="1" dirty="0">
              <a:solidFill>
                <a:schemeClr val="dk1"/>
              </a:solidFill>
              <a:latin typeface="Arial" panose="020B0604020202020204" pitchFamily="34" charset="0"/>
              <a:ea typeface="汉仪旗黑-55简" panose="00020600040101010101" charset="-128"/>
            </a:endParaRPr>
          </a:p>
        </p:txBody>
      </p:sp>
      <p:sp>
        <p:nvSpPr>
          <p:cNvPr id="23556" name="Rectangle 1175"/>
          <p:cNvSpPr/>
          <p:nvPr>
            <p:custDataLst>
              <p:tags r:id="rId4"/>
            </p:custDataLst>
          </p:nvPr>
        </p:nvSpPr>
        <p:spPr>
          <a:xfrm>
            <a:off x="685800" y="6388100"/>
            <a:ext cx="5684520" cy="337185"/>
          </a:xfrm>
          <a:prstGeom prst="rect">
            <a:avLst/>
          </a:prstGeom>
          <a:noFill/>
          <a:ln w="9525">
            <a:noFill/>
          </a:ln>
        </p:spPr>
        <p:txBody>
          <a:bodyPr wrap="none">
            <a:spAutoFit/>
          </a:bodyPr>
          <a:p>
            <a:r>
              <a:rPr lang="zh-CN" altLang="en-US" sz="1600" b="1" dirty="0">
                <a:solidFill>
                  <a:schemeClr val="dk1"/>
                </a:solidFill>
                <a:latin typeface="Arial" panose="020B0604020202020204" pitchFamily="34" charset="0"/>
                <a:ea typeface="汉仪旗黑-55简" panose="00020600040101010101" charset="-128"/>
              </a:rPr>
              <a:t>备注：△</a:t>
            </a:r>
            <a:r>
              <a:rPr lang="en-US" altLang="zh-CN" sz="1600" b="1" dirty="0">
                <a:solidFill>
                  <a:schemeClr val="dk1"/>
                </a:solidFill>
                <a:latin typeface="Arial" panose="020B0604020202020204" pitchFamily="34" charset="0"/>
                <a:ea typeface="汉仪旗黑-55简" panose="00020600040101010101" charset="-128"/>
              </a:rPr>
              <a:t>—</a:t>
            </a:r>
            <a:r>
              <a:rPr lang="zh-CN" altLang="en-US" sz="1600" b="1" dirty="0">
                <a:solidFill>
                  <a:schemeClr val="dk1"/>
                </a:solidFill>
                <a:latin typeface="Arial" panose="020B0604020202020204" pitchFamily="34" charset="0"/>
                <a:ea typeface="汉仪旗黑-55简" panose="00020600040101010101" charset="-128"/>
              </a:rPr>
              <a:t>计划学习，○</a:t>
            </a:r>
            <a:r>
              <a:rPr lang="en-US" altLang="zh-CN" sz="1600" b="1" dirty="0">
                <a:solidFill>
                  <a:schemeClr val="dk1"/>
                </a:solidFill>
                <a:latin typeface="Arial" panose="020B0604020202020204" pitchFamily="34" charset="0"/>
                <a:ea typeface="汉仪旗黑-55简" panose="00020600040101010101" charset="-128"/>
              </a:rPr>
              <a:t>—</a:t>
            </a:r>
            <a:r>
              <a:rPr lang="zh-CN" altLang="en-US" sz="1600" b="1" dirty="0">
                <a:solidFill>
                  <a:schemeClr val="dk1"/>
                </a:solidFill>
                <a:latin typeface="Arial" panose="020B0604020202020204" pitchFamily="34" charset="0"/>
                <a:ea typeface="汉仪旗黑-55简" panose="00020600040101010101" charset="-128"/>
              </a:rPr>
              <a:t>基本掌握，◎</a:t>
            </a:r>
            <a:r>
              <a:rPr lang="en-US" altLang="zh-CN" sz="1600" b="1" dirty="0">
                <a:solidFill>
                  <a:schemeClr val="dk1"/>
                </a:solidFill>
                <a:latin typeface="Arial" panose="020B0604020202020204" pitchFamily="34" charset="0"/>
                <a:ea typeface="汉仪旗黑-55简" panose="00020600040101010101" charset="-128"/>
              </a:rPr>
              <a:t>—</a:t>
            </a:r>
            <a:r>
              <a:rPr lang="zh-CN" altLang="en-US" sz="1600" b="1" dirty="0">
                <a:solidFill>
                  <a:schemeClr val="dk1"/>
                </a:solidFill>
                <a:latin typeface="Arial" panose="020B0604020202020204" pitchFamily="34" charset="0"/>
                <a:ea typeface="汉仪旗黑-55简" panose="00020600040101010101" charset="-128"/>
              </a:rPr>
              <a:t>完全掌握，●精通</a:t>
            </a:r>
            <a:endParaRPr lang="zh-CN" altLang="en-US" sz="1600" b="1" dirty="0">
              <a:solidFill>
                <a:schemeClr val="dk1"/>
              </a:solidFill>
              <a:latin typeface="Arial" panose="020B0604020202020204" pitchFamily="34" charset="0"/>
              <a:ea typeface="汉仪旗黑-55简" panose="00020600040101010101" charset="-128"/>
            </a:endParaRPr>
          </a:p>
        </p:txBody>
      </p:sp>
      <p:sp>
        <p:nvSpPr>
          <p:cNvPr id="23557" name="Rectangle 1176"/>
          <p:cNvSpPr/>
          <p:nvPr/>
        </p:nvSpPr>
        <p:spPr>
          <a:xfrm>
            <a:off x="3129598" y="3565525"/>
            <a:ext cx="3999230" cy="1014730"/>
          </a:xfrm>
          <a:prstGeom prst="rect">
            <a:avLst/>
          </a:prstGeom>
          <a:noFill/>
          <a:ln w="12700">
            <a:noFill/>
          </a:ln>
        </p:spPr>
        <p:txBody>
          <a:bodyPr wrap="none">
            <a:spAutoFit/>
          </a:bodyPr>
          <a:p>
            <a:pPr algn="ctr"/>
            <a:r>
              <a:rPr lang="zh-CN" altLang="en-US" sz="6000" b="1" dirty="0">
                <a:solidFill>
                  <a:srgbClr val="000000"/>
                </a:solidFill>
                <a:latin typeface="Arial" panose="020B0604020202020204" pitchFamily="34" charset="0"/>
                <a:ea typeface="汉仪旗黑-55简" panose="00020600040101010101" charset="-128"/>
              </a:rPr>
              <a:t>多技能员工</a:t>
            </a:r>
            <a:endParaRPr lang="zh-CN" altLang="en-US" sz="6000" b="1" dirty="0">
              <a:solidFill>
                <a:srgbClr val="000000"/>
              </a:solidFill>
              <a:latin typeface="Arial" panose="020B0604020202020204" pitchFamily="34" charset="0"/>
              <a:ea typeface="汉仪旗黑-55简" panose="00020600040101010101" charset="-128"/>
            </a:endParaRPr>
          </a:p>
        </p:txBody>
      </p:sp>
      <p:graphicFrame>
        <p:nvGraphicFramePr>
          <p:cNvPr id="748697" name="Group 1177"/>
          <p:cNvGraphicFramePr>
            <a:graphicFrameLocks noGrp="1"/>
          </p:cNvGraphicFramePr>
          <p:nvPr/>
        </p:nvGraphicFramePr>
        <p:xfrm>
          <a:off x="685800" y="2057400"/>
          <a:ext cx="7848600" cy="4241800"/>
        </p:xfrm>
        <a:graphic>
          <a:graphicData uri="http://schemas.openxmlformats.org/drawingml/2006/table">
            <a:tbl>
              <a:tblPr/>
              <a:tblGrid>
                <a:gridCol w="990600"/>
                <a:gridCol w="762000"/>
                <a:gridCol w="762000"/>
                <a:gridCol w="762000"/>
                <a:gridCol w="762000"/>
                <a:gridCol w="762000"/>
                <a:gridCol w="762000"/>
                <a:gridCol w="762000"/>
                <a:gridCol w="762000"/>
                <a:gridCol w="762000"/>
              </a:tblGrid>
              <a:tr h="425450">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姓    名</a:t>
                      </a:r>
                      <a:endParaRPr kumimoji="1" lang="zh-CN" altLang="en-US"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插件</a:t>
                      </a: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1</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插件</a:t>
                      </a: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2</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插件</a:t>
                      </a: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3</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自动</a:t>
                      </a:r>
                      <a:endParaRPr kumimoji="1" lang="zh-CN" altLang="en-US"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插件</a:t>
                      </a:r>
                      <a:endParaRPr kumimoji="1" lang="zh-CN" altLang="en-US"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焊接</a:t>
                      </a:r>
                      <a:endParaRPr kumimoji="1" lang="zh-CN" altLang="en-US"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组装</a:t>
                      </a: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1</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组装</a:t>
                      </a: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2</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检测</a:t>
                      </a:r>
                      <a:endParaRPr kumimoji="1" lang="zh-CN" altLang="en-US"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包装</a:t>
                      </a:r>
                      <a:endParaRPr kumimoji="1" lang="zh-CN" altLang="en-US"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张惠妹</a:t>
                      </a:r>
                      <a:endParaRPr kumimoji="1" lang="zh-CN" altLang="en-US"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徐小凤</a:t>
                      </a:r>
                      <a:endParaRPr kumimoji="1" lang="zh-CN" altLang="en-US"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金    庸</a:t>
                      </a:r>
                      <a:endParaRPr kumimoji="1" lang="zh-CN" altLang="en-US"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韦小宝</a:t>
                      </a:r>
                      <a:endParaRPr kumimoji="1" lang="zh-CN" altLang="en-US"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F4</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拉    登</a:t>
                      </a:r>
                      <a:endParaRPr kumimoji="1" lang="zh-CN" altLang="en-US"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萨达姆</a:t>
                      </a:r>
                      <a:endParaRPr kumimoji="1" lang="zh-CN" altLang="en-US"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吕不韦</a:t>
                      </a:r>
                      <a:endParaRPr kumimoji="1" lang="zh-CN" altLang="en-US"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1" lang="zh-CN" altLang="zh-CN" sz="16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blinds/>
  </p:transition>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4578" name="Oval 5"/>
          <p:cNvSpPr/>
          <p:nvPr>
            <p:custDataLst>
              <p:tags r:id="rId2"/>
            </p:custDataLst>
          </p:nvPr>
        </p:nvSpPr>
        <p:spPr>
          <a:xfrm>
            <a:off x="990600" y="990600"/>
            <a:ext cx="838200" cy="838200"/>
          </a:xfrm>
          <a:prstGeom prst="ellipse">
            <a:avLst/>
          </a:prstGeom>
          <a:noFill/>
          <a:ln w="9525" cap="flat" cmpd="sng">
            <a:solidFill>
              <a:schemeClr val="accent2"/>
            </a:solidFill>
            <a:prstDash val="solid"/>
            <a:headEnd type="none" w="med" len="med"/>
            <a:tailEnd type="none" w="med" len="med"/>
          </a:ln>
        </p:spPr>
        <p:txBody>
          <a:bodyPr wrap="none" anchor="ctr" anchorCtr="0"/>
          <a:p>
            <a:pPr algn="ctr"/>
            <a:r>
              <a:rPr lang="zh-CN" altLang="en-US" sz="2400" b="1" dirty="0">
                <a:solidFill>
                  <a:schemeClr val="accent2"/>
                </a:solidFill>
                <a:latin typeface="Arial" panose="020B0604020202020204" pitchFamily="34" charset="0"/>
                <a:ea typeface="汉仪旗黑-55简" panose="00020600040101010101" charset="-128"/>
              </a:rPr>
              <a:t>案例</a:t>
            </a:r>
            <a:endParaRPr lang="zh-CN" altLang="en-US" sz="2400" b="1" dirty="0">
              <a:solidFill>
                <a:schemeClr val="accent2"/>
              </a:solidFill>
              <a:latin typeface="Arial" panose="020B0604020202020204" pitchFamily="34" charset="0"/>
              <a:ea typeface="汉仪旗黑-55简" panose="00020600040101010101" charset="-128"/>
            </a:endParaRPr>
          </a:p>
        </p:txBody>
      </p:sp>
      <p:sp>
        <p:nvSpPr>
          <p:cNvPr id="24579" name="Rectangle 6"/>
          <p:cNvSpPr/>
          <p:nvPr>
            <p:custDataLst>
              <p:tags r:id="rId3"/>
            </p:custDataLst>
          </p:nvPr>
        </p:nvSpPr>
        <p:spPr>
          <a:xfrm>
            <a:off x="2057400" y="1238250"/>
            <a:ext cx="1861820" cy="460375"/>
          </a:xfrm>
          <a:prstGeom prst="rect">
            <a:avLst/>
          </a:prstGeom>
          <a:solidFill>
            <a:schemeClr val="lt1"/>
          </a:solidFill>
          <a:ln w="9525">
            <a:noFill/>
          </a:ln>
        </p:spPr>
        <p:txBody>
          <a:bodyPr wrap="none">
            <a:spAutoFit/>
          </a:bodyPr>
          <a:p>
            <a:r>
              <a:rPr lang="en-US" altLang="zh-CN" sz="2400" b="1" dirty="0">
                <a:solidFill>
                  <a:schemeClr val="dk1"/>
                </a:solidFill>
                <a:latin typeface="Arial" panose="020B0604020202020204" pitchFamily="34" charset="0"/>
                <a:ea typeface="汉仪旗黑-55简" panose="00020600040101010101" charset="-128"/>
              </a:rPr>
              <a:t>QC</a:t>
            </a:r>
            <a:r>
              <a:rPr lang="zh-CN" altLang="en-US" sz="2400" b="1" dirty="0">
                <a:solidFill>
                  <a:schemeClr val="dk1"/>
                </a:solidFill>
                <a:latin typeface="Arial" panose="020B0604020202020204" pitchFamily="34" charset="0"/>
                <a:ea typeface="汉仪旗黑-55简" panose="00020600040101010101" charset="-128"/>
              </a:rPr>
              <a:t>小组活动</a:t>
            </a:r>
            <a:endParaRPr lang="zh-CN" altLang="en-US" sz="2400" b="1" dirty="0">
              <a:solidFill>
                <a:schemeClr val="dk1"/>
              </a:solidFill>
              <a:latin typeface="Arial" panose="020B0604020202020204" pitchFamily="34" charset="0"/>
              <a:ea typeface="汉仪旗黑-55简" panose="00020600040101010101" charset="-128"/>
            </a:endParaRPr>
          </a:p>
        </p:txBody>
      </p:sp>
      <p:sp>
        <p:nvSpPr>
          <p:cNvPr id="24580" name="Rectangle 7"/>
          <p:cNvSpPr/>
          <p:nvPr>
            <p:custDataLst>
              <p:tags r:id="rId4"/>
            </p:custDataLst>
          </p:nvPr>
        </p:nvSpPr>
        <p:spPr>
          <a:xfrm>
            <a:off x="2270125" y="3032125"/>
            <a:ext cx="6035675" cy="3476625"/>
          </a:xfrm>
          <a:prstGeom prst="rect">
            <a:avLst/>
          </a:prstGeom>
          <a:noFill/>
          <a:ln w="12700">
            <a:noFill/>
          </a:ln>
        </p:spPr>
        <p:txBody>
          <a:bodyPr>
            <a:spAutoFit/>
          </a:bodyPr>
          <a:p>
            <a:r>
              <a:rPr lang="en-US" altLang="zh-CN" sz="2000" b="1" dirty="0">
                <a:solidFill>
                  <a:schemeClr val="dk1"/>
                </a:solidFill>
                <a:latin typeface="Arial" panose="020B0604020202020204" pitchFamily="34" charset="0"/>
                <a:ea typeface="汉仪旗黑-55简" panose="00020600040101010101" charset="-128"/>
              </a:rPr>
              <a:t>        </a:t>
            </a:r>
            <a:r>
              <a:rPr lang="zh-CN" altLang="en-US" sz="2000" b="1" dirty="0">
                <a:solidFill>
                  <a:schemeClr val="dk1"/>
                </a:solidFill>
                <a:latin typeface="Arial" panose="020B0604020202020204" pitchFamily="34" charset="0"/>
                <a:ea typeface="汉仪旗黑-55简" panose="00020600040101010101" charset="-128"/>
              </a:rPr>
              <a:t>针对主要的质量问题，由</a:t>
            </a:r>
            <a:r>
              <a:rPr lang="en-US" altLang="zh-CN" sz="2000" b="1" dirty="0">
                <a:solidFill>
                  <a:schemeClr val="dk1"/>
                </a:solidFill>
                <a:latin typeface="Arial" panose="020B0604020202020204" pitchFamily="34" charset="0"/>
                <a:ea typeface="汉仪旗黑-55简" panose="00020600040101010101" charset="-128"/>
              </a:rPr>
              <a:t>10</a:t>
            </a:r>
            <a:r>
              <a:rPr lang="zh-CN" altLang="en-US" sz="2000" b="1" dirty="0">
                <a:solidFill>
                  <a:schemeClr val="dk1"/>
                </a:solidFill>
                <a:latin typeface="Arial" panose="020B0604020202020204" pitchFamily="34" charset="0"/>
                <a:ea typeface="汉仪旗黑-55简" panose="00020600040101010101" charset="-128"/>
              </a:rPr>
              <a:t>名左右相关人员组成改善小组，运用</a:t>
            </a:r>
            <a:r>
              <a:rPr lang="en-US" altLang="zh-CN" sz="2000" b="1" dirty="0">
                <a:solidFill>
                  <a:schemeClr val="dk1"/>
                </a:solidFill>
                <a:latin typeface="Arial" panose="020B0604020202020204" pitchFamily="34" charset="0"/>
                <a:ea typeface="汉仪旗黑-55简" panose="00020600040101010101" charset="-128"/>
              </a:rPr>
              <a:t>PDCA</a:t>
            </a:r>
            <a:r>
              <a:rPr lang="zh-CN" altLang="en-US" sz="2000" b="1" dirty="0">
                <a:solidFill>
                  <a:schemeClr val="dk1"/>
                </a:solidFill>
                <a:latin typeface="Arial" panose="020B0604020202020204" pitchFamily="34" charset="0"/>
                <a:ea typeface="汉仪旗黑-55简" panose="00020600040101010101" charset="-128"/>
              </a:rPr>
              <a:t>循环和质量改善工具，自主进行不良分析并实施具体改善的质量活动。</a:t>
            </a:r>
            <a:endParaRPr lang="zh-CN" altLang="en-US" sz="2000" b="1" dirty="0">
              <a:solidFill>
                <a:schemeClr val="dk1"/>
              </a:solidFill>
              <a:latin typeface="Arial" panose="020B0604020202020204" pitchFamily="34" charset="0"/>
              <a:ea typeface="汉仪旗黑-55简" panose="00020600040101010101" charset="-128"/>
            </a:endParaRPr>
          </a:p>
          <a:p>
            <a:r>
              <a:rPr lang="zh-CN" altLang="en-US" sz="2000" b="1" dirty="0">
                <a:solidFill>
                  <a:schemeClr val="dk1"/>
                </a:solidFill>
                <a:latin typeface="Arial" panose="020B0604020202020204" pitchFamily="34" charset="0"/>
                <a:ea typeface="汉仪旗黑-55简" panose="00020600040101010101" charset="-128"/>
              </a:rPr>
              <a:t>        推行</a:t>
            </a:r>
            <a:r>
              <a:rPr lang="en-US" altLang="zh-CN" sz="2000" b="1" dirty="0">
                <a:solidFill>
                  <a:schemeClr val="dk1"/>
                </a:solidFill>
                <a:latin typeface="Arial" panose="020B0604020202020204" pitchFamily="34" charset="0"/>
                <a:ea typeface="汉仪旗黑-55简" panose="00020600040101010101" charset="-128"/>
              </a:rPr>
              <a:t>QC</a:t>
            </a:r>
            <a:r>
              <a:rPr lang="zh-CN" altLang="en-US" sz="2000" b="1" dirty="0">
                <a:solidFill>
                  <a:schemeClr val="dk1"/>
                </a:solidFill>
                <a:latin typeface="Arial" panose="020B0604020202020204" pitchFamily="34" charset="0"/>
                <a:ea typeface="汉仪旗黑-55简" panose="00020600040101010101" charset="-128"/>
              </a:rPr>
              <a:t>小组活动的意义有：</a:t>
            </a:r>
            <a:endParaRPr lang="zh-CN" altLang="en-US" sz="2000" b="1" dirty="0">
              <a:solidFill>
                <a:schemeClr val="dk1"/>
              </a:solidFill>
              <a:latin typeface="Arial" panose="020B0604020202020204" pitchFamily="34" charset="0"/>
              <a:ea typeface="汉仪旗黑-55简" panose="00020600040101010101" charset="-128"/>
            </a:endParaRPr>
          </a:p>
          <a:p>
            <a:r>
              <a:rPr lang="zh-CN" altLang="en-US" sz="2000" b="1" dirty="0">
                <a:solidFill>
                  <a:schemeClr val="dk1"/>
                </a:solidFill>
                <a:latin typeface="Arial" panose="020B0604020202020204" pitchFamily="34" charset="0"/>
                <a:ea typeface="汉仪旗黑-55简" panose="00020600040101010101" charset="-128"/>
              </a:rPr>
              <a:t>            ● 通过小组式的学习型组织，</a:t>
            </a:r>
            <a:endParaRPr lang="zh-CN" altLang="en-US" sz="2000" b="1" dirty="0">
              <a:solidFill>
                <a:schemeClr val="dk1"/>
              </a:solidFill>
              <a:latin typeface="Arial" panose="020B0604020202020204" pitchFamily="34" charset="0"/>
              <a:ea typeface="汉仪旗黑-55简" panose="00020600040101010101" charset="-128"/>
            </a:endParaRPr>
          </a:p>
          <a:p>
            <a:r>
              <a:rPr lang="zh-CN" altLang="en-US" sz="2000" b="1" dirty="0">
                <a:solidFill>
                  <a:schemeClr val="dk1"/>
                </a:solidFill>
                <a:latin typeface="Arial" panose="020B0604020202020204" pitchFamily="34" charset="0"/>
                <a:ea typeface="汉仪旗黑-55简" panose="00020600040101010101" charset="-128"/>
              </a:rPr>
              <a:t>                 提高一线员工独立思考和相互启发的能力</a:t>
            </a:r>
            <a:endParaRPr lang="zh-CN" altLang="en-US" sz="2000" b="1" dirty="0">
              <a:solidFill>
                <a:schemeClr val="dk1"/>
              </a:solidFill>
              <a:latin typeface="Arial" panose="020B0604020202020204" pitchFamily="34" charset="0"/>
              <a:ea typeface="汉仪旗黑-55简" panose="00020600040101010101" charset="-128"/>
            </a:endParaRPr>
          </a:p>
          <a:p>
            <a:r>
              <a:rPr lang="zh-CN" altLang="en-US" sz="2000" b="1" dirty="0">
                <a:solidFill>
                  <a:schemeClr val="dk1"/>
                </a:solidFill>
                <a:latin typeface="Arial" panose="020B0604020202020204" pitchFamily="34" charset="0"/>
                <a:ea typeface="汉仪旗黑-55简" panose="00020600040101010101" charset="-128"/>
              </a:rPr>
              <a:t>        ● 通过</a:t>
            </a:r>
            <a:r>
              <a:rPr lang="en-US" altLang="zh-CN" sz="2000" b="1" dirty="0">
                <a:solidFill>
                  <a:schemeClr val="dk1"/>
                </a:solidFill>
                <a:latin typeface="Arial" panose="020B0604020202020204" pitchFamily="34" charset="0"/>
                <a:ea typeface="汉仪旗黑-55简" panose="00020600040101010101" charset="-128"/>
              </a:rPr>
              <a:t>QC</a:t>
            </a:r>
            <a:r>
              <a:rPr lang="zh-CN" altLang="en-US" sz="2000" b="1" dirty="0">
                <a:solidFill>
                  <a:schemeClr val="dk1"/>
                </a:solidFill>
                <a:latin typeface="Arial" panose="020B0604020202020204" pitchFamily="34" charset="0"/>
                <a:ea typeface="汉仪旗黑-55简" panose="00020600040101010101" charset="-128"/>
              </a:rPr>
              <a:t>手法的学习与运用，</a:t>
            </a:r>
            <a:endParaRPr lang="zh-CN" altLang="en-US" sz="2000" b="1" dirty="0">
              <a:solidFill>
                <a:schemeClr val="dk1"/>
              </a:solidFill>
              <a:latin typeface="Arial" panose="020B0604020202020204" pitchFamily="34" charset="0"/>
              <a:ea typeface="汉仪旗黑-55简" panose="00020600040101010101" charset="-128"/>
            </a:endParaRPr>
          </a:p>
          <a:p>
            <a:r>
              <a:rPr lang="zh-CN" altLang="en-US" sz="2000" b="1" dirty="0">
                <a:solidFill>
                  <a:schemeClr val="dk1"/>
                </a:solidFill>
                <a:latin typeface="Arial" panose="020B0604020202020204" pitchFamily="34" charset="0"/>
                <a:ea typeface="汉仪旗黑-55简" panose="00020600040101010101" charset="-128"/>
              </a:rPr>
              <a:t>             加强企业的基础管理</a:t>
            </a:r>
            <a:endParaRPr lang="zh-CN" altLang="en-US" sz="2000" b="1" dirty="0">
              <a:solidFill>
                <a:schemeClr val="dk1"/>
              </a:solidFill>
              <a:latin typeface="Arial" panose="020B0604020202020204" pitchFamily="34" charset="0"/>
              <a:ea typeface="汉仪旗黑-55简" panose="00020600040101010101" charset="-128"/>
            </a:endParaRPr>
          </a:p>
          <a:p>
            <a:r>
              <a:rPr lang="zh-CN" altLang="en-US" sz="2000" b="1" dirty="0">
                <a:solidFill>
                  <a:schemeClr val="dk1"/>
                </a:solidFill>
                <a:latin typeface="Arial" panose="020B0604020202020204" pitchFamily="34" charset="0"/>
                <a:ea typeface="汉仪旗黑-55简" panose="00020600040101010101" charset="-128"/>
              </a:rPr>
              <a:t>            ● 通过循序渐进渐进的课题活动，</a:t>
            </a:r>
            <a:endParaRPr lang="zh-CN" altLang="en-US" sz="2000" b="1" dirty="0">
              <a:solidFill>
                <a:schemeClr val="dk1"/>
              </a:solidFill>
              <a:latin typeface="Arial" panose="020B0604020202020204" pitchFamily="34" charset="0"/>
              <a:ea typeface="汉仪旗黑-55简" panose="00020600040101010101" charset="-128"/>
            </a:endParaRPr>
          </a:p>
          <a:p>
            <a:r>
              <a:rPr lang="zh-CN" altLang="en-US" sz="2000" b="1" dirty="0">
                <a:solidFill>
                  <a:schemeClr val="dk1"/>
                </a:solidFill>
                <a:latin typeface="Arial" panose="020B0604020202020204" pitchFamily="34" charset="0"/>
                <a:ea typeface="汉仪旗黑-55简" panose="00020600040101010101" charset="-128"/>
              </a:rPr>
              <a:t>                 创造有活力的工作场所</a:t>
            </a:r>
            <a:endParaRPr lang="zh-CN" altLang="en-US" sz="2000" b="1" dirty="0">
              <a:solidFill>
                <a:schemeClr val="dk1"/>
              </a:solidFill>
              <a:latin typeface="Arial" panose="020B0604020202020204" pitchFamily="34" charset="0"/>
              <a:ea typeface="汉仪旗黑-55简" panose="00020600040101010101" charset="-128"/>
            </a:endParaRPr>
          </a:p>
          <a:p>
            <a:r>
              <a:rPr lang="zh-CN" altLang="en-US" sz="2000" b="1" dirty="0">
                <a:solidFill>
                  <a:schemeClr val="dk1"/>
                </a:solidFill>
                <a:latin typeface="Arial" panose="020B0604020202020204" pitchFamily="34" charset="0"/>
                <a:ea typeface="汉仪旗黑-55简" panose="00020600040101010101" charset="-128"/>
              </a:rPr>
              <a:t>                ● 发挥群众智慧，全员参与经营</a:t>
            </a:r>
            <a:endParaRPr lang="zh-CN" altLang="en-US" sz="2000" b="1" dirty="0">
              <a:solidFill>
                <a:schemeClr val="dk1"/>
              </a:solidFill>
              <a:latin typeface="Arial" panose="020B0604020202020204" pitchFamily="34" charset="0"/>
              <a:ea typeface="汉仪旗黑-55简" panose="00020600040101010101" charset="-128"/>
            </a:endParaRPr>
          </a:p>
        </p:txBody>
      </p:sp>
      <p:sp>
        <p:nvSpPr>
          <p:cNvPr id="24581" name="Rectangle 8"/>
          <p:cNvSpPr/>
          <p:nvPr/>
        </p:nvSpPr>
        <p:spPr>
          <a:xfrm>
            <a:off x="2057400" y="1812925"/>
            <a:ext cx="4297045" cy="1014730"/>
          </a:xfrm>
          <a:prstGeom prst="rect">
            <a:avLst/>
          </a:prstGeom>
          <a:noFill/>
          <a:ln w="9525">
            <a:noFill/>
          </a:ln>
        </p:spPr>
        <p:txBody>
          <a:bodyPr wrap="none">
            <a:spAutoFit/>
          </a:bodyPr>
          <a:p>
            <a:r>
              <a:rPr lang="en-US" altLang="zh-CN" sz="6000" b="1" dirty="0">
                <a:solidFill>
                  <a:srgbClr val="000000"/>
                </a:solidFill>
                <a:latin typeface="Arial" panose="020B0604020202020204" pitchFamily="34" charset="0"/>
                <a:ea typeface="汉仪旗黑-55简" panose="00020600040101010101" charset="-128"/>
              </a:rPr>
              <a:t>Q</a:t>
            </a:r>
            <a:r>
              <a:rPr lang="en-US" altLang="zh-CN" sz="2400" b="1" dirty="0">
                <a:solidFill>
                  <a:srgbClr val="000000"/>
                </a:solidFill>
                <a:latin typeface="Arial" panose="020B0604020202020204" pitchFamily="34" charset="0"/>
                <a:ea typeface="汉仪旗黑-55简" panose="00020600040101010101" charset="-128"/>
              </a:rPr>
              <a:t>uality </a:t>
            </a:r>
            <a:r>
              <a:rPr lang="en-US" altLang="zh-CN" sz="6000" b="1" dirty="0">
                <a:solidFill>
                  <a:srgbClr val="000000"/>
                </a:solidFill>
                <a:latin typeface="Arial" panose="020B0604020202020204" pitchFamily="34" charset="0"/>
                <a:ea typeface="汉仪旗黑-55简" panose="00020600040101010101" charset="-128"/>
              </a:rPr>
              <a:t>C</a:t>
            </a:r>
            <a:r>
              <a:rPr lang="en-US" altLang="zh-CN" sz="2400" b="1" dirty="0">
                <a:solidFill>
                  <a:srgbClr val="000000"/>
                </a:solidFill>
                <a:latin typeface="Arial" panose="020B0604020202020204" pitchFamily="34" charset="0"/>
                <a:ea typeface="汉仪旗黑-55简" panose="00020600040101010101" charset="-128"/>
              </a:rPr>
              <a:t>ontrol </a:t>
            </a:r>
            <a:r>
              <a:rPr lang="en-US" altLang="zh-CN" sz="6000" b="1" dirty="0">
                <a:solidFill>
                  <a:srgbClr val="000000"/>
                </a:solidFill>
                <a:latin typeface="Arial" panose="020B0604020202020204" pitchFamily="34" charset="0"/>
                <a:ea typeface="汉仪旗黑-55简" panose="00020600040101010101" charset="-128"/>
              </a:rPr>
              <a:t>C</a:t>
            </a:r>
            <a:r>
              <a:rPr lang="en-US" altLang="zh-CN" sz="2400" b="1" dirty="0">
                <a:solidFill>
                  <a:srgbClr val="000000"/>
                </a:solidFill>
                <a:latin typeface="Arial" panose="020B0604020202020204" pitchFamily="34" charset="0"/>
                <a:ea typeface="汉仪旗黑-55简" panose="00020600040101010101" charset="-128"/>
              </a:rPr>
              <a:t>ycle</a:t>
            </a:r>
            <a:endParaRPr lang="en-US" altLang="zh-CN" sz="2400" b="1" dirty="0">
              <a:solidFill>
                <a:srgbClr val="000000"/>
              </a:solidFill>
              <a:latin typeface="Arial" panose="020B0604020202020204" pitchFamily="34" charset="0"/>
              <a:ea typeface="汉仪旗黑-55简" panose="00020600040101010101" charset="-128"/>
            </a:endParaRPr>
          </a:p>
        </p:txBody>
      </p:sp>
    </p:spTree>
  </p:cSld>
  <p:clrMapOvr>
    <a:masterClrMapping/>
  </p:clrMapOvr>
  <p:transition spd="slow">
    <p:blinds/>
  </p:transition>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5602" name="Oval 5"/>
          <p:cNvSpPr/>
          <p:nvPr>
            <p:custDataLst>
              <p:tags r:id="rId2"/>
            </p:custDataLst>
          </p:nvPr>
        </p:nvSpPr>
        <p:spPr>
          <a:xfrm>
            <a:off x="381000" y="990600"/>
            <a:ext cx="838200" cy="838200"/>
          </a:xfrm>
          <a:prstGeom prst="ellipse">
            <a:avLst/>
          </a:prstGeom>
          <a:noFill/>
          <a:ln w="9525" cap="flat" cmpd="sng">
            <a:solidFill>
              <a:schemeClr val="accent2"/>
            </a:solidFill>
            <a:prstDash val="solid"/>
            <a:headEnd type="none" w="med" len="med"/>
            <a:tailEnd type="none" w="med" len="med"/>
          </a:ln>
        </p:spPr>
        <p:txBody>
          <a:bodyPr wrap="none" anchor="ctr" anchorCtr="0"/>
          <a:p>
            <a:pPr algn="ctr"/>
            <a:r>
              <a:rPr lang="zh-CN" altLang="en-US" sz="2400" b="1" dirty="0">
                <a:solidFill>
                  <a:schemeClr val="accent2"/>
                </a:solidFill>
                <a:latin typeface="Arial" panose="020B0604020202020204" pitchFamily="34" charset="0"/>
                <a:ea typeface="汉仪旗黑-55简" panose="00020600040101010101" charset="-128"/>
              </a:rPr>
              <a:t>案例</a:t>
            </a:r>
            <a:endParaRPr lang="zh-CN" altLang="en-US" sz="2400" b="1" dirty="0">
              <a:solidFill>
                <a:schemeClr val="accent2"/>
              </a:solidFill>
              <a:latin typeface="Arial" panose="020B0604020202020204" pitchFamily="34" charset="0"/>
              <a:ea typeface="汉仪旗黑-55简" panose="00020600040101010101" charset="-128"/>
            </a:endParaRPr>
          </a:p>
        </p:txBody>
      </p:sp>
      <p:sp>
        <p:nvSpPr>
          <p:cNvPr id="25603" name="Line 13"/>
          <p:cNvSpPr/>
          <p:nvPr>
            <p:custDataLst>
              <p:tags r:id="rId3"/>
            </p:custDataLst>
          </p:nvPr>
        </p:nvSpPr>
        <p:spPr>
          <a:xfrm>
            <a:off x="3276600" y="3962400"/>
            <a:ext cx="457200" cy="0"/>
          </a:xfrm>
          <a:prstGeom prst="line">
            <a:avLst/>
          </a:prstGeom>
          <a:ln w="38100" cap="flat" cmpd="sng">
            <a:solidFill>
              <a:schemeClr val="dk1"/>
            </a:solidFill>
            <a:prstDash val="solid"/>
            <a:headEnd type="none" w="med" len="med"/>
            <a:tailEnd type="triangle" w="med" len="med"/>
          </a:ln>
        </p:spPr>
      </p:sp>
      <p:sp>
        <p:nvSpPr>
          <p:cNvPr id="25604" name="Line 14"/>
          <p:cNvSpPr/>
          <p:nvPr>
            <p:custDataLst>
              <p:tags r:id="rId4"/>
            </p:custDataLst>
          </p:nvPr>
        </p:nvSpPr>
        <p:spPr>
          <a:xfrm>
            <a:off x="5105400" y="3962400"/>
            <a:ext cx="457200" cy="0"/>
          </a:xfrm>
          <a:prstGeom prst="line">
            <a:avLst/>
          </a:prstGeom>
          <a:ln w="38100" cap="flat" cmpd="sng">
            <a:solidFill>
              <a:schemeClr val="dk1"/>
            </a:solidFill>
            <a:prstDash val="solid"/>
            <a:headEnd type="none" w="med" len="med"/>
            <a:tailEnd type="triangle" w="med" len="med"/>
          </a:ln>
        </p:spPr>
      </p:sp>
      <p:sp>
        <p:nvSpPr>
          <p:cNvPr id="25605" name="Line 15"/>
          <p:cNvSpPr/>
          <p:nvPr>
            <p:custDataLst>
              <p:tags r:id="rId5"/>
            </p:custDataLst>
          </p:nvPr>
        </p:nvSpPr>
        <p:spPr>
          <a:xfrm>
            <a:off x="2590800" y="5257800"/>
            <a:ext cx="0" cy="228600"/>
          </a:xfrm>
          <a:prstGeom prst="line">
            <a:avLst/>
          </a:prstGeom>
          <a:ln w="9525" cap="flat" cmpd="sng">
            <a:solidFill>
              <a:schemeClr val="accent3"/>
            </a:solidFill>
            <a:prstDash val="solid"/>
            <a:headEnd type="none" w="med" len="med"/>
            <a:tailEnd type="none" w="med" len="med"/>
          </a:ln>
        </p:spPr>
      </p:sp>
      <p:sp>
        <p:nvSpPr>
          <p:cNvPr id="25606" name="Line 16"/>
          <p:cNvSpPr/>
          <p:nvPr>
            <p:custDataLst>
              <p:tags r:id="rId6"/>
            </p:custDataLst>
          </p:nvPr>
        </p:nvSpPr>
        <p:spPr>
          <a:xfrm>
            <a:off x="4419600" y="5257800"/>
            <a:ext cx="0" cy="609600"/>
          </a:xfrm>
          <a:prstGeom prst="line">
            <a:avLst/>
          </a:prstGeom>
          <a:ln w="9525" cap="flat" cmpd="sng">
            <a:solidFill>
              <a:schemeClr val="accent3"/>
            </a:solidFill>
            <a:prstDash val="solid"/>
            <a:headEnd type="none" w="med" len="med"/>
            <a:tailEnd type="triangle" w="med" len="med"/>
          </a:ln>
        </p:spPr>
      </p:sp>
      <p:sp>
        <p:nvSpPr>
          <p:cNvPr id="25607" name="Line 17"/>
          <p:cNvSpPr/>
          <p:nvPr>
            <p:custDataLst>
              <p:tags r:id="rId7"/>
            </p:custDataLst>
          </p:nvPr>
        </p:nvSpPr>
        <p:spPr>
          <a:xfrm>
            <a:off x="2590800" y="5486400"/>
            <a:ext cx="3657600" cy="0"/>
          </a:xfrm>
          <a:prstGeom prst="line">
            <a:avLst/>
          </a:prstGeom>
          <a:ln w="9525" cap="flat" cmpd="sng">
            <a:solidFill>
              <a:schemeClr val="accent3"/>
            </a:solidFill>
            <a:prstDash val="solid"/>
            <a:headEnd type="none" w="med" len="med"/>
            <a:tailEnd type="none" w="med" len="med"/>
          </a:ln>
        </p:spPr>
      </p:sp>
      <p:sp>
        <p:nvSpPr>
          <p:cNvPr id="25608" name="Oval 18"/>
          <p:cNvSpPr/>
          <p:nvPr>
            <p:custDataLst>
              <p:tags r:id="rId8"/>
            </p:custDataLst>
          </p:nvPr>
        </p:nvSpPr>
        <p:spPr>
          <a:xfrm>
            <a:off x="1524000" y="2209800"/>
            <a:ext cx="5791200" cy="4038600"/>
          </a:xfrm>
          <a:prstGeom prst="ellipse">
            <a:avLst/>
          </a:prstGeom>
          <a:noFill/>
          <a:ln w="9525" cap="flat" cmpd="sng">
            <a:solidFill>
              <a:schemeClr val="accent3"/>
            </a:solidFill>
            <a:prstDash val="solid"/>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5609" name="Oval 19"/>
          <p:cNvSpPr/>
          <p:nvPr>
            <p:custDataLst>
              <p:tags r:id="rId9"/>
            </p:custDataLst>
          </p:nvPr>
        </p:nvSpPr>
        <p:spPr>
          <a:xfrm>
            <a:off x="3733800" y="1828800"/>
            <a:ext cx="1371600" cy="762000"/>
          </a:xfrm>
          <a:prstGeom prst="ellipse">
            <a:avLst/>
          </a:prstGeom>
          <a:solidFill>
            <a:schemeClr val="lt1"/>
          </a:solidFill>
          <a:ln w="9525" cap="flat" cmpd="sng">
            <a:solidFill>
              <a:schemeClr val="accent3"/>
            </a:solidFill>
            <a:prstDash val="solid"/>
            <a:headEnd type="none" w="med" len="med"/>
            <a:tailEnd type="none" w="med" len="med"/>
          </a:ln>
        </p:spPr>
        <p:txBody>
          <a:bodyPr wrap="none" anchor="ctr" anchorCtr="0"/>
          <a:p>
            <a:pPr algn="ctr"/>
            <a:r>
              <a:rPr lang="zh-CN" altLang="en-US" sz="2800" b="1" dirty="0">
                <a:solidFill>
                  <a:schemeClr val="lt2"/>
                </a:solidFill>
                <a:latin typeface="Arial" panose="020B0604020202020204" pitchFamily="34" charset="0"/>
                <a:ea typeface="汉仪旗黑-55简" panose="00020600040101010101" charset="-128"/>
              </a:rPr>
              <a:t>素养</a:t>
            </a:r>
            <a:endParaRPr lang="zh-CN" altLang="en-US" sz="2800" b="1" dirty="0">
              <a:solidFill>
                <a:schemeClr val="lt2"/>
              </a:solidFill>
              <a:latin typeface="Arial" panose="020B0604020202020204" pitchFamily="34" charset="0"/>
              <a:ea typeface="汉仪旗黑-55简" panose="00020600040101010101" charset="-128"/>
            </a:endParaRPr>
          </a:p>
        </p:txBody>
      </p:sp>
      <p:sp>
        <p:nvSpPr>
          <p:cNvPr id="25610" name="Oval 20"/>
          <p:cNvSpPr/>
          <p:nvPr>
            <p:custDataLst>
              <p:tags r:id="rId10"/>
            </p:custDataLst>
          </p:nvPr>
        </p:nvSpPr>
        <p:spPr>
          <a:xfrm>
            <a:off x="1905000" y="4495800"/>
            <a:ext cx="1371600" cy="762000"/>
          </a:xfrm>
          <a:prstGeom prst="ellipse">
            <a:avLst/>
          </a:prstGeom>
          <a:solidFill>
            <a:schemeClr val="lt1"/>
          </a:solidFill>
          <a:ln w="9525" cap="flat" cmpd="sng">
            <a:solidFill>
              <a:schemeClr val="accent3"/>
            </a:solidFill>
            <a:prstDash val="solid"/>
            <a:headEnd type="none" w="med" len="med"/>
            <a:tailEnd type="none" w="med" len="med"/>
          </a:ln>
        </p:spPr>
        <p:txBody>
          <a:bodyPr wrap="none" anchor="ctr" anchorCtr="0"/>
          <a:p>
            <a:pPr algn="ctr"/>
            <a:r>
              <a:rPr lang="zh-CN" altLang="en-US" sz="2800" b="1" dirty="0">
                <a:solidFill>
                  <a:schemeClr val="lt2"/>
                </a:solidFill>
                <a:latin typeface="Arial" panose="020B0604020202020204" pitchFamily="34" charset="0"/>
                <a:ea typeface="汉仪旗黑-55简" panose="00020600040101010101" charset="-128"/>
              </a:rPr>
              <a:t>整理</a:t>
            </a:r>
            <a:endParaRPr lang="zh-CN" altLang="en-US" sz="2800" b="1" dirty="0">
              <a:solidFill>
                <a:schemeClr val="lt2"/>
              </a:solidFill>
              <a:latin typeface="Arial" panose="020B0604020202020204" pitchFamily="34" charset="0"/>
              <a:ea typeface="汉仪旗黑-55简" panose="00020600040101010101" charset="-128"/>
            </a:endParaRPr>
          </a:p>
        </p:txBody>
      </p:sp>
      <p:sp>
        <p:nvSpPr>
          <p:cNvPr id="25611" name="Oval 21"/>
          <p:cNvSpPr/>
          <p:nvPr>
            <p:custDataLst>
              <p:tags r:id="rId11"/>
            </p:custDataLst>
          </p:nvPr>
        </p:nvSpPr>
        <p:spPr>
          <a:xfrm>
            <a:off x="3733800" y="4495800"/>
            <a:ext cx="1371600" cy="762000"/>
          </a:xfrm>
          <a:prstGeom prst="ellipse">
            <a:avLst/>
          </a:prstGeom>
          <a:solidFill>
            <a:schemeClr val="lt1"/>
          </a:solidFill>
          <a:ln w="9525" cap="flat" cmpd="sng">
            <a:solidFill>
              <a:schemeClr val="accent3"/>
            </a:solidFill>
            <a:prstDash val="solid"/>
            <a:headEnd type="none" w="med" len="med"/>
            <a:tailEnd type="none" w="med" len="med"/>
          </a:ln>
        </p:spPr>
        <p:txBody>
          <a:bodyPr wrap="none" anchor="ctr" anchorCtr="0"/>
          <a:p>
            <a:pPr algn="ctr"/>
            <a:r>
              <a:rPr lang="zh-CN" altLang="en-US" sz="2800" b="1" dirty="0">
                <a:solidFill>
                  <a:schemeClr val="lt2"/>
                </a:solidFill>
                <a:latin typeface="Arial" panose="020B0604020202020204" pitchFamily="34" charset="0"/>
                <a:ea typeface="汉仪旗黑-55简" panose="00020600040101010101" charset="-128"/>
              </a:rPr>
              <a:t>整顿</a:t>
            </a:r>
            <a:endParaRPr lang="zh-CN" altLang="en-US" sz="2800" b="1" dirty="0">
              <a:solidFill>
                <a:schemeClr val="lt2"/>
              </a:solidFill>
              <a:latin typeface="Arial" panose="020B0604020202020204" pitchFamily="34" charset="0"/>
              <a:ea typeface="汉仪旗黑-55简" panose="00020600040101010101" charset="-128"/>
            </a:endParaRPr>
          </a:p>
        </p:txBody>
      </p:sp>
      <p:sp>
        <p:nvSpPr>
          <p:cNvPr id="25612" name="Oval 22"/>
          <p:cNvSpPr/>
          <p:nvPr>
            <p:custDataLst>
              <p:tags r:id="rId12"/>
            </p:custDataLst>
          </p:nvPr>
        </p:nvSpPr>
        <p:spPr>
          <a:xfrm>
            <a:off x="5562600" y="4495800"/>
            <a:ext cx="1371600" cy="762000"/>
          </a:xfrm>
          <a:prstGeom prst="ellipse">
            <a:avLst/>
          </a:prstGeom>
          <a:solidFill>
            <a:schemeClr val="lt1"/>
          </a:solidFill>
          <a:ln w="9525" cap="flat" cmpd="sng">
            <a:solidFill>
              <a:schemeClr val="accent3"/>
            </a:solidFill>
            <a:prstDash val="solid"/>
            <a:headEnd type="none" w="med" len="med"/>
            <a:tailEnd type="none" w="med" len="med"/>
          </a:ln>
        </p:spPr>
        <p:txBody>
          <a:bodyPr wrap="none" anchor="ctr" anchorCtr="0"/>
          <a:p>
            <a:pPr algn="ctr"/>
            <a:r>
              <a:rPr lang="zh-CN" altLang="en-US" sz="2800" b="1" dirty="0">
                <a:solidFill>
                  <a:schemeClr val="lt2"/>
                </a:solidFill>
                <a:latin typeface="Arial" panose="020B0604020202020204" pitchFamily="34" charset="0"/>
                <a:ea typeface="汉仪旗黑-55简" panose="00020600040101010101" charset="-128"/>
              </a:rPr>
              <a:t>清扫</a:t>
            </a:r>
            <a:endParaRPr lang="zh-CN" altLang="en-US" sz="2800" b="1" dirty="0">
              <a:solidFill>
                <a:schemeClr val="lt2"/>
              </a:solidFill>
              <a:latin typeface="Arial" panose="020B0604020202020204" pitchFamily="34" charset="0"/>
              <a:ea typeface="汉仪旗黑-55简" panose="00020600040101010101" charset="-128"/>
            </a:endParaRPr>
          </a:p>
        </p:txBody>
      </p:sp>
      <p:sp>
        <p:nvSpPr>
          <p:cNvPr id="25613" name="Oval 23"/>
          <p:cNvSpPr/>
          <p:nvPr>
            <p:custDataLst>
              <p:tags r:id="rId13"/>
            </p:custDataLst>
          </p:nvPr>
        </p:nvSpPr>
        <p:spPr>
          <a:xfrm>
            <a:off x="3733800" y="5867400"/>
            <a:ext cx="1371600" cy="762000"/>
          </a:xfrm>
          <a:prstGeom prst="ellipse">
            <a:avLst/>
          </a:prstGeom>
          <a:solidFill>
            <a:schemeClr val="lt1"/>
          </a:solidFill>
          <a:ln w="9525" cap="flat" cmpd="sng">
            <a:solidFill>
              <a:schemeClr val="accent3"/>
            </a:solidFill>
            <a:prstDash val="solid"/>
            <a:headEnd type="none" w="med" len="med"/>
            <a:tailEnd type="none" w="med" len="med"/>
          </a:ln>
        </p:spPr>
        <p:txBody>
          <a:bodyPr wrap="none" anchor="ctr" anchorCtr="0"/>
          <a:p>
            <a:pPr algn="ctr"/>
            <a:r>
              <a:rPr lang="zh-CN" altLang="en-US" sz="2800" b="1" dirty="0">
                <a:solidFill>
                  <a:schemeClr val="lt2"/>
                </a:solidFill>
                <a:latin typeface="Arial" panose="020B0604020202020204" pitchFamily="34" charset="0"/>
                <a:ea typeface="汉仪旗黑-55简" panose="00020600040101010101" charset="-128"/>
              </a:rPr>
              <a:t>清洁</a:t>
            </a:r>
            <a:endParaRPr lang="zh-CN" altLang="en-US" sz="2800" b="1" dirty="0">
              <a:solidFill>
                <a:schemeClr val="lt2"/>
              </a:solidFill>
              <a:latin typeface="Arial" panose="020B0604020202020204" pitchFamily="34" charset="0"/>
              <a:ea typeface="汉仪旗黑-55简" panose="00020600040101010101" charset="-128"/>
            </a:endParaRPr>
          </a:p>
        </p:txBody>
      </p:sp>
      <p:sp>
        <p:nvSpPr>
          <p:cNvPr id="25614" name="Line 24"/>
          <p:cNvSpPr/>
          <p:nvPr>
            <p:custDataLst>
              <p:tags r:id="rId14"/>
            </p:custDataLst>
          </p:nvPr>
        </p:nvSpPr>
        <p:spPr>
          <a:xfrm>
            <a:off x="6248400" y="5257800"/>
            <a:ext cx="0" cy="228600"/>
          </a:xfrm>
          <a:prstGeom prst="line">
            <a:avLst/>
          </a:prstGeom>
          <a:ln w="9525" cap="flat" cmpd="sng">
            <a:solidFill>
              <a:schemeClr val="accent3"/>
            </a:solidFill>
            <a:prstDash val="solid"/>
            <a:headEnd type="none" w="med" len="med"/>
            <a:tailEnd type="none" w="med" len="med"/>
          </a:ln>
        </p:spPr>
      </p:sp>
      <p:sp>
        <p:nvSpPr>
          <p:cNvPr id="25615" name="Oval 25"/>
          <p:cNvSpPr/>
          <p:nvPr>
            <p:custDataLst>
              <p:tags r:id="rId15"/>
            </p:custDataLst>
          </p:nvPr>
        </p:nvSpPr>
        <p:spPr>
          <a:xfrm>
            <a:off x="609600" y="1143000"/>
            <a:ext cx="7696200" cy="5715000"/>
          </a:xfrm>
          <a:prstGeom prst="ellipse">
            <a:avLst/>
          </a:prstGeom>
          <a:noFill/>
          <a:ln w="9525" cap="flat" cmpd="sng">
            <a:solidFill>
              <a:schemeClr val="accent3"/>
            </a:solidFill>
            <a:prstDash val="solid"/>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
        <p:nvSpPr>
          <p:cNvPr id="25616" name="Oval 26"/>
          <p:cNvSpPr/>
          <p:nvPr>
            <p:custDataLst>
              <p:tags r:id="rId16"/>
            </p:custDataLst>
          </p:nvPr>
        </p:nvSpPr>
        <p:spPr>
          <a:xfrm>
            <a:off x="3733800" y="838200"/>
            <a:ext cx="1371600" cy="762000"/>
          </a:xfrm>
          <a:prstGeom prst="ellipse">
            <a:avLst/>
          </a:prstGeom>
          <a:solidFill>
            <a:schemeClr val="lt1"/>
          </a:solidFill>
          <a:ln w="9525" cap="flat" cmpd="sng">
            <a:solidFill>
              <a:schemeClr val="accent3"/>
            </a:solidFill>
            <a:prstDash val="solid"/>
            <a:headEnd type="none" w="med" len="med"/>
            <a:tailEnd type="none" w="med" len="med"/>
          </a:ln>
        </p:spPr>
        <p:txBody>
          <a:bodyPr wrap="none" anchor="ctr" anchorCtr="0"/>
          <a:p>
            <a:pPr algn="ctr"/>
            <a:r>
              <a:rPr lang="zh-CN" altLang="en-US" sz="2800" b="1" dirty="0">
                <a:solidFill>
                  <a:schemeClr val="lt2"/>
                </a:solidFill>
                <a:latin typeface="Arial" panose="020B0604020202020204" pitchFamily="34" charset="0"/>
                <a:ea typeface="汉仪旗黑-55简" panose="00020600040101010101" charset="-128"/>
              </a:rPr>
              <a:t>习惯</a:t>
            </a:r>
            <a:endParaRPr lang="zh-CN" altLang="en-US" sz="2800" b="1" dirty="0">
              <a:solidFill>
                <a:schemeClr val="lt2"/>
              </a:solidFill>
              <a:latin typeface="Arial" panose="020B0604020202020204" pitchFamily="34" charset="0"/>
              <a:ea typeface="汉仪旗黑-55简" panose="00020600040101010101" charset="-128"/>
            </a:endParaRPr>
          </a:p>
        </p:txBody>
      </p:sp>
      <p:sp>
        <p:nvSpPr>
          <p:cNvPr id="25617" name="Oval 27"/>
          <p:cNvSpPr/>
          <p:nvPr>
            <p:custDataLst>
              <p:tags r:id="rId17"/>
            </p:custDataLst>
          </p:nvPr>
        </p:nvSpPr>
        <p:spPr>
          <a:xfrm>
            <a:off x="6248400" y="5791200"/>
            <a:ext cx="1371600" cy="762000"/>
          </a:xfrm>
          <a:prstGeom prst="ellipse">
            <a:avLst/>
          </a:prstGeom>
          <a:solidFill>
            <a:schemeClr val="lt1"/>
          </a:solidFill>
          <a:ln w="9525" cap="flat" cmpd="sng">
            <a:solidFill>
              <a:schemeClr val="dk1"/>
            </a:solidFill>
            <a:prstDash val="solid"/>
            <a:headEnd type="none" w="med" len="med"/>
            <a:tailEnd type="none" w="med" len="med"/>
          </a:ln>
        </p:spPr>
        <p:txBody>
          <a:bodyPr wrap="none" anchor="ctr" anchorCtr="0"/>
          <a:p>
            <a:pPr algn="ctr"/>
            <a:r>
              <a:rPr lang="zh-CN" altLang="en-US" sz="2800" b="1" dirty="0">
                <a:solidFill>
                  <a:schemeClr val="lt2"/>
                </a:solidFill>
                <a:latin typeface="Arial" panose="020B0604020202020204" pitchFamily="34" charset="0"/>
                <a:ea typeface="汉仪旗黑-55简" panose="00020600040101010101" charset="-128"/>
              </a:rPr>
              <a:t>健康</a:t>
            </a:r>
            <a:endParaRPr lang="zh-CN" altLang="en-US" sz="2800" b="1" dirty="0">
              <a:solidFill>
                <a:schemeClr val="lt2"/>
              </a:solidFill>
              <a:latin typeface="Arial" panose="020B0604020202020204" pitchFamily="34" charset="0"/>
              <a:ea typeface="汉仪旗黑-55简" panose="00020600040101010101" charset="-128"/>
            </a:endParaRPr>
          </a:p>
        </p:txBody>
      </p:sp>
      <p:sp>
        <p:nvSpPr>
          <p:cNvPr id="25618" name="Rectangle 28"/>
          <p:cNvSpPr/>
          <p:nvPr/>
        </p:nvSpPr>
        <p:spPr>
          <a:xfrm>
            <a:off x="5267325" y="1995488"/>
            <a:ext cx="928370" cy="829945"/>
          </a:xfrm>
          <a:prstGeom prst="rect">
            <a:avLst/>
          </a:prstGeom>
          <a:noFill/>
          <a:ln w="12700">
            <a:noFill/>
          </a:ln>
        </p:spPr>
        <p:txBody>
          <a:bodyPr wrap="none">
            <a:spAutoFit/>
          </a:bodyPr>
          <a:p>
            <a:r>
              <a:rPr lang="en-US" altLang="zh-CN" sz="4800" b="1" i="1" dirty="0">
                <a:solidFill>
                  <a:srgbClr val="000000"/>
                </a:solidFill>
                <a:latin typeface="Arial" panose="020B0604020202020204" pitchFamily="34" charset="0"/>
                <a:ea typeface="汉仪旗黑-55简" panose="00020600040101010101" charset="-128"/>
              </a:rPr>
              <a:t>5S</a:t>
            </a:r>
            <a:endParaRPr lang="en-US" altLang="zh-CN" sz="4800" b="1" i="1" dirty="0">
              <a:solidFill>
                <a:srgbClr val="000000"/>
              </a:solidFill>
              <a:latin typeface="Arial" panose="020B0604020202020204" pitchFamily="34" charset="0"/>
              <a:ea typeface="汉仪旗黑-55简" panose="00020600040101010101" charset="-128"/>
            </a:endParaRPr>
          </a:p>
        </p:txBody>
      </p:sp>
      <p:sp>
        <p:nvSpPr>
          <p:cNvPr id="25619" name="Rectangle 29"/>
          <p:cNvSpPr/>
          <p:nvPr>
            <p:custDataLst>
              <p:tags r:id="rId18"/>
            </p:custDataLst>
          </p:nvPr>
        </p:nvSpPr>
        <p:spPr>
          <a:xfrm>
            <a:off x="6384925" y="1447800"/>
            <a:ext cx="1368425" cy="829945"/>
          </a:xfrm>
          <a:prstGeom prst="rect">
            <a:avLst/>
          </a:prstGeom>
          <a:noFill/>
          <a:ln w="12700">
            <a:noFill/>
          </a:ln>
        </p:spPr>
        <p:txBody>
          <a:bodyPr wrap="none">
            <a:spAutoFit/>
          </a:bodyPr>
          <a:p>
            <a:r>
              <a:rPr lang="en-US" altLang="zh-CN" sz="4800" b="1" i="1" dirty="0">
                <a:solidFill>
                  <a:schemeClr val="accent2"/>
                </a:solidFill>
                <a:latin typeface="Arial" panose="020B0604020202020204" pitchFamily="34" charset="0"/>
                <a:ea typeface="汉仪旗黑-55简" panose="00020600040101010101" charset="-128"/>
              </a:rPr>
              <a:t>6SK</a:t>
            </a:r>
            <a:endParaRPr lang="en-US" altLang="zh-CN" sz="4800" b="1" i="1" dirty="0">
              <a:solidFill>
                <a:schemeClr val="accent2"/>
              </a:solidFill>
              <a:latin typeface="Arial" panose="020B0604020202020204" pitchFamily="34" charset="0"/>
              <a:ea typeface="汉仪旗黑-55简" panose="00020600040101010101" charset="-128"/>
            </a:endParaRPr>
          </a:p>
        </p:txBody>
      </p:sp>
      <p:sp>
        <p:nvSpPr>
          <p:cNvPr id="25620" name="Line 30"/>
          <p:cNvSpPr/>
          <p:nvPr>
            <p:custDataLst>
              <p:tags r:id="rId19"/>
            </p:custDataLst>
          </p:nvPr>
        </p:nvSpPr>
        <p:spPr>
          <a:xfrm flipV="1">
            <a:off x="4419600" y="1600200"/>
            <a:ext cx="0" cy="228600"/>
          </a:xfrm>
          <a:prstGeom prst="line">
            <a:avLst/>
          </a:prstGeom>
          <a:ln w="38100" cap="flat" cmpd="sng">
            <a:solidFill>
              <a:schemeClr val="dk1"/>
            </a:solidFill>
            <a:prstDash val="solid"/>
            <a:headEnd type="none" w="med" len="med"/>
            <a:tailEnd type="triangle" w="med" len="med"/>
          </a:ln>
        </p:spPr>
      </p:sp>
      <p:pic>
        <p:nvPicPr>
          <p:cNvPr id="25621" name="Picture 31" descr="MVC-002F"/>
          <p:cNvPicPr>
            <a:picLocks noChangeAspect="1"/>
          </p:cNvPicPr>
          <p:nvPr>
            <p:custDataLst>
              <p:tags r:id="rId20"/>
            </p:custDataLst>
          </p:nvPr>
        </p:nvPicPr>
        <p:blipFill>
          <a:blip r:embed="rId21">
            <a:lum bright="17999" contrast="36000"/>
          </a:blip>
          <a:stretch>
            <a:fillRect/>
          </a:stretch>
        </p:blipFill>
        <p:spPr>
          <a:xfrm>
            <a:off x="0" y="2692400"/>
            <a:ext cx="2303463" cy="1727200"/>
          </a:xfrm>
          <a:prstGeom prst="rect">
            <a:avLst/>
          </a:prstGeom>
          <a:noFill/>
          <a:ln w="19050" cap="flat" cmpd="sng">
            <a:solidFill>
              <a:schemeClr val="accent2"/>
            </a:solidFill>
            <a:prstDash val="solid"/>
            <a:miter/>
            <a:headEnd type="none" w="med" len="med"/>
            <a:tailEnd type="none" w="med" len="med"/>
          </a:ln>
        </p:spPr>
      </p:pic>
      <p:pic>
        <p:nvPicPr>
          <p:cNvPr id="25622" name="Picture 32" descr="MVC-013F"/>
          <p:cNvPicPr>
            <a:picLocks noChangeAspect="1"/>
          </p:cNvPicPr>
          <p:nvPr>
            <p:custDataLst>
              <p:tags r:id="rId22"/>
            </p:custDataLst>
          </p:nvPr>
        </p:nvPicPr>
        <p:blipFill>
          <a:blip r:embed="rId23">
            <a:lum bright="6000" contrast="6000"/>
          </a:blip>
          <a:stretch>
            <a:fillRect/>
          </a:stretch>
        </p:blipFill>
        <p:spPr>
          <a:xfrm>
            <a:off x="2268538" y="2692400"/>
            <a:ext cx="2303462" cy="1727200"/>
          </a:xfrm>
          <a:prstGeom prst="rect">
            <a:avLst/>
          </a:prstGeom>
          <a:noFill/>
          <a:ln w="19050" cap="flat" cmpd="sng">
            <a:solidFill>
              <a:schemeClr val="accent2"/>
            </a:solidFill>
            <a:prstDash val="solid"/>
            <a:miter/>
            <a:headEnd type="none" w="med" len="med"/>
            <a:tailEnd type="none" w="med" len="med"/>
          </a:ln>
        </p:spPr>
      </p:pic>
      <p:pic>
        <p:nvPicPr>
          <p:cNvPr id="25623" name="Picture 33" descr="MVC-009F"/>
          <p:cNvPicPr>
            <a:picLocks noChangeAspect="1"/>
          </p:cNvPicPr>
          <p:nvPr>
            <p:custDataLst>
              <p:tags r:id="rId24"/>
            </p:custDataLst>
          </p:nvPr>
        </p:nvPicPr>
        <p:blipFill>
          <a:blip r:embed="rId25">
            <a:lum bright="12000" contrast="36000"/>
          </a:blip>
          <a:stretch>
            <a:fillRect/>
          </a:stretch>
        </p:blipFill>
        <p:spPr>
          <a:xfrm>
            <a:off x="4554538" y="2692400"/>
            <a:ext cx="2303462" cy="1727200"/>
          </a:xfrm>
          <a:prstGeom prst="rect">
            <a:avLst/>
          </a:prstGeom>
          <a:noFill/>
          <a:ln w="19050" cap="flat" cmpd="sng">
            <a:solidFill>
              <a:schemeClr val="accent2"/>
            </a:solidFill>
            <a:prstDash val="solid"/>
            <a:miter/>
            <a:headEnd type="none" w="med" len="med"/>
            <a:tailEnd type="none" w="med" len="med"/>
          </a:ln>
        </p:spPr>
      </p:pic>
      <p:pic>
        <p:nvPicPr>
          <p:cNvPr id="25624" name="Picture 34" descr="058"/>
          <p:cNvPicPr>
            <a:picLocks noChangeAspect="1"/>
          </p:cNvPicPr>
          <p:nvPr>
            <p:custDataLst>
              <p:tags r:id="rId26"/>
            </p:custDataLst>
          </p:nvPr>
        </p:nvPicPr>
        <p:blipFill>
          <a:blip r:embed="rId27">
            <a:lum bright="23999" contrast="18000"/>
          </a:blip>
          <a:stretch>
            <a:fillRect/>
          </a:stretch>
        </p:blipFill>
        <p:spPr>
          <a:xfrm>
            <a:off x="6840538" y="2692400"/>
            <a:ext cx="2303462" cy="1727200"/>
          </a:xfrm>
          <a:prstGeom prst="rect">
            <a:avLst/>
          </a:prstGeom>
          <a:noFill/>
          <a:ln w="19050" cap="flat" cmpd="sng">
            <a:solidFill>
              <a:schemeClr val="accent2"/>
            </a:solidFill>
            <a:prstDash val="solid"/>
            <a:miter/>
            <a:headEnd type="none" w="med" len="med"/>
            <a:tailEnd type="none" w="med" len="med"/>
          </a:ln>
        </p:spPr>
      </p:pic>
    </p:spTree>
  </p:cSld>
  <p:clrMapOvr>
    <a:masterClrMapping/>
  </p:clrMapOvr>
  <p:transition spd="slow">
    <p:blinds/>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122" name="Rectangle 2"/>
          <p:cNvSpPr/>
          <p:nvPr>
            <p:custDataLst>
              <p:tags r:id="rId2"/>
            </p:custDataLst>
          </p:nvPr>
        </p:nvSpPr>
        <p:spPr>
          <a:xfrm>
            <a:off x="1219200" y="2216150"/>
            <a:ext cx="7086600" cy="4154170"/>
          </a:xfrm>
          <a:prstGeom prst="rect">
            <a:avLst/>
          </a:prstGeom>
          <a:noFill/>
          <a:ln w="9525">
            <a:noFill/>
          </a:ln>
        </p:spPr>
        <p:txBody>
          <a:bodyPr>
            <a:spAutoFit/>
          </a:bodyPr>
          <a:p>
            <a:r>
              <a:rPr lang="en-US" altLang="zh-CN" sz="2400" b="1" dirty="0">
                <a:solidFill>
                  <a:schemeClr val="dk1"/>
                </a:solidFill>
                <a:latin typeface="Arial" panose="020B0604020202020204" pitchFamily="34" charset="0"/>
                <a:ea typeface="汉仪旗黑-55简" panose="00020600040101010101" charset="-128"/>
              </a:rPr>
              <a:t>        1960</a:t>
            </a:r>
            <a:r>
              <a:rPr lang="zh-CN" altLang="en-US" sz="2400" b="1" dirty="0">
                <a:solidFill>
                  <a:schemeClr val="dk1"/>
                </a:solidFill>
                <a:latin typeface="Arial" panose="020B0604020202020204" pitchFamily="34" charset="0"/>
                <a:ea typeface="汉仪旗黑-55简" panose="00020600040101010101" charset="-128"/>
              </a:rPr>
              <a:t>年代开始，以丰田为代表的日本汽车制造业通过实施</a:t>
            </a:r>
            <a:r>
              <a:rPr lang="en-US" altLang="zh-CN" sz="2400" b="1" dirty="0">
                <a:solidFill>
                  <a:schemeClr val="dk1"/>
                </a:solidFill>
                <a:latin typeface="Arial" panose="020B0604020202020204" pitchFamily="34" charset="0"/>
                <a:ea typeface="汉仪旗黑-55简" panose="00020600040101010101" charset="-128"/>
              </a:rPr>
              <a:t>JIT</a:t>
            </a:r>
            <a:r>
              <a:rPr lang="zh-CN" altLang="en-US" sz="2400" b="1" dirty="0">
                <a:solidFill>
                  <a:schemeClr val="dk1"/>
                </a:solidFill>
                <a:latin typeface="Arial" panose="020B0604020202020204" pitchFamily="34" charset="0"/>
                <a:ea typeface="汉仪旗黑-55简" panose="00020600040101010101" charset="-128"/>
              </a:rPr>
              <a:t>生产模式，以低成本、高质量的突出优势迅速占领美国汽车市场，引发了美日之间长达十年的汽车贸易战。</a:t>
            </a:r>
            <a:r>
              <a:rPr lang="en-US" altLang="zh-CN" sz="2400" b="1" dirty="0">
                <a:solidFill>
                  <a:schemeClr val="dk1"/>
                </a:solidFill>
                <a:latin typeface="Arial" panose="020B0604020202020204" pitchFamily="34" charset="0"/>
                <a:ea typeface="汉仪旗黑-55简" panose="00020600040101010101" charset="-128"/>
              </a:rPr>
              <a:t>JIT——</a:t>
            </a:r>
            <a:r>
              <a:rPr lang="zh-CN" altLang="en-US" sz="2400" b="1" dirty="0">
                <a:solidFill>
                  <a:schemeClr val="dk1"/>
                </a:solidFill>
                <a:latin typeface="Arial" panose="020B0604020202020204" pitchFamily="34" charset="0"/>
                <a:ea typeface="汉仪旗黑-55简" panose="00020600040101010101" charset="-128"/>
              </a:rPr>
              <a:t>因其经营效率极限化被美国学者赞誉为“精益生产”，并对人类的生产革命产生了长远影响。</a:t>
            </a:r>
            <a:endParaRPr lang="zh-CN" altLang="en-US" sz="2400" b="1" dirty="0">
              <a:solidFill>
                <a:schemeClr val="dk1"/>
              </a:solidFill>
              <a:latin typeface="Arial" panose="020B0604020202020204" pitchFamily="34" charset="0"/>
              <a:ea typeface="汉仪旗黑-55简" panose="00020600040101010101" charset="-128"/>
            </a:endParaRPr>
          </a:p>
          <a:p>
            <a:endParaRPr lang="zh-CN" altLang="en-US" sz="2400" b="1" dirty="0">
              <a:solidFill>
                <a:schemeClr val="dk1"/>
              </a:solidFill>
              <a:latin typeface="Arial" panose="020B0604020202020204" pitchFamily="34" charset="0"/>
              <a:ea typeface="汉仪旗黑-55简" panose="00020600040101010101" charset="-128"/>
            </a:endParaRPr>
          </a:p>
          <a:p>
            <a:r>
              <a:rPr lang="zh-CN" altLang="en-US" sz="2400" b="1" dirty="0">
                <a:solidFill>
                  <a:schemeClr val="dk1"/>
                </a:solidFill>
                <a:latin typeface="Arial" panose="020B0604020202020204" pitchFamily="34" charset="0"/>
                <a:ea typeface="汉仪旗黑-55简" panose="00020600040101010101" charset="-128"/>
                <a:cs typeface="Times New Roman" panose="02020603050405020304" charset="0"/>
              </a:rPr>
              <a:t>        </a:t>
            </a:r>
            <a:r>
              <a:rPr lang="zh-CN" altLang="en-US" sz="2400" b="1" dirty="0">
                <a:solidFill>
                  <a:schemeClr val="dk1"/>
                </a:solidFill>
                <a:latin typeface="Arial" panose="020B0604020202020204" pitchFamily="34" charset="0"/>
                <a:ea typeface="汉仪旗黑-55简" panose="00020600040101010101" charset="-128"/>
              </a:rPr>
              <a:t>获得历史性机遇的中国制造业如何实现由粗放管理向精细管理的飞跃？当我们还在为混乱的现场、残缺的数据和蜗牛级的速度而痛苦万分的时候，丰田的历程给了我们太多的“东方思考”。 </a:t>
            </a:r>
            <a:endParaRPr lang="zh-CN" altLang="en-US" sz="2400" b="1" dirty="0">
              <a:solidFill>
                <a:schemeClr val="dk1"/>
              </a:solidFill>
              <a:latin typeface="Arial" panose="020B0604020202020204" pitchFamily="34" charset="0"/>
              <a:ea typeface="汉仪旗黑-55简" panose="00020600040101010101" charset="-128"/>
            </a:endParaRPr>
          </a:p>
        </p:txBody>
      </p:sp>
      <p:sp>
        <p:nvSpPr>
          <p:cNvPr id="5123" name="Rectangle 3"/>
          <p:cNvSpPr/>
          <p:nvPr/>
        </p:nvSpPr>
        <p:spPr>
          <a:xfrm>
            <a:off x="762000" y="1377950"/>
            <a:ext cx="1200150" cy="706755"/>
          </a:xfrm>
          <a:prstGeom prst="rect">
            <a:avLst/>
          </a:prstGeom>
          <a:noFill/>
          <a:ln w="9525">
            <a:noFill/>
          </a:ln>
        </p:spPr>
        <p:txBody>
          <a:bodyPr wrap="none">
            <a:spAutoFit/>
          </a:bodyPr>
          <a:p>
            <a:r>
              <a:rPr lang="zh-CN" altLang="en-US" sz="4000" b="1" dirty="0">
                <a:solidFill>
                  <a:schemeClr val="accent1"/>
                </a:solidFill>
                <a:latin typeface="Arial" panose="020B0604020202020204" pitchFamily="34" charset="0"/>
                <a:ea typeface="汉仪文黑-85W" panose="00020600040101010101" charset="-122"/>
              </a:rPr>
              <a:t>提要</a:t>
            </a:r>
            <a:endParaRPr lang="zh-CN" altLang="en-US" sz="4000" b="1" dirty="0">
              <a:solidFill>
                <a:schemeClr val="accent1"/>
              </a:solidFill>
              <a:latin typeface="Arial" panose="020B0604020202020204" pitchFamily="34" charset="0"/>
              <a:ea typeface="汉仪文黑-85W" panose="00020600040101010101" charset="-122"/>
            </a:endParaRPr>
          </a:p>
        </p:txBody>
      </p:sp>
    </p:spTree>
  </p:cSld>
  <p:clrMapOvr>
    <a:overrideClrMapping bg1="dk2" tx1="lt1" bg2="dk1" tx2="lt2" accent1="accent1" accent2="accent2" accent3="accent3" accent4="accent4" accent5="accent5" accent6="accent6" hlink="hlink" folHlink="folHlink"/>
  </p:clrMapOvr>
  <p:transition spd="slow">
    <p:checker/>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6146" name="Rectangle 2"/>
          <p:cNvSpPr/>
          <p:nvPr/>
        </p:nvSpPr>
        <p:spPr>
          <a:xfrm>
            <a:off x="3491548" y="909320"/>
            <a:ext cx="4759960" cy="5631180"/>
          </a:xfrm>
          <a:prstGeom prst="rect">
            <a:avLst/>
          </a:prstGeom>
          <a:noFill/>
          <a:ln w="12700">
            <a:noFill/>
          </a:ln>
        </p:spPr>
        <p:txBody>
          <a:bodyPr wrap="none">
            <a:spAutoFit/>
          </a:bodyPr>
          <a:p>
            <a:r>
              <a:rPr lang="zh-CN" altLang="en-US" sz="2400" b="1" dirty="0">
                <a:solidFill>
                  <a:srgbClr val="000000"/>
                </a:solidFill>
                <a:latin typeface="Arial" panose="020B0604020202020204" pitchFamily="34" charset="0"/>
                <a:ea typeface="汉仪旗黑-55简" panose="00020600040101010101" charset="-128"/>
              </a:rPr>
              <a:t>课程一    精益生产概论</a:t>
            </a:r>
            <a:endParaRPr lang="zh-CN" altLang="en-US" sz="2400" b="1" dirty="0">
              <a:solidFill>
                <a:srgbClr val="000000"/>
              </a:solidFill>
              <a:latin typeface="Arial" panose="020B0604020202020204" pitchFamily="34" charset="0"/>
              <a:ea typeface="汉仪旗黑-55简" panose="00020600040101010101" charset="-128"/>
            </a:endParaRPr>
          </a:p>
          <a:p>
            <a:r>
              <a:rPr lang="zh-CN" altLang="en-US" sz="2400" b="1" dirty="0">
                <a:solidFill>
                  <a:srgbClr val="000000"/>
                </a:solidFill>
                <a:latin typeface="Arial" panose="020B0604020202020204" pitchFamily="34" charset="0"/>
                <a:ea typeface="汉仪旗黑-55简" panose="00020600040101010101" charset="-128"/>
              </a:rPr>
              <a:t>课程二    认识浪费与效率</a:t>
            </a:r>
            <a:endParaRPr lang="zh-CN" altLang="en-US" sz="2400" b="1" dirty="0">
              <a:solidFill>
                <a:srgbClr val="000000"/>
              </a:solidFill>
              <a:latin typeface="Arial" panose="020B0604020202020204" pitchFamily="34" charset="0"/>
              <a:ea typeface="汉仪旗黑-55简" panose="00020600040101010101" charset="-128"/>
            </a:endParaRPr>
          </a:p>
          <a:p>
            <a:r>
              <a:rPr lang="zh-CN" altLang="en-US" sz="2400" b="1" dirty="0">
                <a:solidFill>
                  <a:srgbClr val="000000"/>
                </a:solidFill>
                <a:latin typeface="Arial" panose="020B0604020202020204" pitchFamily="34" charset="0"/>
                <a:ea typeface="汉仪旗黑-55简" panose="00020600040101010101" charset="-128"/>
              </a:rPr>
              <a:t>课程三    </a:t>
            </a:r>
            <a:r>
              <a:rPr lang="en-US" altLang="zh-CN" sz="2400" b="1" dirty="0">
                <a:solidFill>
                  <a:srgbClr val="000000"/>
                </a:solidFill>
                <a:latin typeface="Arial" panose="020B0604020202020204" pitchFamily="34" charset="0"/>
                <a:ea typeface="汉仪旗黑-55简" panose="00020600040101010101" charset="-128"/>
              </a:rPr>
              <a:t>JIT</a:t>
            </a:r>
            <a:r>
              <a:rPr lang="zh-CN" altLang="en-US" sz="2400" b="1" dirty="0">
                <a:solidFill>
                  <a:srgbClr val="000000"/>
                </a:solidFill>
                <a:latin typeface="Arial" panose="020B0604020202020204" pitchFamily="34" charset="0"/>
                <a:ea typeface="汉仪旗黑-55简" panose="00020600040101010101" charset="-128"/>
              </a:rPr>
              <a:t>技术  </a:t>
            </a:r>
            <a:r>
              <a:rPr lang="en-US" altLang="zh-CN" sz="2400" b="1" dirty="0">
                <a:solidFill>
                  <a:srgbClr val="000000"/>
                </a:solidFill>
                <a:latin typeface="Arial" panose="020B0604020202020204" pitchFamily="34" charset="0"/>
                <a:ea typeface="汉仪旗黑-55简" panose="00020600040101010101" charset="-128"/>
              </a:rPr>
              <a:t>·  </a:t>
            </a:r>
            <a:r>
              <a:rPr lang="zh-CN" altLang="en-US" sz="2400" b="1" dirty="0">
                <a:solidFill>
                  <a:srgbClr val="000000"/>
                </a:solidFill>
                <a:latin typeface="Arial" panose="020B0604020202020204" pitchFamily="34" charset="0"/>
                <a:ea typeface="汉仪旗黑-55简" panose="00020600040101010101" charset="-128"/>
              </a:rPr>
              <a:t>流线化生产</a:t>
            </a:r>
            <a:endParaRPr lang="zh-CN" altLang="en-US" sz="2400" b="1" dirty="0">
              <a:solidFill>
                <a:srgbClr val="000000"/>
              </a:solidFill>
              <a:latin typeface="Arial" panose="020B0604020202020204" pitchFamily="34" charset="0"/>
              <a:ea typeface="汉仪旗黑-55简" panose="00020600040101010101" charset="-128"/>
            </a:endParaRPr>
          </a:p>
          <a:p>
            <a:r>
              <a:rPr lang="zh-CN" altLang="en-US" sz="2400" b="1" dirty="0">
                <a:solidFill>
                  <a:srgbClr val="000000"/>
                </a:solidFill>
                <a:latin typeface="Arial" panose="020B0604020202020204" pitchFamily="34" charset="0"/>
                <a:ea typeface="汉仪旗黑-55简" panose="00020600040101010101" charset="-128"/>
              </a:rPr>
              <a:t>      （一）流线化生产线</a:t>
            </a:r>
            <a:endParaRPr lang="zh-CN" altLang="en-US" sz="2400" b="1" dirty="0">
              <a:solidFill>
                <a:srgbClr val="000000"/>
              </a:solidFill>
              <a:latin typeface="Arial" panose="020B0604020202020204" pitchFamily="34" charset="0"/>
              <a:ea typeface="汉仪旗黑-55简" panose="00020600040101010101" charset="-128"/>
            </a:endParaRPr>
          </a:p>
          <a:p>
            <a:r>
              <a:rPr lang="zh-CN" altLang="en-US" sz="2400" b="1" dirty="0">
                <a:solidFill>
                  <a:srgbClr val="000000"/>
                </a:solidFill>
                <a:latin typeface="Arial" panose="020B0604020202020204" pitchFamily="34" charset="0"/>
                <a:ea typeface="汉仪旗黑-55简" panose="00020600040101010101" charset="-128"/>
              </a:rPr>
              <a:t>      （二）流线化设备设计与调整</a:t>
            </a:r>
            <a:endParaRPr lang="zh-CN" altLang="en-US" sz="2400" b="1" dirty="0">
              <a:solidFill>
                <a:srgbClr val="000000"/>
              </a:solidFill>
              <a:latin typeface="Arial" panose="020B0604020202020204" pitchFamily="34" charset="0"/>
              <a:ea typeface="汉仪旗黑-55简" panose="00020600040101010101" charset="-128"/>
            </a:endParaRPr>
          </a:p>
          <a:p>
            <a:r>
              <a:rPr lang="zh-CN" altLang="en-US" sz="2400" b="1" dirty="0">
                <a:solidFill>
                  <a:srgbClr val="000000"/>
                </a:solidFill>
                <a:latin typeface="Arial" panose="020B0604020202020204" pitchFamily="34" charset="0"/>
                <a:ea typeface="汉仪旗黑-55简" panose="00020600040101010101" charset="-128"/>
              </a:rPr>
              <a:t>课程四    </a:t>
            </a:r>
            <a:r>
              <a:rPr lang="en-US" altLang="zh-CN" sz="2400" b="1" dirty="0">
                <a:solidFill>
                  <a:srgbClr val="000000"/>
                </a:solidFill>
                <a:latin typeface="Arial" panose="020B0604020202020204" pitchFamily="34" charset="0"/>
                <a:ea typeface="汉仪旗黑-55简" panose="00020600040101010101" charset="-128"/>
              </a:rPr>
              <a:t>JIT</a:t>
            </a:r>
            <a:r>
              <a:rPr lang="zh-CN" altLang="en-US" sz="2400" b="1" dirty="0">
                <a:solidFill>
                  <a:srgbClr val="000000"/>
                </a:solidFill>
                <a:latin typeface="Arial" panose="020B0604020202020204" pitchFamily="34" charset="0"/>
                <a:ea typeface="汉仪旗黑-55简" panose="00020600040101010101" charset="-128"/>
              </a:rPr>
              <a:t>技术  </a:t>
            </a:r>
            <a:r>
              <a:rPr lang="en-US" altLang="zh-CN" sz="2400" b="1" dirty="0">
                <a:solidFill>
                  <a:srgbClr val="000000"/>
                </a:solidFill>
                <a:latin typeface="Arial" panose="020B0604020202020204" pitchFamily="34" charset="0"/>
                <a:ea typeface="汉仪旗黑-55简" panose="00020600040101010101" charset="-128"/>
              </a:rPr>
              <a:t>·  </a:t>
            </a:r>
            <a:r>
              <a:rPr lang="zh-CN" altLang="en-US" sz="2400" b="1" dirty="0">
                <a:solidFill>
                  <a:srgbClr val="000000"/>
                </a:solidFill>
                <a:latin typeface="Arial" panose="020B0604020202020204" pitchFamily="34" charset="0"/>
                <a:ea typeface="汉仪旗黑-55简" panose="00020600040101010101" charset="-128"/>
              </a:rPr>
              <a:t>安定化生产</a:t>
            </a:r>
            <a:endParaRPr lang="zh-CN" altLang="en-US" sz="2400" b="1" dirty="0">
              <a:solidFill>
                <a:srgbClr val="000000"/>
              </a:solidFill>
              <a:latin typeface="Arial" panose="020B0604020202020204" pitchFamily="34" charset="0"/>
              <a:ea typeface="汉仪旗黑-55简" panose="00020600040101010101" charset="-128"/>
            </a:endParaRPr>
          </a:p>
          <a:p>
            <a:r>
              <a:rPr lang="zh-CN" altLang="en-US" sz="2400" b="1" dirty="0">
                <a:solidFill>
                  <a:srgbClr val="000000"/>
                </a:solidFill>
                <a:latin typeface="Arial" panose="020B0604020202020204" pitchFamily="34" charset="0"/>
                <a:ea typeface="汉仪旗黑-55简" panose="00020600040101010101" charset="-128"/>
              </a:rPr>
              <a:t>      （一）人员安定化</a:t>
            </a:r>
            <a:endParaRPr lang="zh-CN" altLang="en-US" sz="2400" b="1" dirty="0">
              <a:solidFill>
                <a:srgbClr val="000000"/>
              </a:solidFill>
              <a:latin typeface="Arial" panose="020B0604020202020204" pitchFamily="34" charset="0"/>
              <a:ea typeface="汉仪旗黑-55简" panose="00020600040101010101" charset="-128"/>
            </a:endParaRPr>
          </a:p>
          <a:p>
            <a:r>
              <a:rPr lang="zh-CN" altLang="en-US" sz="2400" b="1" dirty="0">
                <a:solidFill>
                  <a:srgbClr val="000000"/>
                </a:solidFill>
                <a:latin typeface="Arial" panose="020B0604020202020204" pitchFamily="34" charset="0"/>
                <a:ea typeface="汉仪旗黑-55简" panose="00020600040101010101" charset="-128"/>
              </a:rPr>
              <a:t>      （二）设备安定化</a:t>
            </a:r>
            <a:endParaRPr lang="zh-CN" altLang="en-US" sz="2400" b="1" dirty="0">
              <a:solidFill>
                <a:srgbClr val="000000"/>
              </a:solidFill>
              <a:latin typeface="Arial" panose="020B0604020202020204" pitchFamily="34" charset="0"/>
              <a:ea typeface="汉仪旗黑-55简" panose="00020600040101010101" charset="-128"/>
            </a:endParaRPr>
          </a:p>
          <a:p>
            <a:endParaRPr lang="zh-CN" altLang="en-US" sz="2400" b="1" dirty="0">
              <a:solidFill>
                <a:srgbClr val="000000"/>
              </a:solidFill>
              <a:latin typeface="Arial" panose="020B0604020202020204" pitchFamily="34" charset="0"/>
              <a:ea typeface="汉仪旗黑-55简" panose="00020600040101010101" charset="-128"/>
            </a:endParaRPr>
          </a:p>
          <a:p>
            <a:r>
              <a:rPr lang="zh-CN" altLang="en-US" sz="2400" b="1" dirty="0">
                <a:solidFill>
                  <a:srgbClr val="000000"/>
                </a:solidFill>
                <a:latin typeface="Arial" panose="020B0604020202020204" pitchFamily="34" charset="0"/>
                <a:ea typeface="汉仪旗黑-55简" panose="00020600040101010101" charset="-128"/>
              </a:rPr>
              <a:t>      （三）质量安定化</a:t>
            </a:r>
            <a:endParaRPr lang="zh-CN" altLang="en-US" sz="2400" b="1" dirty="0">
              <a:solidFill>
                <a:srgbClr val="000000"/>
              </a:solidFill>
              <a:latin typeface="Arial" panose="020B0604020202020204" pitchFamily="34" charset="0"/>
              <a:ea typeface="汉仪旗黑-55简" panose="00020600040101010101" charset="-128"/>
            </a:endParaRPr>
          </a:p>
          <a:p>
            <a:r>
              <a:rPr lang="zh-CN" altLang="en-US" sz="2400" b="1" dirty="0">
                <a:solidFill>
                  <a:srgbClr val="000000"/>
                </a:solidFill>
                <a:latin typeface="Arial" panose="020B0604020202020204" pitchFamily="34" charset="0"/>
                <a:ea typeface="汉仪旗黑-55简" panose="00020600040101010101" charset="-128"/>
              </a:rPr>
              <a:t>      （四）切换安定化</a:t>
            </a:r>
            <a:endParaRPr lang="zh-CN" altLang="en-US" sz="2400" b="1" dirty="0">
              <a:solidFill>
                <a:srgbClr val="000000"/>
              </a:solidFill>
              <a:latin typeface="Arial" panose="020B0604020202020204" pitchFamily="34" charset="0"/>
              <a:ea typeface="汉仪旗黑-55简" panose="00020600040101010101" charset="-128"/>
            </a:endParaRPr>
          </a:p>
          <a:p>
            <a:r>
              <a:rPr lang="zh-CN" altLang="en-US" sz="2400" b="1" dirty="0">
                <a:solidFill>
                  <a:srgbClr val="000000"/>
                </a:solidFill>
                <a:latin typeface="Arial" panose="020B0604020202020204" pitchFamily="34" charset="0"/>
                <a:ea typeface="汉仪旗黑-55简" panose="00020600040101010101" charset="-128"/>
              </a:rPr>
              <a:t>      （五）现场安定化</a:t>
            </a:r>
            <a:endParaRPr lang="zh-CN" altLang="en-US" sz="2400" b="1" dirty="0">
              <a:solidFill>
                <a:srgbClr val="000000"/>
              </a:solidFill>
              <a:latin typeface="Arial" panose="020B0604020202020204" pitchFamily="34" charset="0"/>
              <a:ea typeface="汉仪旗黑-55简" panose="00020600040101010101" charset="-128"/>
            </a:endParaRPr>
          </a:p>
          <a:p>
            <a:r>
              <a:rPr lang="zh-CN" altLang="en-US" sz="2400" b="1" dirty="0">
                <a:solidFill>
                  <a:srgbClr val="000000"/>
                </a:solidFill>
                <a:latin typeface="Arial" panose="020B0604020202020204" pitchFamily="34" charset="0"/>
                <a:ea typeface="汉仪旗黑-55简" panose="00020600040101010101" charset="-128"/>
              </a:rPr>
              <a:t>课程五    </a:t>
            </a:r>
            <a:r>
              <a:rPr lang="en-US" altLang="zh-CN" sz="2400" b="1" dirty="0">
                <a:solidFill>
                  <a:srgbClr val="000000"/>
                </a:solidFill>
                <a:latin typeface="Arial" panose="020B0604020202020204" pitchFamily="34" charset="0"/>
                <a:ea typeface="汉仪旗黑-55简" panose="00020600040101010101" charset="-128"/>
              </a:rPr>
              <a:t>JIT</a:t>
            </a:r>
            <a:r>
              <a:rPr lang="zh-CN" altLang="en-US" sz="2400" b="1" dirty="0">
                <a:solidFill>
                  <a:srgbClr val="000000"/>
                </a:solidFill>
                <a:latin typeface="Arial" panose="020B0604020202020204" pitchFamily="34" charset="0"/>
                <a:ea typeface="汉仪旗黑-55简" panose="00020600040101010101" charset="-128"/>
              </a:rPr>
              <a:t>技术  </a:t>
            </a:r>
            <a:r>
              <a:rPr lang="en-US" altLang="zh-CN" sz="2400" b="1" dirty="0">
                <a:solidFill>
                  <a:srgbClr val="000000"/>
                </a:solidFill>
                <a:latin typeface="Arial" panose="020B0604020202020204" pitchFamily="34" charset="0"/>
                <a:ea typeface="汉仪旗黑-55简" panose="00020600040101010101" charset="-128"/>
              </a:rPr>
              <a:t>·  </a:t>
            </a:r>
            <a:r>
              <a:rPr lang="zh-CN" altLang="en-US" sz="2400" b="1" dirty="0">
                <a:solidFill>
                  <a:srgbClr val="000000"/>
                </a:solidFill>
                <a:latin typeface="Arial" panose="020B0604020202020204" pitchFamily="34" charset="0"/>
                <a:ea typeface="汉仪旗黑-55简" panose="00020600040101010101" charset="-128"/>
              </a:rPr>
              <a:t>平稳化生产</a:t>
            </a:r>
            <a:endParaRPr lang="zh-CN" altLang="en-US" sz="2400" b="1" dirty="0">
              <a:solidFill>
                <a:srgbClr val="000000"/>
              </a:solidFill>
              <a:latin typeface="Arial" panose="020B0604020202020204" pitchFamily="34" charset="0"/>
              <a:ea typeface="汉仪旗黑-55简" panose="00020600040101010101" charset="-128"/>
            </a:endParaRPr>
          </a:p>
          <a:p>
            <a:r>
              <a:rPr lang="zh-CN" altLang="en-US" sz="2400" b="1" dirty="0">
                <a:solidFill>
                  <a:srgbClr val="000000"/>
                </a:solidFill>
                <a:latin typeface="Arial" panose="020B0604020202020204" pitchFamily="34" charset="0"/>
                <a:ea typeface="汉仪旗黑-55简" panose="00020600040101010101" charset="-128"/>
              </a:rPr>
              <a:t>课程六    </a:t>
            </a:r>
            <a:r>
              <a:rPr lang="en-US" altLang="zh-CN" sz="2400" b="1" dirty="0">
                <a:solidFill>
                  <a:srgbClr val="000000"/>
                </a:solidFill>
                <a:latin typeface="Arial" panose="020B0604020202020204" pitchFamily="34" charset="0"/>
                <a:ea typeface="汉仪旗黑-55简" panose="00020600040101010101" charset="-128"/>
              </a:rPr>
              <a:t>JIT</a:t>
            </a:r>
            <a:r>
              <a:rPr lang="zh-CN" altLang="en-US" sz="2400" b="1" dirty="0">
                <a:solidFill>
                  <a:srgbClr val="000000"/>
                </a:solidFill>
                <a:latin typeface="Arial" panose="020B0604020202020204" pitchFamily="34" charset="0"/>
                <a:ea typeface="汉仪旗黑-55简" panose="00020600040101010101" charset="-128"/>
              </a:rPr>
              <a:t>技术  </a:t>
            </a:r>
            <a:r>
              <a:rPr lang="en-US" altLang="zh-CN" sz="2400" b="1" dirty="0">
                <a:solidFill>
                  <a:srgbClr val="000000"/>
                </a:solidFill>
                <a:latin typeface="Arial" panose="020B0604020202020204" pitchFamily="34" charset="0"/>
                <a:ea typeface="汉仪旗黑-55简" panose="00020600040101010101" charset="-128"/>
              </a:rPr>
              <a:t>·  </a:t>
            </a:r>
            <a:r>
              <a:rPr lang="zh-CN" altLang="en-US" sz="2400" b="1" dirty="0">
                <a:solidFill>
                  <a:srgbClr val="000000"/>
                </a:solidFill>
                <a:latin typeface="Arial" panose="020B0604020202020204" pitchFamily="34" charset="0"/>
                <a:ea typeface="汉仪旗黑-55简" panose="00020600040101010101" charset="-128"/>
              </a:rPr>
              <a:t>适时化生产</a:t>
            </a:r>
            <a:endParaRPr lang="zh-CN" altLang="en-US" sz="2400" b="1" dirty="0">
              <a:solidFill>
                <a:srgbClr val="000000"/>
              </a:solidFill>
              <a:latin typeface="Arial" panose="020B0604020202020204" pitchFamily="34" charset="0"/>
              <a:ea typeface="汉仪旗黑-55简" panose="00020600040101010101" charset="-128"/>
            </a:endParaRPr>
          </a:p>
          <a:p>
            <a:r>
              <a:rPr lang="zh-CN" altLang="en-US" sz="2400" b="1" dirty="0">
                <a:solidFill>
                  <a:srgbClr val="000000"/>
                </a:solidFill>
                <a:latin typeface="Arial" panose="020B0604020202020204" pitchFamily="34" charset="0"/>
                <a:ea typeface="汉仪旗黑-55简" panose="00020600040101010101" charset="-128"/>
              </a:rPr>
              <a:t>课程七    </a:t>
            </a:r>
            <a:r>
              <a:rPr lang="en-US" altLang="zh-CN" sz="2400" b="1" dirty="0">
                <a:solidFill>
                  <a:srgbClr val="000000"/>
                </a:solidFill>
                <a:latin typeface="Arial" panose="020B0604020202020204" pitchFamily="34" charset="0"/>
                <a:ea typeface="汉仪旗黑-55简" panose="00020600040101010101" charset="-128"/>
              </a:rPr>
              <a:t>JIT</a:t>
            </a:r>
            <a:r>
              <a:rPr lang="zh-CN" altLang="en-US" sz="2400" b="1" dirty="0">
                <a:solidFill>
                  <a:srgbClr val="000000"/>
                </a:solidFill>
                <a:latin typeface="Arial" panose="020B0604020202020204" pitchFamily="34" charset="0"/>
                <a:ea typeface="汉仪旗黑-55简" panose="00020600040101010101" charset="-128"/>
              </a:rPr>
              <a:t>技术  </a:t>
            </a:r>
            <a:r>
              <a:rPr lang="en-US" altLang="zh-CN" sz="2400" b="1" dirty="0">
                <a:solidFill>
                  <a:srgbClr val="000000"/>
                </a:solidFill>
                <a:latin typeface="Arial" panose="020B0604020202020204" pitchFamily="34" charset="0"/>
                <a:ea typeface="汉仪旗黑-55简" panose="00020600040101010101" charset="-128"/>
              </a:rPr>
              <a:t>·  </a:t>
            </a:r>
            <a:r>
              <a:rPr lang="zh-CN" altLang="en-US" sz="2400" b="1" dirty="0">
                <a:solidFill>
                  <a:srgbClr val="000000"/>
                </a:solidFill>
                <a:latin typeface="Arial" panose="020B0604020202020204" pitchFamily="34" charset="0"/>
                <a:ea typeface="汉仪旗黑-55简" panose="00020600040101010101" charset="-128"/>
              </a:rPr>
              <a:t>自主管理活动</a:t>
            </a:r>
            <a:endParaRPr lang="zh-CN" altLang="en-US" sz="2400" b="1" dirty="0">
              <a:solidFill>
                <a:srgbClr val="000000"/>
              </a:solidFill>
              <a:latin typeface="Arial" panose="020B0604020202020204" pitchFamily="34" charset="0"/>
              <a:ea typeface="汉仪旗黑-55简" panose="00020600040101010101" charset="-128"/>
            </a:endParaRPr>
          </a:p>
        </p:txBody>
      </p:sp>
      <p:sp>
        <p:nvSpPr>
          <p:cNvPr id="6147" name="Rectangle 3"/>
          <p:cNvSpPr/>
          <p:nvPr>
            <p:custDataLst>
              <p:tags r:id="rId2"/>
            </p:custDataLst>
          </p:nvPr>
        </p:nvSpPr>
        <p:spPr>
          <a:xfrm>
            <a:off x="609600" y="1828800"/>
            <a:ext cx="946150" cy="1014730"/>
          </a:xfrm>
          <a:prstGeom prst="rect">
            <a:avLst/>
          </a:prstGeom>
          <a:noFill/>
          <a:ln w="9525">
            <a:noFill/>
          </a:ln>
        </p:spPr>
        <p:txBody>
          <a:bodyPr wrap="none">
            <a:spAutoFit/>
          </a:bodyPr>
          <a:p>
            <a:r>
              <a:rPr lang="zh-CN" altLang="en-US" sz="6000" b="1" dirty="0">
                <a:solidFill>
                  <a:schemeClr val="dk2"/>
                </a:solidFill>
                <a:latin typeface="Arial" panose="020B0604020202020204" pitchFamily="34" charset="0"/>
                <a:ea typeface="汉仪旗黑-55简" panose="00020600040101010101" charset="-128"/>
              </a:rPr>
              <a:t>目</a:t>
            </a:r>
            <a:endParaRPr lang="zh-CN" altLang="en-US" sz="6000" b="1" dirty="0">
              <a:solidFill>
                <a:schemeClr val="dk2"/>
              </a:solidFill>
              <a:latin typeface="Arial" panose="020B0604020202020204" pitchFamily="34" charset="0"/>
              <a:ea typeface="汉仪旗黑-55简" panose="00020600040101010101" charset="-128"/>
            </a:endParaRPr>
          </a:p>
        </p:txBody>
      </p:sp>
      <p:sp>
        <p:nvSpPr>
          <p:cNvPr id="6148" name="Rectangle 4"/>
          <p:cNvSpPr/>
          <p:nvPr>
            <p:custDataLst>
              <p:tags r:id="rId3"/>
            </p:custDataLst>
          </p:nvPr>
        </p:nvSpPr>
        <p:spPr>
          <a:xfrm>
            <a:off x="1676400" y="990600"/>
            <a:ext cx="946150" cy="1014730"/>
          </a:xfrm>
          <a:prstGeom prst="rect">
            <a:avLst/>
          </a:prstGeom>
          <a:noFill/>
          <a:ln w="9525">
            <a:noFill/>
          </a:ln>
        </p:spPr>
        <p:txBody>
          <a:bodyPr wrap="none">
            <a:spAutoFit/>
          </a:bodyPr>
          <a:p>
            <a:r>
              <a:rPr lang="zh-CN" altLang="en-US" sz="6000" b="1" dirty="0">
                <a:solidFill>
                  <a:schemeClr val="dk2"/>
                </a:solidFill>
                <a:latin typeface="Arial" panose="020B0604020202020204" pitchFamily="34" charset="0"/>
                <a:ea typeface="汉仪旗黑-55简" panose="00020600040101010101" charset="-128"/>
              </a:rPr>
              <a:t>录</a:t>
            </a:r>
            <a:endParaRPr lang="zh-CN" altLang="en-US" sz="6000" b="1" dirty="0">
              <a:solidFill>
                <a:schemeClr val="dk2"/>
              </a:solidFill>
              <a:latin typeface="Arial" panose="020B0604020202020204" pitchFamily="34" charset="0"/>
              <a:ea typeface="汉仪旗黑-55简" panose="00020600040101010101" charset="-128"/>
            </a:endParaRPr>
          </a:p>
        </p:txBody>
      </p:sp>
      <p:sp>
        <p:nvSpPr>
          <p:cNvPr id="6149" name="Rectangle 5"/>
          <p:cNvSpPr/>
          <p:nvPr>
            <p:custDataLst>
              <p:tags r:id="rId4"/>
            </p:custDataLst>
          </p:nvPr>
        </p:nvSpPr>
        <p:spPr>
          <a:xfrm>
            <a:off x="3200400" y="1143000"/>
            <a:ext cx="5334000" cy="3048000"/>
          </a:xfrm>
          <a:prstGeom prst="rect">
            <a:avLst/>
          </a:prstGeom>
          <a:noFill/>
          <a:ln w="9525" cap="flat" cmpd="sng">
            <a:no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Tree>
  </p:cSld>
  <p:clrMapOvr>
    <a:overrideClrMapping bg1="dk2" tx1="lt1" bg2="dk1" tx2="lt2" accent1="accent1" accent2="accent2" accent3="accent3" accent4="accent4" accent5="accent5" accent6="accent6" hlink="hlink" folHlink="folHlink"/>
  </p:clrMapOvr>
  <p:transition spd="slow">
    <p:checker/>
  </p:transition>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7170" name="Rectangle 2"/>
          <p:cNvSpPr/>
          <p:nvPr/>
        </p:nvSpPr>
        <p:spPr>
          <a:xfrm>
            <a:off x="4935538" y="2590800"/>
            <a:ext cx="3133725" cy="3907790"/>
          </a:xfrm>
          <a:prstGeom prst="rect">
            <a:avLst/>
          </a:prstGeom>
          <a:noFill/>
          <a:ln w="12700">
            <a:noFill/>
          </a:ln>
        </p:spPr>
        <p:txBody>
          <a:bodyPr wrap="none">
            <a:spAutoFit/>
          </a:bodyPr>
          <a:p>
            <a:r>
              <a:rPr lang="zh-CN" altLang="en-US" sz="2800" b="1" dirty="0">
                <a:solidFill>
                  <a:srgbClr val="000000"/>
                </a:solidFill>
                <a:latin typeface="Arial" panose="020B0604020202020204" pitchFamily="34" charset="0"/>
                <a:ea typeface="汉仪旗黑-55简" panose="00020600040101010101" charset="-128"/>
              </a:rPr>
              <a:t>目录</a:t>
            </a:r>
            <a:endParaRPr lang="zh-CN" altLang="en-US" sz="2800" b="1" dirty="0">
              <a:solidFill>
                <a:srgbClr val="000000"/>
              </a:solidFill>
              <a:latin typeface="Arial" panose="020B0604020202020204" pitchFamily="34" charset="0"/>
              <a:ea typeface="汉仪旗黑-55简" panose="00020600040101010101" charset="-128"/>
            </a:endParaRPr>
          </a:p>
          <a:p>
            <a:endParaRPr lang="zh-CN" altLang="en-US" sz="2800" b="1" dirty="0">
              <a:solidFill>
                <a:srgbClr val="000000"/>
              </a:solidFill>
              <a:latin typeface="Arial" panose="020B0604020202020204" pitchFamily="34" charset="0"/>
              <a:ea typeface="汉仪旗黑-55简" panose="00020600040101010101" charset="-128"/>
            </a:endParaRPr>
          </a:p>
          <a:p>
            <a:r>
              <a:rPr lang="zh-CN" altLang="en-US" sz="2400" b="1" dirty="0">
                <a:solidFill>
                  <a:srgbClr val="000000"/>
                </a:solidFill>
                <a:latin typeface="Arial" panose="020B0604020202020204" pitchFamily="34" charset="0"/>
                <a:ea typeface="汉仪旗黑-55简" panose="00020600040101010101" charset="-128"/>
              </a:rPr>
              <a:t>练习</a:t>
            </a:r>
            <a:r>
              <a:rPr lang="en-US" altLang="zh-CN" sz="2400" b="1" dirty="0">
                <a:solidFill>
                  <a:srgbClr val="000000"/>
                </a:solidFill>
                <a:latin typeface="Arial" panose="020B0604020202020204" pitchFamily="34" charset="0"/>
                <a:ea typeface="汉仪旗黑-55简" panose="00020600040101010101" charset="-128"/>
              </a:rPr>
              <a:t>1    </a:t>
            </a:r>
            <a:r>
              <a:rPr lang="zh-CN" altLang="en-US" sz="2400" b="1" dirty="0">
                <a:solidFill>
                  <a:srgbClr val="000000"/>
                </a:solidFill>
                <a:latin typeface="Arial" panose="020B0604020202020204" pitchFamily="34" charset="0"/>
                <a:ea typeface="汉仪旗黑-55简" panose="00020600040101010101" charset="-128"/>
              </a:rPr>
              <a:t>羊年造牛</a:t>
            </a:r>
            <a:endParaRPr lang="zh-CN" altLang="en-US" sz="2400" b="1" dirty="0">
              <a:solidFill>
                <a:srgbClr val="000000"/>
              </a:solidFill>
              <a:latin typeface="Arial" panose="020B0604020202020204" pitchFamily="34" charset="0"/>
              <a:ea typeface="汉仪旗黑-55简" panose="00020600040101010101" charset="-128"/>
            </a:endParaRPr>
          </a:p>
          <a:p>
            <a:r>
              <a:rPr lang="zh-CN" altLang="en-US" sz="2400" b="1" dirty="0">
                <a:solidFill>
                  <a:srgbClr val="000000"/>
                </a:solidFill>
                <a:latin typeface="Arial" panose="020B0604020202020204" pitchFamily="34" charset="0"/>
                <a:ea typeface="汉仪旗黑-55简" panose="00020600040101010101" charset="-128"/>
              </a:rPr>
              <a:t>练习</a:t>
            </a:r>
            <a:r>
              <a:rPr lang="en-US" altLang="zh-CN" sz="2400" b="1" dirty="0">
                <a:solidFill>
                  <a:srgbClr val="000000"/>
                </a:solidFill>
                <a:latin typeface="Arial" panose="020B0604020202020204" pitchFamily="34" charset="0"/>
                <a:ea typeface="汉仪旗黑-55简" panose="00020600040101010101" charset="-128"/>
              </a:rPr>
              <a:t>2    </a:t>
            </a:r>
            <a:r>
              <a:rPr lang="zh-CN" altLang="en-US" sz="2400" b="1" dirty="0">
                <a:solidFill>
                  <a:srgbClr val="000000"/>
                </a:solidFill>
                <a:latin typeface="Arial" panose="020B0604020202020204" pitchFamily="34" charset="0"/>
                <a:ea typeface="汉仪旗黑-55简" panose="00020600040101010101" charset="-128"/>
              </a:rPr>
              <a:t>分纸</a:t>
            </a:r>
            <a:endParaRPr lang="zh-CN" altLang="en-US" sz="2400" b="1" dirty="0">
              <a:solidFill>
                <a:srgbClr val="000000"/>
              </a:solidFill>
              <a:latin typeface="Arial" panose="020B0604020202020204" pitchFamily="34" charset="0"/>
              <a:ea typeface="汉仪旗黑-55简" panose="00020600040101010101" charset="-128"/>
            </a:endParaRPr>
          </a:p>
          <a:p>
            <a:r>
              <a:rPr lang="zh-CN" altLang="en-US" sz="2400" b="1" dirty="0">
                <a:solidFill>
                  <a:srgbClr val="000000"/>
                </a:solidFill>
                <a:latin typeface="Arial" panose="020B0604020202020204" pitchFamily="34" charset="0"/>
                <a:ea typeface="汉仪旗黑-55简" panose="00020600040101010101" charset="-128"/>
              </a:rPr>
              <a:t>练习</a:t>
            </a:r>
            <a:r>
              <a:rPr lang="en-US" altLang="zh-CN" sz="2400" b="1" dirty="0">
                <a:solidFill>
                  <a:srgbClr val="000000"/>
                </a:solidFill>
                <a:latin typeface="Arial" panose="020B0604020202020204" pitchFamily="34" charset="0"/>
                <a:ea typeface="汉仪旗黑-55简" panose="00020600040101010101" charset="-128"/>
              </a:rPr>
              <a:t>3    </a:t>
            </a:r>
            <a:r>
              <a:rPr lang="zh-CN" altLang="en-US" sz="2400" b="1" dirty="0">
                <a:solidFill>
                  <a:srgbClr val="000000"/>
                </a:solidFill>
                <a:latin typeface="Arial" panose="020B0604020202020204" pitchFamily="34" charset="0"/>
                <a:ea typeface="汉仪旗黑-55简" panose="00020600040101010101" charset="-128"/>
              </a:rPr>
              <a:t>生产效率计算</a:t>
            </a:r>
            <a:endParaRPr lang="zh-CN" altLang="en-US" sz="2400" b="1" dirty="0">
              <a:solidFill>
                <a:srgbClr val="000000"/>
              </a:solidFill>
              <a:latin typeface="Arial" panose="020B0604020202020204" pitchFamily="34" charset="0"/>
              <a:ea typeface="汉仪旗黑-55简" panose="00020600040101010101" charset="-128"/>
            </a:endParaRPr>
          </a:p>
          <a:p>
            <a:r>
              <a:rPr lang="zh-CN" altLang="en-US" sz="2400" b="1" dirty="0">
                <a:solidFill>
                  <a:srgbClr val="000000"/>
                </a:solidFill>
                <a:latin typeface="Arial" panose="020B0604020202020204" pitchFamily="34" charset="0"/>
                <a:ea typeface="汉仪旗黑-55简" panose="00020600040101010101" charset="-128"/>
              </a:rPr>
              <a:t>练习</a:t>
            </a:r>
            <a:r>
              <a:rPr lang="en-US" altLang="zh-CN" sz="2400" b="1" dirty="0">
                <a:solidFill>
                  <a:srgbClr val="000000"/>
                </a:solidFill>
                <a:latin typeface="Arial" panose="020B0604020202020204" pitchFamily="34" charset="0"/>
                <a:ea typeface="汉仪旗黑-55简" panose="00020600040101010101" charset="-128"/>
              </a:rPr>
              <a:t>4    </a:t>
            </a:r>
            <a:r>
              <a:rPr lang="zh-CN" altLang="en-US" sz="2400" b="1" dirty="0">
                <a:solidFill>
                  <a:srgbClr val="000000"/>
                </a:solidFill>
                <a:latin typeface="Arial" panose="020B0604020202020204" pitchFamily="34" charset="0"/>
                <a:ea typeface="汉仪旗黑-55简" panose="00020600040101010101" charset="-128"/>
              </a:rPr>
              <a:t>中国一号</a:t>
            </a:r>
            <a:endParaRPr lang="zh-CN" altLang="en-US" sz="2400" b="1" dirty="0">
              <a:solidFill>
                <a:srgbClr val="000000"/>
              </a:solidFill>
              <a:latin typeface="Arial" panose="020B0604020202020204" pitchFamily="34" charset="0"/>
              <a:ea typeface="汉仪旗黑-55简" panose="00020600040101010101" charset="-128"/>
            </a:endParaRPr>
          </a:p>
          <a:p>
            <a:endParaRPr lang="zh-CN" altLang="en-US" sz="2400" b="1" dirty="0">
              <a:solidFill>
                <a:srgbClr val="000000"/>
              </a:solidFill>
              <a:latin typeface="Arial" panose="020B0604020202020204" pitchFamily="34" charset="0"/>
              <a:ea typeface="汉仪旗黑-55简" panose="00020600040101010101" charset="-128"/>
            </a:endParaRPr>
          </a:p>
          <a:p>
            <a:r>
              <a:rPr lang="zh-CN" altLang="en-US" sz="2400" b="1" dirty="0">
                <a:solidFill>
                  <a:srgbClr val="000000"/>
                </a:solidFill>
                <a:latin typeface="Arial" panose="020B0604020202020204" pitchFamily="34" charset="0"/>
                <a:ea typeface="汉仪旗黑-55简" panose="00020600040101010101" charset="-128"/>
              </a:rPr>
              <a:t>练习</a:t>
            </a:r>
            <a:r>
              <a:rPr lang="en-US" altLang="zh-CN" sz="2400" b="1" dirty="0">
                <a:solidFill>
                  <a:srgbClr val="000000"/>
                </a:solidFill>
                <a:latin typeface="Arial" panose="020B0604020202020204" pitchFamily="34" charset="0"/>
                <a:ea typeface="汉仪旗黑-55简" panose="00020600040101010101" charset="-128"/>
              </a:rPr>
              <a:t>5    </a:t>
            </a:r>
            <a:r>
              <a:rPr lang="zh-CN" altLang="en-US" sz="2400" b="1" dirty="0">
                <a:solidFill>
                  <a:srgbClr val="000000"/>
                </a:solidFill>
                <a:latin typeface="Arial" panose="020B0604020202020204" pitchFamily="34" charset="0"/>
                <a:ea typeface="汉仪旗黑-55简" panose="00020600040101010101" charset="-128"/>
              </a:rPr>
              <a:t>空中耐力</a:t>
            </a:r>
            <a:endParaRPr lang="zh-CN" altLang="en-US" sz="2400" b="1" dirty="0">
              <a:solidFill>
                <a:srgbClr val="000000"/>
              </a:solidFill>
              <a:latin typeface="Arial" panose="020B0604020202020204" pitchFamily="34" charset="0"/>
              <a:ea typeface="汉仪旗黑-55简" panose="00020600040101010101" charset="-128"/>
            </a:endParaRPr>
          </a:p>
          <a:p>
            <a:r>
              <a:rPr lang="zh-CN" altLang="en-US" sz="2400" b="1" dirty="0">
                <a:solidFill>
                  <a:srgbClr val="000000"/>
                </a:solidFill>
                <a:latin typeface="Arial" panose="020B0604020202020204" pitchFamily="34" charset="0"/>
                <a:ea typeface="汉仪旗黑-55简" panose="00020600040101010101" charset="-128"/>
              </a:rPr>
              <a:t>练习</a:t>
            </a:r>
            <a:r>
              <a:rPr lang="en-US" altLang="zh-CN" sz="2400" b="1" dirty="0">
                <a:solidFill>
                  <a:srgbClr val="000000"/>
                </a:solidFill>
                <a:latin typeface="Arial" panose="020B0604020202020204" pitchFamily="34" charset="0"/>
                <a:ea typeface="汉仪旗黑-55简" panose="00020600040101010101" charset="-128"/>
              </a:rPr>
              <a:t>6    </a:t>
            </a:r>
            <a:r>
              <a:rPr lang="zh-CN" altLang="en-US" sz="2400" b="1" dirty="0">
                <a:solidFill>
                  <a:srgbClr val="000000"/>
                </a:solidFill>
                <a:latin typeface="Arial" panose="020B0604020202020204" pitchFamily="34" charset="0"/>
                <a:ea typeface="汉仪旗黑-55简" panose="00020600040101010101" charset="-128"/>
              </a:rPr>
              <a:t>空中蜕变</a:t>
            </a:r>
            <a:endParaRPr lang="zh-CN" altLang="en-US" sz="2400" b="1" dirty="0">
              <a:solidFill>
                <a:srgbClr val="000000"/>
              </a:solidFill>
              <a:latin typeface="Arial" panose="020B0604020202020204" pitchFamily="34" charset="0"/>
              <a:ea typeface="汉仪旗黑-55简" panose="00020600040101010101" charset="-128"/>
            </a:endParaRPr>
          </a:p>
          <a:p>
            <a:r>
              <a:rPr lang="zh-CN" altLang="en-US" sz="2400" b="1" dirty="0">
                <a:solidFill>
                  <a:srgbClr val="000000"/>
                </a:solidFill>
                <a:latin typeface="Arial" panose="020B0604020202020204" pitchFamily="34" charset="0"/>
                <a:ea typeface="汉仪旗黑-55简" panose="00020600040101010101" charset="-128"/>
              </a:rPr>
              <a:t>练习</a:t>
            </a:r>
            <a:r>
              <a:rPr lang="en-US" altLang="zh-CN" sz="2400" b="1" dirty="0">
                <a:solidFill>
                  <a:srgbClr val="000000"/>
                </a:solidFill>
                <a:latin typeface="Arial" panose="020B0604020202020204" pitchFamily="34" charset="0"/>
                <a:ea typeface="汉仪旗黑-55简" panose="00020600040101010101" charset="-128"/>
              </a:rPr>
              <a:t>7    </a:t>
            </a:r>
            <a:r>
              <a:rPr lang="zh-CN" altLang="en-US" sz="2400" b="1" dirty="0">
                <a:solidFill>
                  <a:srgbClr val="000000"/>
                </a:solidFill>
                <a:latin typeface="Arial" panose="020B0604020202020204" pitchFamily="34" charset="0"/>
                <a:ea typeface="汉仪旗黑-55简" panose="00020600040101010101" charset="-128"/>
              </a:rPr>
              <a:t>钎焊的烦恼</a:t>
            </a:r>
            <a:endParaRPr lang="zh-CN" altLang="en-US" sz="2400" b="1" dirty="0">
              <a:solidFill>
                <a:srgbClr val="000000"/>
              </a:solidFill>
              <a:latin typeface="Arial" panose="020B0604020202020204" pitchFamily="34" charset="0"/>
              <a:ea typeface="汉仪旗黑-55简" panose="00020600040101010101" charset="-128"/>
            </a:endParaRPr>
          </a:p>
        </p:txBody>
      </p:sp>
      <p:sp>
        <p:nvSpPr>
          <p:cNvPr id="7171" name="Rectangle 3"/>
          <p:cNvSpPr/>
          <p:nvPr>
            <p:custDataLst>
              <p:tags r:id="rId2"/>
            </p:custDataLst>
          </p:nvPr>
        </p:nvSpPr>
        <p:spPr>
          <a:xfrm>
            <a:off x="4724400" y="3276600"/>
            <a:ext cx="3657600" cy="1828800"/>
          </a:xfrm>
          <a:prstGeom prst="rect">
            <a:avLst/>
          </a:prstGeom>
          <a:noFill/>
          <a:ln w="9525" cap="flat" cmpd="sng">
            <a:solidFill>
              <a:schemeClr val="dk2"/>
            </a:solid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Tree>
  </p:cSld>
  <p:clrMapOvr>
    <a:overrideClrMapping bg1="dk2" tx1="lt1" bg2="dk1" tx2="lt2" accent1="accent1" accent2="accent2" accent3="accent3" accent4="accent4" accent5="accent5" accent6="accent6" hlink="hlink" folHlink="folHlink"/>
  </p:clrMapOvr>
  <p:transition spd="slow">
    <p:checker/>
  </p:transition>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8194" name="Text Box 11"/>
          <p:cNvSpPr txBox="1"/>
          <p:nvPr/>
        </p:nvSpPr>
        <p:spPr>
          <a:xfrm>
            <a:off x="0" y="2239963"/>
            <a:ext cx="9144000" cy="1198880"/>
          </a:xfrm>
          <a:prstGeom prst="rect">
            <a:avLst/>
          </a:prstGeom>
          <a:noFill/>
          <a:ln w="9525">
            <a:noFill/>
          </a:ln>
          <a:effectLst>
            <a:outerShdw dist="107763" dir="18900000" algn="ctr" rotWithShape="0">
              <a:schemeClr val="bg2"/>
            </a:outerShdw>
          </a:effectLst>
        </p:spPr>
        <p:txBody>
          <a:bodyPr>
            <a:spAutoFit/>
          </a:bodyPr>
          <a:p>
            <a:pPr algn="ctr">
              <a:spcBef>
                <a:spcPct val="50000"/>
              </a:spcBef>
            </a:pPr>
            <a:r>
              <a:rPr lang="zh-CN" altLang="en-US" sz="7200" dirty="0">
                <a:solidFill>
                  <a:schemeClr val="accent1"/>
                </a:solidFill>
                <a:latin typeface="Arial" panose="020B0604020202020204" pitchFamily="34" charset="0"/>
                <a:ea typeface="汉仪文黑-85W" panose="00020600040101010101" charset="-122"/>
              </a:rPr>
              <a:t>精益生产概论</a:t>
            </a:r>
            <a:endParaRPr lang="zh-CN" altLang="en-US" sz="7200" b="1" dirty="0">
              <a:solidFill>
                <a:schemeClr val="accent1"/>
              </a:solidFill>
              <a:latin typeface="Arial" panose="020B0604020202020204" pitchFamily="34" charset="0"/>
              <a:ea typeface="汉仪文黑-85W" panose="00020600040101010101" charset="-122"/>
            </a:endParaRPr>
          </a:p>
        </p:txBody>
      </p:sp>
      <p:sp>
        <p:nvSpPr>
          <p:cNvPr id="8195" name="Rectangle 13"/>
          <p:cNvSpPr/>
          <p:nvPr/>
        </p:nvSpPr>
        <p:spPr>
          <a:xfrm>
            <a:off x="4572000" y="4419600"/>
            <a:ext cx="3881120" cy="1938020"/>
          </a:xfrm>
          <a:prstGeom prst="rect">
            <a:avLst/>
          </a:prstGeom>
          <a:noFill/>
          <a:ln w="12700">
            <a:noFill/>
          </a:ln>
        </p:spPr>
        <p:txBody>
          <a:bodyPr wrap="none">
            <a:spAutoFit/>
          </a:bodyPr>
          <a:p>
            <a:r>
              <a:rPr lang="en-US" altLang="zh-CN" sz="2400" b="1" dirty="0">
                <a:solidFill>
                  <a:srgbClr val="000000"/>
                </a:solidFill>
                <a:latin typeface="Arial" panose="020B0604020202020204" pitchFamily="34" charset="0"/>
                <a:ea typeface="汉仪旗黑-55简" panose="00020600040101010101" charset="-128"/>
              </a:rPr>
              <a:t>        1</a:t>
            </a:r>
            <a:r>
              <a:rPr lang="zh-CN" altLang="en-US" sz="2400" b="1" dirty="0">
                <a:solidFill>
                  <a:srgbClr val="000000"/>
                </a:solidFill>
                <a:latin typeface="Arial" panose="020B0604020202020204" pitchFamily="34" charset="0"/>
                <a:ea typeface="汉仪旗黑-55简" panose="00020600040101010101" charset="-128"/>
              </a:rPr>
              <a:t>、何谓精益生产方式</a:t>
            </a:r>
            <a:endParaRPr lang="zh-CN" altLang="en-US" sz="2400" b="1" dirty="0">
              <a:solidFill>
                <a:srgbClr val="000000"/>
              </a:solidFill>
              <a:latin typeface="Arial" panose="020B0604020202020204" pitchFamily="34" charset="0"/>
              <a:ea typeface="汉仪旗黑-55简" panose="00020600040101010101" charset="-128"/>
            </a:endParaRPr>
          </a:p>
          <a:p>
            <a:r>
              <a:rPr lang="zh-CN" altLang="en-US" sz="2400" b="1" dirty="0">
                <a:solidFill>
                  <a:srgbClr val="000000"/>
                </a:solidFill>
                <a:latin typeface="Arial" panose="020B0604020202020204" pitchFamily="34" charset="0"/>
                <a:ea typeface="汉仪旗黑-55简" panose="00020600040101010101" charset="-128"/>
              </a:rPr>
              <a:t>      </a:t>
            </a:r>
            <a:r>
              <a:rPr lang="en-US" altLang="zh-CN" sz="2400" b="1" dirty="0">
                <a:solidFill>
                  <a:srgbClr val="000000"/>
                </a:solidFill>
                <a:latin typeface="Arial" panose="020B0604020202020204" pitchFamily="34" charset="0"/>
                <a:ea typeface="汉仪旗黑-55简" panose="00020600040101010101" charset="-128"/>
              </a:rPr>
              <a:t>2</a:t>
            </a:r>
            <a:r>
              <a:rPr lang="zh-CN" altLang="en-US" sz="2400" b="1" dirty="0">
                <a:solidFill>
                  <a:srgbClr val="000000"/>
                </a:solidFill>
                <a:latin typeface="Arial" panose="020B0604020202020204" pitchFamily="34" charset="0"/>
                <a:ea typeface="汉仪旗黑-55简" panose="00020600040101010101" charset="-128"/>
              </a:rPr>
              <a:t>、现代生产组织系统</a:t>
            </a:r>
            <a:endParaRPr lang="zh-CN" altLang="en-US" sz="2400" b="1" dirty="0">
              <a:solidFill>
                <a:srgbClr val="000000"/>
              </a:solidFill>
              <a:latin typeface="Arial" panose="020B0604020202020204" pitchFamily="34" charset="0"/>
              <a:ea typeface="汉仪旗黑-55简" panose="00020600040101010101" charset="-128"/>
            </a:endParaRPr>
          </a:p>
          <a:p>
            <a:r>
              <a:rPr lang="zh-CN" altLang="en-US" sz="2400" b="1" dirty="0">
                <a:solidFill>
                  <a:srgbClr val="000000"/>
                </a:solidFill>
                <a:latin typeface="Arial" panose="020B0604020202020204" pitchFamily="34" charset="0"/>
                <a:ea typeface="汉仪旗黑-55简" panose="00020600040101010101" charset="-128"/>
              </a:rPr>
              <a:t>    </a:t>
            </a:r>
            <a:r>
              <a:rPr lang="en-US" altLang="zh-CN" sz="2400" b="1" dirty="0">
                <a:solidFill>
                  <a:srgbClr val="000000"/>
                </a:solidFill>
                <a:latin typeface="Arial" panose="020B0604020202020204" pitchFamily="34" charset="0"/>
                <a:ea typeface="汉仪旗黑-55简" panose="00020600040101010101" charset="-128"/>
              </a:rPr>
              <a:t>3</a:t>
            </a:r>
            <a:r>
              <a:rPr lang="zh-CN" altLang="en-US" sz="2400" b="1" dirty="0">
                <a:solidFill>
                  <a:srgbClr val="000000"/>
                </a:solidFill>
                <a:latin typeface="Arial" panose="020B0604020202020204" pitchFamily="34" charset="0"/>
                <a:ea typeface="汉仪旗黑-55简" panose="00020600040101010101" charset="-128"/>
              </a:rPr>
              <a:t>、精益生产追求的目标</a:t>
            </a:r>
            <a:endParaRPr lang="zh-CN" altLang="en-US" sz="2400" b="1" dirty="0">
              <a:solidFill>
                <a:srgbClr val="000000"/>
              </a:solidFill>
              <a:latin typeface="Arial" panose="020B0604020202020204" pitchFamily="34" charset="0"/>
              <a:ea typeface="汉仪旗黑-55简" panose="00020600040101010101" charset="-128"/>
            </a:endParaRPr>
          </a:p>
          <a:p>
            <a:r>
              <a:rPr lang="zh-CN" altLang="en-US" sz="2400" b="1" dirty="0">
                <a:solidFill>
                  <a:srgbClr val="000000"/>
                </a:solidFill>
                <a:latin typeface="Arial" panose="020B0604020202020204" pitchFamily="34" charset="0"/>
                <a:ea typeface="汉仪旗黑-55简" panose="00020600040101010101" charset="-128"/>
              </a:rPr>
              <a:t>  </a:t>
            </a:r>
            <a:r>
              <a:rPr lang="en-US" altLang="zh-CN" sz="2400" b="1" dirty="0">
                <a:solidFill>
                  <a:srgbClr val="000000"/>
                </a:solidFill>
                <a:latin typeface="Arial" panose="020B0604020202020204" pitchFamily="34" charset="0"/>
                <a:ea typeface="汉仪旗黑-55简" panose="00020600040101010101" charset="-128"/>
              </a:rPr>
              <a:t>4</a:t>
            </a:r>
            <a:r>
              <a:rPr lang="zh-CN" altLang="en-US" sz="2400" b="1" dirty="0">
                <a:solidFill>
                  <a:srgbClr val="000000"/>
                </a:solidFill>
                <a:latin typeface="Arial" panose="020B0604020202020204" pitchFamily="34" charset="0"/>
                <a:ea typeface="汉仪旗黑-55简" panose="00020600040101010101" charset="-128"/>
              </a:rPr>
              <a:t>、精益生产实施过程全貌</a:t>
            </a:r>
            <a:endParaRPr lang="zh-CN" altLang="en-US" sz="2400" b="1" dirty="0">
              <a:solidFill>
                <a:srgbClr val="000000"/>
              </a:solidFill>
              <a:latin typeface="Arial" panose="020B0604020202020204" pitchFamily="34" charset="0"/>
              <a:ea typeface="汉仪旗黑-55简" panose="00020600040101010101" charset="-128"/>
            </a:endParaRPr>
          </a:p>
          <a:p>
            <a:r>
              <a:rPr lang="en-US" altLang="zh-CN" sz="2400" b="1" dirty="0">
                <a:solidFill>
                  <a:srgbClr val="000000"/>
                </a:solidFill>
                <a:latin typeface="Arial" panose="020B0604020202020204" pitchFamily="34" charset="0"/>
                <a:ea typeface="汉仪旗黑-55简" panose="00020600040101010101" charset="-128"/>
              </a:rPr>
              <a:t>5</a:t>
            </a:r>
            <a:r>
              <a:rPr lang="zh-CN" altLang="en-US" sz="2400" b="1" dirty="0">
                <a:solidFill>
                  <a:srgbClr val="000000"/>
                </a:solidFill>
                <a:latin typeface="Arial" panose="020B0604020202020204" pitchFamily="34" charset="0"/>
                <a:ea typeface="汉仪旗黑-55简" panose="00020600040101010101" charset="-128"/>
              </a:rPr>
              <a:t>、精益生产案例</a:t>
            </a:r>
            <a:endParaRPr lang="zh-CN" altLang="en-US" sz="2400" b="1" dirty="0">
              <a:solidFill>
                <a:srgbClr val="000000"/>
              </a:solidFill>
              <a:latin typeface="Arial" panose="020B0604020202020204" pitchFamily="34" charset="0"/>
              <a:ea typeface="汉仪旗黑-55简" panose="00020600040101010101" charset="-128"/>
            </a:endParaRPr>
          </a:p>
        </p:txBody>
      </p:sp>
    </p:spTree>
  </p:cSld>
  <p:clrMapOvr>
    <a:masterClrMapping/>
  </p:clrMapOvr>
  <p:transition spd="slow">
    <p:pull dir="ru"/>
  </p:transition>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9218" name="Rectangle 5"/>
          <p:cNvSpPr/>
          <p:nvPr>
            <p:custDataLst>
              <p:tags r:id="rId2"/>
            </p:custDataLst>
          </p:nvPr>
        </p:nvSpPr>
        <p:spPr>
          <a:xfrm>
            <a:off x="381000" y="1092200"/>
            <a:ext cx="3586480" cy="521970"/>
          </a:xfrm>
          <a:prstGeom prst="rect">
            <a:avLst/>
          </a:prstGeom>
          <a:noFill/>
          <a:ln w="12700">
            <a:noFill/>
          </a:ln>
        </p:spPr>
        <p:txBody>
          <a:bodyPr wrap="none">
            <a:spAutoFit/>
          </a:bodyPr>
          <a:p>
            <a:r>
              <a:rPr lang="en-US" altLang="zh-CN" sz="2800" b="1" dirty="0">
                <a:solidFill>
                  <a:schemeClr val="dk1"/>
                </a:solidFill>
                <a:latin typeface="Arial" panose="020B0604020202020204" pitchFamily="34" charset="0"/>
                <a:ea typeface="汉仪旗黑-55简" panose="00020600040101010101" charset="-128"/>
              </a:rPr>
              <a:t>1</a:t>
            </a:r>
            <a:r>
              <a:rPr lang="zh-CN" altLang="en-US" sz="2800" b="1" dirty="0">
                <a:solidFill>
                  <a:schemeClr val="dk1"/>
                </a:solidFill>
                <a:latin typeface="Arial" panose="020B0604020202020204" pitchFamily="34" charset="0"/>
                <a:ea typeface="汉仪旗黑-55简" panose="00020600040101010101" charset="-128"/>
              </a:rPr>
              <a:t>、何谓精益生产方式</a:t>
            </a:r>
            <a:endParaRPr lang="zh-CN" altLang="en-US" sz="2800" b="1" dirty="0">
              <a:solidFill>
                <a:schemeClr val="dk1"/>
              </a:solidFill>
              <a:latin typeface="Arial" panose="020B0604020202020204" pitchFamily="34" charset="0"/>
              <a:ea typeface="汉仪旗黑-55简" panose="00020600040101010101" charset="-128"/>
            </a:endParaRPr>
          </a:p>
        </p:txBody>
      </p:sp>
      <p:sp>
        <p:nvSpPr>
          <p:cNvPr id="9219" name="Rectangle 21"/>
          <p:cNvSpPr/>
          <p:nvPr>
            <p:custDataLst>
              <p:tags r:id="rId3"/>
            </p:custDataLst>
          </p:nvPr>
        </p:nvSpPr>
        <p:spPr>
          <a:xfrm>
            <a:off x="1066800" y="2278063"/>
            <a:ext cx="4585970" cy="1014730"/>
          </a:xfrm>
          <a:prstGeom prst="rect">
            <a:avLst/>
          </a:prstGeom>
          <a:noFill/>
          <a:ln w="12700">
            <a:noFill/>
          </a:ln>
          <a:effectLst>
            <a:outerShdw dist="107763" dir="18900000" algn="ctr" rotWithShape="0">
              <a:schemeClr val="lt2"/>
            </a:outerShdw>
          </a:effectLst>
        </p:spPr>
        <p:txBody>
          <a:bodyPr wrap="none">
            <a:spAutoFit/>
          </a:bodyPr>
          <a:p>
            <a:r>
              <a:rPr lang="en-US" altLang="zh-CN" sz="6000" b="1" dirty="0">
                <a:solidFill>
                  <a:srgbClr val="000000"/>
                </a:solidFill>
                <a:latin typeface="Arial" panose="020B0604020202020204" pitchFamily="34" charset="0"/>
                <a:ea typeface="汉仪旗黑-55简" panose="00020600040101010101" charset="-128"/>
              </a:rPr>
              <a:t>L</a:t>
            </a:r>
            <a:r>
              <a:rPr lang="en-US" altLang="zh-CN" sz="4000" b="1" i="1" dirty="0">
                <a:solidFill>
                  <a:srgbClr val="000000"/>
                </a:solidFill>
                <a:latin typeface="Arial" panose="020B0604020202020204" pitchFamily="34" charset="0"/>
                <a:ea typeface="汉仪旗黑-55简" panose="00020600040101010101" charset="-128"/>
              </a:rPr>
              <a:t>ean</a:t>
            </a:r>
            <a:r>
              <a:rPr lang="en-US" altLang="zh-CN" sz="6000" b="1" dirty="0">
                <a:solidFill>
                  <a:srgbClr val="000000"/>
                </a:solidFill>
                <a:latin typeface="Arial" panose="020B0604020202020204" pitchFamily="34" charset="0"/>
                <a:ea typeface="汉仪旗黑-55简" panose="00020600040101010101" charset="-128"/>
              </a:rPr>
              <a:t> P</a:t>
            </a:r>
            <a:r>
              <a:rPr lang="en-US" altLang="zh-CN" sz="4000" b="1" i="1" dirty="0">
                <a:solidFill>
                  <a:srgbClr val="000000"/>
                </a:solidFill>
                <a:latin typeface="Arial" panose="020B0604020202020204" pitchFamily="34" charset="0"/>
                <a:ea typeface="汉仪旗黑-55简" panose="00020600040101010101" charset="-128"/>
              </a:rPr>
              <a:t>roduction</a:t>
            </a:r>
            <a:endParaRPr lang="en-US" altLang="zh-CN" sz="4000" b="1" i="1" dirty="0">
              <a:solidFill>
                <a:srgbClr val="000000"/>
              </a:solidFill>
              <a:latin typeface="Arial" panose="020B0604020202020204" pitchFamily="34" charset="0"/>
              <a:ea typeface="汉仪旗黑-55简" panose="00020600040101010101" charset="-128"/>
            </a:endParaRPr>
          </a:p>
        </p:txBody>
      </p:sp>
      <p:sp>
        <p:nvSpPr>
          <p:cNvPr id="9220" name="Rectangle 22"/>
          <p:cNvSpPr/>
          <p:nvPr>
            <p:custDataLst>
              <p:tags r:id="rId4"/>
            </p:custDataLst>
          </p:nvPr>
        </p:nvSpPr>
        <p:spPr>
          <a:xfrm>
            <a:off x="5257800" y="2605088"/>
            <a:ext cx="1607820" cy="521970"/>
          </a:xfrm>
          <a:prstGeom prst="rect">
            <a:avLst/>
          </a:prstGeom>
          <a:noFill/>
          <a:ln w="9525">
            <a:noFill/>
          </a:ln>
        </p:spPr>
        <p:txBody>
          <a:bodyPr wrap="none">
            <a:spAutoFit/>
          </a:bodyPr>
          <a:p>
            <a:r>
              <a:rPr lang="zh-CN" altLang="en-US" sz="2800" b="1" dirty="0">
                <a:solidFill>
                  <a:schemeClr val="dk1"/>
                </a:solidFill>
                <a:latin typeface="Arial" panose="020B0604020202020204" pitchFamily="34" charset="0"/>
                <a:ea typeface="汉仪旗黑-55简" panose="00020600040101010101" charset="-128"/>
              </a:rPr>
              <a:t>精益生产</a:t>
            </a:r>
            <a:endParaRPr lang="zh-CN" altLang="en-US" sz="2800" b="1" dirty="0">
              <a:solidFill>
                <a:schemeClr val="dk1"/>
              </a:solidFill>
              <a:latin typeface="Arial" panose="020B0604020202020204" pitchFamily="34" charset="0"/>
              <a:ea typeface="汉仪旗黑-55简" panose="00020600040101010101" charset="-128"/>
            </a:endParaRPr>
          </a:p>
        </p:txBody>
      </p:sp>
      <p:sp>
        <p:nvSpPr>
          <p:cNvPr id="9221" name="Rectangle 23"/>
          <p:cNvSpPr/>
          <p:nvPr>
            <p:custDataLst>
              <p:tags r:id="rId5"/>
            </p:custDataLst>
          </p:nvPr>
        </p:nvSpPr>
        <p:spPr>
          <a:xfrm>
            <a:off x="2133600" y="3581400"/>
            <a:ext cx="6172200" cy="1938020"/>
          </a:xfrm>
          <a:prstGeom prst="rect">
            <a:avLst/>
          </a:prstGeom>
          <a:noFill/>
          <a:ln w="9525">
            <a:noFill/>
          </a:ln>
        </p:spPr>
        <p:txBody>
          <a:bodyPr>
            <a:spAutoFit/>
          </a:bodyPr>
          <a:p>
            <a:r>
              <a:rPr lang="en-US" altLang="zh-CN" sz="2000" b="1" dirty="0">
                <a:solidFill>
                  <a:schemeClr val="dk1"/>
                </a:solidFill>
                <a:latin typeface="Arial" panose="020B0604020202020204" pitchFamily="34" charset="0"/>
                <a:ea typeface="汉仪旗黑-55简" panose="00020600040101010101" charset="-128"/>
              </a:rPr>
              <a:t>        1960</a:t>
            </a:r>
            <a:r>
              <a:rPr lang="zh-CN" altLang="en-US" sz="2000" b="1" dirty="0">
                <a:solidFill>
                  <a:schemeClr val="dk1"/>
                </a:solidFill>
                <a:latin typeface="Arial" panose="020B0604020202020204" pitchFamily="34" charset="0"/>
                <a:ea typeface="汉仪旗黑-55简" panose="00020600040101010101" charset="-128"/>
              </a:rPr>
              <a:t>年代开始，以丰田为代表的日本汽车制造业通过实施</a:t>
            </a:r>
            <a:r>
              <a:rPr lang="en-US" altLang="zh-CN" sz="2000" b="1" dirty="0">
                <a:solidFill>
                  <a:schemeClr val="dk1"/>
                </a:solidFill>
                <a:latin typeface="Arial" panose="020B0604020202020204" pitchFamily="34" charset="0"/>
                <a:ea typeface="汉仪旗黑-55简" panose="00020600040101010101" charset="-128"/>
              </a:rPr>
              <a:t>JIT</a:t>
            </a:r>
            <a:r>
              <a:rPr lang="zh-CN" altLang="en-US" sz="2000" b="1" dirty="0">
                <a:solidFill>
                  <a:schemeClr val="dk1"/>
                </a:solidFill>
                <a:latin typeface="Arial" panose="020B0604020202020204" pitchFamily="34" charset="0"/>
                <a:ea typeface="汉仪旗黑-55简" panose="00020600040101010101" charset="-128"/>
              </a:rPr>
              <a:t>生产模式，以低成本、高质量的突出优势迅速占领美国汽车市场，引发了美日之间长达十年的汽车贸易战。</a:t>
            </a:r>
            <a:endParaRPr lang="zh-CN" altLang="en-US" sz="2000" b="1" dirty="0">
              <a:solidFill>
                <a:schemeClr val="dk1"/>
              </a:solidFill>
              <a:latin typeface="Arial" panose="020B0604020202020204" pitchFamily="34" charset="0"/>
              <a:ea typeface="汉仪旗黑-55简" panose="00020600040101010101" charset="-128"/>
            </a:endParaRPr>
          </a:p>
          <a:p>
            <a:r>
              <a:rPr lang="zh-CN" altLang="en-US" sz="2000" b="1" dirty="0">
                <a:solidFill>
                  <a:schemeClr val="dk1"/>
                </a:solidFill>
                <a:latin typeface="Arial" panose="020B0604020202020204" pitchFamily="34" charset="0"/>
                <a:ea typeface="汉仪旗黑-55简" panose="00020600040101010101" charset="-128"/>
              </a:rPr>
              <a:t>        </a:t>
            </a:r>
            <a:r>
              <a:rPr lang="en-US" altLang="zh-CN" sz="2000" b="1" dirty="0">
                <a:solidFill>
                  <a:schemeClr val="dk1"/>
                </a:solidFill>
                <a:latin typeface="Arial" panose="020B0604020202020204" pitchFamily="34" charset="0"/>
                <a:ea typeface="汉仪旗黑-55简" panose="00020600040101010101" charset="-128"/>
              </a:rPr>
              <a:t>JIT——</a:t>
            </a:r>
            <a:r>
              <a:rPr lang="zh-CN" altLang="en-US" sz="2000" b="1" dirty="0">
                <a:solidFill>
                  <a:schemeClr val="dk1"/>
                </a:solidFill>
                <a:latin typeface="Arial" panose="020B0604020202020204" pitchFamily="34" charset="0"/>
                <a:ea typeface="汉仪旗黑-55简" panose="00020600040101010101" charset="-128"/>
              </a:rPr>
              <a:t>因其经营效率极限化被美国学者赞誉为“精益生产”，并对人类的生产革命产生了长远影响。 </a:t>
            </a:r>
            <a:endParaRPr lang="zh-CN" altLang="en-US" sz="2000" b="1" dirty="0">
              <a:solidFill>
                <a:schemeClr val="dk1"/>
              </a:solidFill>
              <a:latin typeface="Arial" panose="020B0604020202020204" pitchFamily="34" charset="0"/>
              <a:ea typeface="汉仪旗黑-55简" panose="00020600040101010101" charset="-128"/>
            </a:endParaRPr>
          </a:p>
        </p:txBody>
      </p:sp>
    </p:spTree>
  </p:cSld>
  <p:clrMapOvr>
    <a:masterClrMapping/>
  </p:clrMapOvr>
  <p:transition spd="slow">
    <p:blinds/>
  </p:transition>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0242" name="Rectangle 6"/>
          <p:cNvSpPr/>
          <p:nvPr>
            <p:custDataLst>
              <p:tags r:id="rId2"/>
            </p:custDataLst>
          </p:nvPr>
        </p:nvSpPr>
        <p:spPr>
          <a:xfrm>
            <a:off x="2133600" y="3581400"/>
            <a:ext cx="6172200" cy="1938020"/>
          </a:xfrm>
          <a:prstGeom prst="rect">
            <a:avLst/>
          </a:prstGeom>
          <a:noFill/>
          <a:ln w="9525">
            <a:noFill/>
          </a:ln>
        </p:spPr>
        <p:txBody>
          <a:bodyPr>
            <a:spAutoFit/>
          </a:bodyPr>
          <a:p>
            <a:r>
              <a:rPr lang="en-US" altLang="zh-CN" sz="2000" b="1" dirty="0">
                <a:solidFill>
                  <a:schemeClr val="dk1"/>
                </a:solidFill>
                <a:latin typeface="Arial" panose="020B0604020202020204" pitchFamily="34" charset="0"/>
                <a:ea typeface="汉仪旗黑-55简" panose="00020600040101010101" charset="-128"/>
              </a:rPr>
              <a:t>        JIT</a:t>
            </a:r>
            <a:r>
              <a:rPr lang="zh-CN" altLang="en-US" sz="2000" b="1" dirty="0">
                <a:solidFill>
                  <a:schemeClr val="dk1"/>
                </a:solidFill>
                <a:latin typeface="Arial" panose="020B0604020202020204" pitchFamily="34" charset="0"/>
                <a:ea typeface="汉仪旗黑-55简" panose="00020600040101010101" charset="-128"/>
              </a:rPr>
              <a:t>的基本思想是</a:t>
            </a:r>
            <a:r>
              <a:rPr lang="en-US" altLang="zh-CN" sz="2000" b="1" dirty="0">
                <a:solidFill>
                  <a:schemeClr val="dk1"/>
                </a:solidFill>
                <a:latin typeface="Arial" panose="020B0604020202020204" pitchFamily="34" charset="0"/>
                <a:ea typeface="汉仪旗黑-55简" panose="00020600040101010101" charset="-128"/>
              </a:rPr>
              <a:t>:</a:t>
            </a:r>
            <a:r>
              <a:rPr lang="zh-CN" altLang="en-US" sz="2000" b="1" dirty="0">
                <a:solidFill>
                  <a:schemeClr val="dk1"/>
                </a:solidFill>
                <a:latin typeface="Arial" panose="020B0604020202020204" pitchFamily="34" charset="0"/>
                <a:ea typeface="汉仪旗黑-55简" panose="00020600040101010101" charset="-128"/>
              </a:rPr>
              <a:t>只在需要的时候、按需要 的量、生产所需的产品，故又被称为准时制生产、适时生产方式、看板生产方式。</a:t>
            </a:r>
            <a:endParaRPr lang="zh-CN" altLang="en-US" sz="2000" b="1" dirty="0">
              <a:solidFill>
                <a:schemeClr val="dk1"/>
              </a:solidFill>
              <a:latin typeface="Arial" panose="020B0604020202020204" pitchFamily="34" charset="0"/>
              <a:ea typeface="汉仪旗黑-55简" panose="00020600040101010101" charset="-128"/>
            </a:endParaRPr>
          </a:p>
          <a:p>
            <a:r>
              <a:rPr lang="zh-CN" altLang="en-US" sz="2000" b="1" dirty="0">
                <a:solidFill>
                  <a:schemeClr val="dk1"/>
                </a:solidFill>
                <a:latin typeface="Arial" panose="020B0604020202020204" pitchFamily="34" charset="0"/>
                <a:ea typeface="汉仪旗黑-55简" panose="00020600040101010101" charset="-128"/>
              </a:rPr>
              <a:t>        </a:t>
            </a:r>
            <a:r>
              <a:rPr lang="en-US" altLang="zh-CN" sz="2000" b="1" dirty="0">
                <a:solidFill>
                  <a:schemeClr val="dk1"/>
                </a:solidFill>
                <a:latin typeface="Arial" panose="020B0604020202020204" pitchFamily="34" charset="0"/>
                <a:ea typeface="汉仪旗黑-55简" panose="00020600040101010101" charset="-128"/>
              </a:rPr>
              <a:t>JIT</a:t>
            </a:r>
            <a:r>
              <a:rPr lang="zh-CN" altLang="en-US" sz="2000" b="1" dirty="0">
                <a:solidFill>
                  <a:schemeClr val="dk1"/>
                </a:solidFill>
                <a:latin typeface="Arial" panose="020B0604020202020204" pitchFamily="34" charset="0"/>
                <a:ea typeface="汉仪旗黑-55简" panose="00020600040101010101" charset="-128"/>
              </a:rPr>
              <a:t>的核心是：零库存和快速应对市场变化。</a:t>
            </a:r>
            <a:endParaRPr lang="zh-CN" altLang="en-US" sz="2000" b="1" dirty="0">
              <a:solidFill>
                <a:schemeClr val="dk1"/>
              </a:solidFill>
              <a:latin typeface="Arial" panose="020B0604020202020204" pitchFamily="34" charset="0"/>
              <a:ea typeface="汉仪旗黑-55简" panose="00020600040101010101" charset="-128"/>
            </a:endParaRPr>
          </a:p>
          <a:p>
            <a:r>
              <a:rPr lang="zh-CN" altLang="en-US" sz="2000" b="1" dirty="0">
                <a:solidFill>
                  <a:schemeClr val="dk1"/>
                </a:solidFill>
                <a:latin typeface="Arial" panose="020B0604020202020204" pitchFamily="34" charset="0"/>
                <a:ea typeface="汉仪旗黑-55简" panose="00020600040101010101" charset="-128"/>
              </a:rPr>
              <a:t>        精益生产不断消除所有不增加产品价值的工作，所以，精益是一种减少浪费的经营哲学。</a:t>
            </a:r>
            <a:endParaRPr lang="zh-CN" altLang="en-US" sz="2000" b="1" dirty="0">
              <a:solidFill>
                <a:schemeClr val="dk1"/>
              </a:solidFill>
              <a:latin typeface="Arial" panose="020B0604020202020204" pitchFamily="34" charset="0"/>
              <a:ea typeface="汉仪旗黑-55简" panose="00020600040101010101" charset="-128"/>
            </a:endParaRPr>
          </a:p>
        </p:txBody>
      </p:sp>
      <p:sp>
        <p:nvSpPr>
          <p:cNvPr id="10243" name="Rectangle 7"/>
          <p:cNvSpPr/>
          <p:nvPr>
            <p:custDataLst>
              <p:tags r:id="rId3"/>
            </p:custDataLst>
          </p:nvPr>
        </p:nvSpPr>
        <p:spPr>
          <a:xfrm>
            <a:off x="685800" y="1219200"/>
            <a:ext cx="3880485" cy="1322070"/>
          </a:xfrm>
          <a:prstGeom prst="rect">
            <a:avLst/>
          </a:prstGeom>
          <a:noFill/>
          <a:ln w="9525">
            <a:noFill/>
          </a:ln>
          <a:effectLst>
            <a:outerShdw dist="107763" dir="18900000" algn="ctr" rotWithShape="0">
              <a:schemeClr val="lt2"/>
            </a:outerShdw>
          </a:effectLst>
        </p:spPr>
        <p:txBody>
          <a:bodyPr wrap="none">
            <a:spAutoFit/>
          </a:bodyPr>
          <a:p>
            <a:r>
              <a:rPr lang="en-US" altLang="zh-CN" sz="8000" b="1" dirty="0">
                <a:solidFill>
                  <a:srgbClr val="000000"/>
                </a:solidFill>
                <a:latin typeface="Arial" panose="020B0604020202020204" pitchFamily="34" charset="0"/>
                <a:ea typeface="汉仪旗黑-55简" panose="00020600040101010101" charset="-128"/>
              </a:rPr>
              <a:t>J</a:t>
            </a:r>
            <a:r>
              <a:rPr lang="en-US" altLang="zh-CN" sz="4000" b="1" i="1" dirty="0">
                <a:solidFill>
                  <a:srgbClr val="000000"/>
                </a:solidFill>
                <a:latin typeface="Arial" panose="020B0604020202020204" pitchFamily="34" charset="0"/>
                <a:ea typeface="汉仪旗黑-55简" panose="00020600040101010101" charset="-128"/>
              </a:rPr>
              <a:t>ust </a:t>
            </a:r>
            <a:r>
              <a:rPr lang="en-US" altLang="zh-CN" sz="8000" b="1" dirty="0">
                <a:solidFill>
                  <a:srgbClr val="000000"/>
                </a:solidFill>
                <a:latin typeface="Arial" panose="020B0604020202020204" pitchFamily="34" charset="0"/>
                <a:ea typeface="汉仪旗黑-55简" panose="00020600040101010101" charset="-128"/>
              </a:rPr>
              <a:t>I</a:t>
            </a:r>
            <a:r>
              <a:rPr lang="en-US" altLang="zh-CN" sz="4000" b="1" i="1" dirty="0">
                <a:solidFill>
                  <a:srgbClr val="000000"/>
                </a:solidFill>
                <a:latin typeface="Arial" panose="020B0604020202020204" pitchFamily="34" charset="0"/>
                <a:ea typeface="汉仪旗黑-55简" panose="00020600040101010101" charset="-128"/>
              </a:rPr>
              <a:t>n </a:t>
            </a:r>
            <a:r>
              <a:rPr lang="en-US" altLang="zh-CN" sz="8000" b="1" dirty="0">
                <a:solidFill>
                  <a:srgbClr val="000000"/>
                </a:solidFill>
                <a:latin typeface="Arial" panose="020B0604020202020204" pitchFamily="34" charset="0"/>
                <a:ea typeface="汉仪旗黑-55简" panose="00020600040101010101" charset="-128"/>
              </a:rPr>
              <a:t>T</a:t>
            </a:r>
            <a:r>
              <a:rPr lang="en-US" altLang="zh-CN" sz="4000" b="1" i="1" dirty="0">
                <a:solidFill>
                  <a:srgbClr val="000000"/>
                </a:solidFill>
                <a:latin typeface="Arial" panose="020B0604020202020204" pitchFamily="34" charset="0"/>
                <a:ea typeface="汉仪旗黑-55简" panose="00020600040101010101" charset="-128"/>
              </a:rPr>
              <a:t>ime</a:t>
            </a:r>
            <a:endParaRPr lang="en-US" altLang="zh-CN" sz="4000" b="1" i="1" dirty="0">
              <a:solidFill>
                <a:srgbClr val="000000"/>
              </a:solidFill>
              <a:latin typeface="Arial" panose="020B0604020202020204" pitchFamily="34" charset="0"/>
              <a:ea typeface="汉仪旗黑-55简" panose="00020600040101010101" charset="-128"/>
            </a:endParaRPr>
          </a:p>
        </p:txBody>
      </p:sp>
      <p:sp>
        <p:nvSpPr>
          <p:cNvPr id="10244" name="Rectangle 8"/>
          <p:cNvSpPr/>
          <p:nvPr>
            <p:custDataLst>
              <p:tags r:id="rId4"/>
            </p:custDataLst>
          </p:nvPr>
        </p:nvSpPr>
        <p:spPr>
          <a:xfrm>
            <a:off x="685800" y="2438400"/>
            <a:ext cx="3581400" cy="460375"/>
          </a:xfrm>
          <a:prstGeom prst="rect">
            <a:avLst/>
          </a:prstGeom>
          <a:noFill/>
          <a:ln w="9525" cap="flat" cmpd="sng">
            <a:solidFill>
              <a:schemeClr val="dk1"/>
            </a:solidFill>
            <a:prstDash val="solid"/>
            <a:miter/>
            <a:headEnd type="none" w="med" len="med"/>
            <a:tailEnd type="none" w="med" len="med"/>
          </a:ln>
        </p:spPr>
        <p:txBody>
          <a:bodyPr>
            <a:spAutoFit/>
          </a:bodyPr>
          <a:p>
            <a:pPr algn="ctr"/>
            <a:r>
              <a:rPr lang="zh-CN" altLang="en-US" sz="2400" b="1" dirty="0">
                <a:solidFill>
                  <a:schemeClr val="dk1"/>
                </a:solidFill>
                <a:latin typeface="Arial" panose="020B0604020202020204" pitchFamily="34" charset="0"/>
                <a:ea typeface="汉仪旗黑-55简" panose="00020600040101010101" charset="-128"/>
              </a:rPr>
              <a:t>适品  </a:t>
            </a:r>
            <a:r>
              <a:rPr lang="en-US" altLang="zh-CN" sz="2400" b="1" dirty="0">
                <a:solidFill>
                  <a:schemeClr val="dk1"/>
                </a:solidFill>
                <a:latin typeface="Arial" panose="020B0604020202020204" pitchFamily="34" charset="0"/>
                <a:ea typeface="汉仪旗黑-55简" panose="00020600040101010101" charset="-128"/>
              </a:rPr>
              <a:t>·  </a:t>
            </a:r>
            <a:r>
              <a:rPr lang="zh-CN" altLang="en-US" sz="2400" b="1" dirty="0">
                <a:solidFill>
                  <a:schemeClr val="dk1"/>
                </a:solidFill>
                <a:latin typeface="Arial" panose="020B0604020202020204" pitchFamily="34" charset="0"/>
                <a:ea typeface="汉仪旗黑-55简" panose="00020600040101010101" charset="-128"/>
              </a:rPr>
              <a:t>适量  </a:t>
            </a:r>
            <a:r>
              <a:rPr lang="en-US" altLang="zh-CN" sz="2400" b="1" dirty="0">
                <a:solidFill>
                  <a:schemeClr val="dk1"/>
                </a:solidFill>
                <a:latin typeface="Arial" panose="020B0604020202020204" pitchFamily="34" charset="0"/>
                <a:ea typeface="汉仪旗黑-55简" panose="00020600040101010101" charset="-128"/>
              </a:rPr>
              <a:t>·  </a:t>
            </a:r>
            <a:r>
              <a:rPr lang="zh-CN" altLang="en-US" sz="2400" b="1" dirty="0">
                <a:solidFill>
                  <a:schemeClr val="dk1"/>
                </a:solidFill>
                <a:latin typeface="Arial" panose="020B0604020202020204" pitchFamily="34" charset="0"/>
                <a:ea typeface="汉仪旗黑-55简" panose="00020600040101010101" charset="-128"/>
              </a:rPr>
              <a:t>适时</a:t>
            </a:r>
            <a:endParaRPr lang="zh-CN" altLang="en-US" sz="2400" b="1" dirty="0">
              <a:solidFill>
                <a:schemeClr val="dk1"/>
              </a:solidFill>
              <a:latin typeface="Arial" panose="020B0604020202020204" pitchFamily="34" charset="0"/>
              <a:ea typeface="汉仪旗黑-55简" panose="00020600040101010101" charset="-128"/>
            </a:endParaRPr>
          </a:p>
        </p:txBody>
      </p:sp>
    </p:spTree>
  </p:cSld>
  <p:clrMapOvr>
    <a:masterClrMapping/>
  </p:clrMapOvr>
  <p:transition spd="slow">
    <p:blinds/>
  </p:transition>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1266" name="Rectangle 3077"/>
          <p:cNvSpPr/>
          <p:nvPr/>
        </p:nvSpPr>
        <p:spPr>
          <a:xfrm>
            <a:off x="381000" y="1071563"/>
            <a:ext cx="4813935" cy="521970"/>
          </a:xfrm>
          <a:prstGeom prst="rect">
            <a:avLst/>
          </a:prstGeom>
          <a:noFill/>
          <a:ln w="12700">
            <a:noFill/>
          </a:ln>
        </p:spPr>
        <p:txBody>
          <a:bodyPr wrap="none">
            <a:spAutoFit/>
          </a:bodyPr>
          <a:p>
            <a:r>
              <a:rPr lang="zh-CN" altLang="en-US" sz="2800" b="1" dirty="0">
                <a:solidFill>
                  <a:schemeClr val="accent1"/>
                </a:solidFill>
                <a:latin typeface="Arial" panose="020B0604020202020204" pitchFamily="34" charset="0"/>
                <a:ea typeface="汉仪文黑-85W" panose="00020600040101010101" charset="-122"/>
              </a:rPr>
              <a:t>不同力量主导的生产方式比较</a:t>
            </a:r>
            <a:endParaRPr lang="zh-CN" altLang="en-US" sz="2800" b="1" dirty="0">
              <a:solidFill>
                <a:schemeClr val="accent1"/>
              </a:solidFill>
              <a:latin typeface="Arial" panose="020B0604020202020204" pitchFamily="34" charset="0"/>
              <a:ea typeface="汉仪文黑-85W" panose="00020600040101010101" charset="-122"/>
            </a:endParaRPr>
          </a:p>
        </p:txBody>
      </p:sp>
      <p:graphicFrame>
        <p:nvGraphicFramePr>
          <p:cNvPr id="745556" name="Group 3156"/>
          <p:cNvGraphicFramePr>
            <a:graphicFrameLocks noGrp="1"/>
          </p:cNvGraphicFramePr>
          <p:nvPr/>
        </p:nvGraphicFramePr>
        <p:xfrm>
          <a:off x="304800" y="1892300"/>
          <a:ext cx="8610600" cy="4786313"/>
        </p:xfrm>
        <a:graphic>
          <a:graphicData uri="http://schemas.openxmlformats.org/drawingml/2006/table">
            <a:tbl>
              <a:tblPr/>
              <a:tblGrid>
                <a:gridCol w="1524000"/>
                <a:gridCol w="1524000"/>
                <a:gridCol w="2117725"/>
                <a:gridCol w="1311275"/>
                <a:gridCol w="2133600"/>
              </a:tblGrid>
              <a:tr h="428625">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项        目</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生产企业主导</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消费者主导</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cPr/>
                </a:tc>
              </a:tr>
              <a:tr h="425450">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P</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（品种）</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少品种</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多生产一些好</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多品种</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量大固然好，</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品种也重要</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8625">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Q</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（质量）</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防止投诉</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不良不可避免</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抽检为中心</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高质量</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构建不产生不良的体系，全检或零缺陷免检</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3075">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C</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（成本）</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按成本定价</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成本</a:t>
                      </a: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计划利润</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低价格</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将“干毛巾拧出水”，消除浪费</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5450">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D</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（交货期）</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月单位交货</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每月集中出货</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快速交货</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JIT</a:t>
                      </a:r>
                      <a:endPar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8625">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S</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（安全）</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生产优先</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先保证出货，</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安全嘛</a:t>
                      </a: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安全第一</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符合标准</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安全第一无工伤</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符合技术法规</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8625">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F</a:t>
                      </a: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（柔性）</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以产定销</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只有这个能力</a:t>
                      </a:r>
                      <a:r>
                        <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a:t>
                      </a:r>
                      <a:endParaRPr kumimoji="1" lang="en-US" altLang="zh-CN"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快速应变</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rPr>
                        <a:t>随时满足</a:t>
                      </a:r>
                      <a:endParaRPr kumimoji="1" lang="zh-CN" altLang="en-US" sz="2000" b="1" i="0" u="none" strike="noStrike" cap="none" normalizeH="0" baseline="0" smtClean="0">
                        <a:ln>
                          <a:noFill/>
                        </a:ln>
                        <a:solidFill>
                          <a:schemeClr val="tx1"/>
                        </a:solidFill>
                        <a:effectLst/>
                        <a:latin typeface="Arial" panose="020B0604020202020204" pitchFamily="34" charset="0"/>
                        <a:ea typeface="汉仪旗黑-55简" panose="0002060004010101010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315" name="AutoShape 3157"/>
          <p:cNvSpPr/>
          <p:nvPr>
            <p:custDataLst>
              <p:tags r:id="rId2"/>
            </p:custDataLst>
          </p:nvPr>
        </p:nvSpPr>
        <p:spPr>
          <a:xfrm>
            <a:off x="5105400" y="1524000"/>
            <a:ext cx="762000" cy="304800"/>
          </a:xfrm>
          <a:prstGeom prst="curvedDownArrow">
            <a:avLst>
              <a:gd name="adj1" fmla="val 50000"/>
              <a:gd name="adj2" fmla="val 100000"/>
              <a:gd name="adj3" fmla="val 33333"/>
            </a:avLst>
          </a:prstGeom>
          <a:solidFill>
            <a:schemeClr val="accent1"/>
          </a:solidFill>
          <a:ln w="9525" cap="flat" cmpd="sng">
            <a:solidFill>
              <a:schemeClr val="dk1"/>
            </a:solidFill>
            <a:prstDash val="solid"/>
            <a:miter/>
            <a:headEnd type="none" w="med" len="med"/>
            <a:tailEnd type="none" w="med" len="med"/>
          </a:ln>
        </p:spPr>
        <p:txBody>
          <a:bodyPr wrap="none" anchor="ctr" anchorCtr="0"/>
          <a:p>
            <a:endParaRPr lang="zh-CN" altLang="en-US" sz="2400" dirty="0">
              <a:solidFill>
                <a:schemeClr val="dk1"/>
              </a:solidFill>
              <a:latin typeface="Times New Roman" panose="02020603050405020304" charset="0"/>
            </a:endParaRPr>
          </a:p>
        </p:txBody>
      </p:sp>
    </p:spTree>
  </p:cSld>
  <p:clrMapOvr>
    <a:masterClrMapping/>
  </p:clrMapOvr>
  <p:transition spd="slow">
    <p:blinds/>
  </p:transition>
</p:sld>
</file>

<file path=ppt/tags/tag1.xml><?xml version="1.0" encoding="utf-8"?>
<p:tagLst xmlns:p="http://schemas.openxmlformats.org/presentationml/2006/main">
  <p:tag name="KSO_WM_UNIT_SHADOW_SCHEMECOLOR_INDEX_BRIGHTNESS" val="0"/>
  <p:tag name="KSO_WM_UNIT_SHADOW_SCHEMECOLOR_INDEX" val="16"/>
  <p:tag name="KSO_WM_UNIT_TEXT_FILL_FORE_SCHEMECOLOR_INDEX_BRIGHTNESS" val="0"/>
  <p:tag name="KSO_WM_UNIT_TEXT_FILL_FORE_SCHEMECOLOR_INDEX" val="15"/>
  <p:tag name="KSO_WM_UNIT_TEXT_FILL_TYPE" val="1"/>
</p:tagLst>
</file>

<file path=ppt/tags/tag1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00.xml><?xml version="1.0" encoding="utf-8"?>
<p:tagLst xmlns:p="http://schemas.openxmlformats.org/presentationml/2006/main">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01.xml><?xml version="1.0" encoding="utf-8"?>
<p:tagLst xmlns:p="http://schemas.openxmlformats.org/presentationml/2006/main">
  <p:tag name="KSO_WM_UNIT_FILL_FORE_SCHEMECOLOR_INDEX_BRIGHTNESS" val="0"/>
  <p:tag name="KSO_WM_UNIT_FILL_FORE_SCHEMECOLOR_INDEX" val="10"/>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4"/>
  <p:tag name="KSO_WM_UNIT_TEXT_FILL_TYPE" val="1"/>
</p:tagLst>
</file>

<file path=ppt/tags/tag102.xml><?xml version="1.0" encoding="utf-8"?>
<p:tagLst xmlns:p="http://schemas.openxmlformats.org/presentationml/2006/main">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03.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104.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105.xml><?xml version="1.0" encoding="utf-8"?>
<p:tagLst xmlns:p="http://schemas.openxmlformats.org/presentationml/2006/main">
  <p:tag name="KSO_WM_UNIT_FILL_FORE_SCHEMECOLOR_INDEX_BRIGHTNESS" val="0"/>
  <p:tag name="KSO_WM_UNIT_FILL_FORE_SCHEMECOLOR_INDEX" val="8"/>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4"/>
  <p:tag name="KSO_WM_UNIT_TEXT_FILL_TYPE" val="1"/>
</p:tagLst>
</file>

<file path=ppt/tags/tag106.xml><?xml version="1.0" encoding="utf-8"?>
<p:tagLst xmlns:p="http://schemas.openxmlformats.org/presentationml/2006/main">
  <p:tag name="KSO_WM_UNIT_FILL_FORE_SCHEMECOLOR_INDEX_BRIGHTNESS" val="0"/>
  <p:tag name="KSO_WM_UNIT_FILL_FORE_SCHEMECOLOR_INDEX" val="8"/>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4"/>
  <p:tag name="KSO_WM_UNIT_TEXT_FILL_TYPE" val="1"/>
</p:tagLst>
</file>

<file path=ppt/tags/tag107.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108.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109.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1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10.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111.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112.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113.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114.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115.xml><?xml version="1.0" encoding="utf-8"?>
<p:tagLst xmlns:p="http://schemas.openxmlformats.org/presentationml/2006/main">
  <p:tag name="KSO_WM_UNIT_SHADOW_SCHEMECOLOR_INDEX_BRIGHTNESS" val="0"/>
  <p:tag name="KSO_WM_UNIT_SHADOW_SCHEMECOLOR_INDEX" val="16"/>
</p:tagLst>
</file>

<file path=ppt/tags/tag116.xml><?xml version="1.0" encoding="utf-8"?>
<p:tagLst xmlns:p="http://schemas.openxmlformats.org/presentationml/2006/main">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17.xml><?xml version="1.0" encoding="utf-8"?>
<p:tagLst xmlns:p="http://schemas.openxmlformats.org/presentationml/2006/main">
  <p:tag name="KSO_WM_UNIT_FILL_FORE_SCHEMECOLOR_INDEX_BRIGHTNESS" val="0"/>
  <p:tag name="KSO_WM_UNIT_FILL_FORE_SCHEMECOLOR_INDEX" val="14"/>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18.xml><?xml version="1.0" encoding="utf-8"?>
<p:tagLst xmlns:p="http://schemas.openxmlformats.org/presentationml/2006/main">
  <p:tag name="KSO_WM_UNIT_FILL_FORE_SCHEMECOLOR_INDEX_BRIGHTNESS" val="0"/>
  <p:tag name="KSO_WM_UNIT_FILL_FORE_SCHEMECOLOR_INDEX" val="14"/>
  <p:tag name="KSO_WM_UNIT_FILL_TYPE" val="1"/>
  <p:tag name="KSO_WM_UNIT_LINE_FORE_SCHEMECOLOR_INDEX_BRIGHTNESS" val="0"/>
  <p:tag name="KSO_WM_UNIT_LINE_FORE_SCHEMECOLOR_INDEX" val="13"/>
  <p:tag name="KSO_WM_UNIT_LINE_FILL_TYPE" val="2"/>
  <p:tag name="KSO_WM_UNIT_SHADOW_SCHEMECOLOR_INDEX_BRIGHTNESS" val="0"/>
  <p:tag name="KSO_WM_UNIT_SHADOW_SCHEMECOLOR_INDEX" val="16"/>
  <p:tag name="KSO_WM_UNIT_TEXT_FILL_FORE_SCHEMECOLOR_INDEX_BRIGHTNESS" val="0"/>
  <p:tag name="KSO_WM_UNIT_TEXT_FILL_FORE_SCHEMECOLOR_INDEX" val="13"/>
  <p:tag name="KSO_WM_UNIT_TEXT_FILL_TYPE" val="1"/>
</p:tagLst>
</file>

<file path=ppt/tags/tag119.xml><?xml version="1.0" encoding="utf-8"?>
<p:tagLst xmlns:p="http://schemas.openxmlformats.org/presentationml/2006/main">
  <p:tag name="KSO_WM_UNIT_FILL_FORE_SCHEMECOLOR_INDEX_BRIGHTNESS" val="0"/>
  <p:tag name="KSO_WM_UNIT_FILL_FORE_SCHEMECOLOR_INDEX" val="14"/>
  <p:tag name="KSO_WM_UNIT_FILL_TYPE" val="1"/>
  <p:tag name="KSO_WM_UNIT_LINE_FORE_SCHEMECOLOR_INDEX_BRIGHTNESS" val="0"/>
  <p:tag name="KSO_WM_UNIT_LINE_FORE_SCHEMECOLOR_INDEX" val="13"/>
  <p:tag name="KSO_WM_UNIT_LINE_FILL_TYPE" val="2"/>
  <p:tag name="KSO_WM_UNIT_SHADOW_SCHEMECOLOR_INDEX_BRIGHTNESS" val="0"/>
  <p:tag name="KSO_WM_UNIT_SHADOW_SCHEMECOLOR_INDEX" val="16"/>
  <p:tag name="KSO_WM_UNIT_TEXT_FILL_FORE_SCHEMECOLOR_INDEX_BRIGHTNESS" val="0"/>
  <p:tag name="KSO_WM_UNIT_TEXT_FILL_FORE_SCHEMECOLOR_INDEX" val="13"/>
  <p:tag name="KSO_WM_UNIT_TEXT_FILL_TYPE" val="1"/>
</p:tagLst>
</file>

<file path=ppt/tags/tag1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20.xml><?xml version="1.0" encoding="utf-8"?>
<p:tagLst xmlns:p="http://schemas.openxmlformats.org/presentationml/2006/main">
  <p:tag name="KSO_WM_UNIT_FILL_FORE_SCHEMECOLOR_INDEX_BRIGHTNESS" val="0"/>
  <p:tag name="KSO_WM_UNIT_FILL_FORE_SCHEMECOLOR_INDEX" val="14"/>
  <p:tag name="KSO_WM_UNIT_FILL_TYPE" val="1"/>
  <p:tag name="KSO_WM_UNIT_LINE_FORE_SCHEMECOLOR_INDEX_BRIGHTNESS" val="0"/>
  <p:tag name="KSO_WM_UNIT_LINE_FORE_SCHEMECOLOR_INDEX" val="13"/>
  <p:tag name="KSO_WM_UNIT_LINE_FILL_TYPE" val="2"/>
  <p:tag name="KSO_WM_UNIT_SHADOW_SCHEMECOLOR_INDEX_BRIGHTNESS" val="0"/>
  <p:tag name="KSO_WM_UNIT_SHADOW_SCHEMECOLOR_INDEX" val="16"/>
  <p:tag name="KSO_WM_UNIT_TEXT_FILL_FORE_SCHEMECOLOR_INDEX_BRIGHTNESS" val="0"/>
  <p:tag name="KSO_WM_UNIT_TEXT_FILL_FORE_SCHEMECOLOR_INDEX" val="13"/>
  <p:tag name="KSO_WM_UNIT_TEXT_FILL_TYPE" val="1"/>
</p:tagLst>
</file>

<file path=ppt/tags/tag121.xml><?xml version="1.0" encoding="utf-8"?>
<p:tagLst xmlns:p="http://schemas.openxmlformats.org/presentationml/2006/main">
  <p:tag name="KSO_WM_UNIT_FILL_FORE_SCHEMECOLOR_INDEX_BRIGHTNESS" val="0"/>
  <p:tag name="KSO_WM_UNIT_FILL_FORE_SCHEMECOLOR_INDEX" val="14"/>
  <p:tag name="KSO_WM_UNIT_FILL_TYPE" val="1"/>
  <p:tag name="KSO_WM_UNIT_LINE_FORE_SCHEMECOLOR_INDEX_BRIGHTNESS" val="0"/>
  <p:tag name="KSO_WM_UNIT_LINE_FORE_SCHEMECOLOR_INDEX" val="13"/>
  <p:tag name="KSO_WM_UNIT_LINE_FILL_TYPE" val="2"/>
  <p:tag name="KSO_WM_UNIT_SHADOW_SCHEMECOLOR_INDEX_BRIGHTNESS" val="0"/>
  <p:tag name="KSO_WM_UNIT_SHADOW_SCHEMECOLOR_INDEX" val="16"/>
  <p:tag name="KSO_WM_UNIT_TEXT_FILL_FORE_SCHEMECOLOR_INDEX_BRIGHTNESS" val="0"/>
  <p:tag name="KSO_WM_UNIT_TEXT_FILL_FORE_SCHEMECOLOR_INDEX" val="13"/>
  <p:tag name="KSO_WM_UNIT_TEXT_FILL_TYPE" val="1"/>
</p:tagLst>
</file>

<file path=ppt/tags/tag12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23.xml><?xml version="1.0" encoding="utf-8"?>
<p:tagLst xmlns:p="http://schemas.openxmlformats.org/presentationml/2006/main">
  <p:tag name="KSO_WM_UNIT_LINE_FORE_SCHEMECOLOR_INDEX_BRIGHTNESS" val="0"/>
  <p:tag name="KSO_WM_UNIT_LINE_FORE_SCHEMECOLOR_INDEX" val="6"/>
  <p:tag name="KSO_WM_UNIT_LINE_FILL_TYPE" val="2"/>
  <p:tag name="KSO_WM_UNIT_TEXT_FILL_FORE_SCHEMECOLOR_INDEX_BRIGHTNESS" val="0"/>
  <p:tag name="KSO_WM_UNIT_TEXT_FILL_FORE_SCHEMECOLOR_INDEX" val="6"/>
  <p:tag name="KSO_WM_UNIT_TEXT_FILL_TYPE" val="1"/>
</p:tagLst>
</file>

<file path=ppt/tags/tag124.xml><?xml version="1.0" encoding="utf-8"?>
<p:tagLst xmlns:p="http://schemas.openxmlformats.org/presentationml/2006/main">
  <p:tag name="KSO_WM_UNIT_FILL_FORE_SCHEMECOLOR_INDEX_BRIGHTNESS" val="0"/>
  <p:tag name="KSO_WM_UNIT_FILL_FORE_SCHEMECOLOR_INDEX" val="11"/>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25.xml><?xml version="1.0" encoding="utf-8"?>
<p:tagLst xmlns:p="http://schemas.openxmlformats.org/presentationml/2006/main">
  <p:tag name="KSO_WM_UNIT_FILL_FORE_SCHEMECOLOR_INDEX_BRIGHTNESS" val="0"/>
  <p:tag name="KSO_WM_UNIT_FILL_FORE_SCHEMECOLOR_INDEX" val="7"/>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26.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27.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28.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29.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3.xml><?xml version="1.0" encoding="utf-8"?>
<p:tagLst xmlns:p="http://schemas.openxmlformats.org/presentationml/2006/main">
  <p:tag name="KSO_WM_UNIT_SHADOW_SCHEMECOLOR_INDEX_BRIGHTNESS" val="0"/>
  <p:tag name="KSO_WM_UNIT_SHADOW_SCHEMECOLOR_INDEX" val="16"/>
</p:tagLst>
</file>

<file path=ppt/tags/tag130.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31.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32.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33.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34.xml><?xml version="1.0" encoding="utf-8"?>
<p:tagLst xmlns:p="http://schemas.openxmlformats.org/presentationml/2006/main">
  <p:tag name="KSO_WM_UNIT_FILL_FORE_SCHEMECOLOR_INDEX_BRIGHTNESS" val="0"/>
  <p:tag name="KSO_WM_UNIT_FILL_FORE_SCHEMECOLOR_INDEX" val="7"/>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35.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36.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37.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38.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39.xml><?xml version="1.0" encoding="utf-8"?>
<p:tagLst xmlns:p="http://schemas.openxmlformats.org/presentationml/2006/main">
  <p:tag name="KSO_WM_UNIT_FILL_FORE_SCHEMECOLOR_INDEX_BRIGHTNESS" val="0"/>
  <p:tag name="KSO_WM_UNIT_FILL_FORE_SCHEMECOLOR_INDEX" val="7"/>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4.xml><?xml version="1.0" encoding="utf-8"?>
<p:tagLst xmlns:p="http://schemas.openxmlformats.org/presentationml/2006/main">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40.xml><?xml version="1.0" encoding="utf-8"?>
<p:tagLst xmlns:p="http://schemas.openxmlformats.org/presentationml/2006/main">
  <p:tag name="KSO_WM_UNIT_FILL_FORE_SCHEMECOLOR_INDEX_BRIGHTNESS" val="0"/>
  <p:tag name="KSO_WM_UNIT_FILL_FORE_SCHEMECOLOR_INDEX" val="7"/>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41.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42.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43.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44.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45.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46.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47.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48.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49.xml><?xml version="1.0" encoding="utf-8"?>
<p:tagLst xmlns:p="http://schemas.openxmlformats.org/presentationml/2006/main">
  <p:tag name="KSO_WM_UNIT_FILL_FORE_SCHEMECOLOR_INDEX_BRIGHTNESS" val="0"/>
  <p:tag name="KSO_WM_UNIT_FILL_FORE_SCHEMECOLOR_INDEX" val="7"/>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5.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50.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51.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52.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53.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54.xml><?xml version="1.0" encoding="utf-8"?>
<p:tagLst xmlns:p="http://schemas.openxmlformats.org/presentationml/2006/main">
  <p:tag name="KSO_WM_UNIT_FILL_FORE_SCHEMECOLOR_INDEX_BRIGHTNESS" val="0"/>
  <p:tag name="KSO_WM_UNIT_FILL_FORE_SCHEMECOLOR_INDEX" val="7"/>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55.xml><?xml version="1.0" encoding="utf-8"?>
<p:tagLst xmlns:p="http://schemas.openxmlformats.org/presentationml/2006/main">
  <p:tag name="KSO_WM_UNIT_FILL_FORE_SCHEMECOLOR_INDEX_BRIGHTNESS" val="0"/>
  <p:tag name="KSO_WM_UNIT_FILL_FORE_SCHEMECOLOR_INDEX" val="8"/>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4"/>
  <p:tag name="KSO_WM_UNIT_TEXT_FILL_TYPE" val="1"/>
</p:tagLst>
</file>

<file path=ppt/tags/tag156.xml><?xml version="1.0" encoding="utf-8"?>
<p:tagLst xmlns:p="http://schemas.openxmlformats.org/presentationml/2006/main">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57.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58.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59.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6.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60.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61.xml><?xml version="1.0" encoding="utf-8"?>
<p:tagLst xmlns:p="http://schemas.openxmlformats.org/presentationml/2006/main">
  <p:tag name="KSO_WM_UNIT_FILL_FORE_SCHEMECOLOR_INDEX_BRIGHTNESS" val="0"/>
  <p:tag name="KSO_WM_UNIT_FILL_FORE_SCHEMECOLOR_INDEX" val="8"/>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62.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63.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64.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65.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66.xml><?xml version="1.0" encoding="utf-8"?>
<p:tagLst xmlns:p="http://schemas.openxmlformats.org/presentationml/2006/main">
  <p:tag name="KSO_WM_UNIT_FILL_FORE_SCHEMECOLOR_INDEX_BRIGHTNESS" val="0"/>
  <p:tag name="KSO_WM_UNIT_FILL_FORE_SCHEMECOLOR_INDEX" val="7"/>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6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6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6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7.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7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7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7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7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74.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175.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176.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17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7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79.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1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80.xml><?xml version="1.0" encoding="utf-8"?>
<p:tagLst xmlns:p="http://schemas.openxmlformats.org/presentationml/2006/main">
  <p:tag name="KSO_WM_UNIT_FILL_FORE_SCHEMECOLOR_INDEX_BRIGHTNESS" val="0"/>
  <p:tag name="KSO_WM_UNIT_FILL_FORE_SCHEMECOLOR_INDEX" val="9"/>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81.xml><?xml version="1.0" encoding="utf-8"?>
<p:tagLst xmlns:p="http://schemas.openxmlformats.org/presentationml/2006/main">
  <p:tag name="KSO_WM_UNIT_FILL_FORE_SCHEMECOLOR_INDEX_BRIGHTNESS" val="0"/>
  <p:tag name="KSO_WM_UNIT_FILL_FORE_SCHEMECOLOR_INDEX" val="9"/>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18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8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84.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18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86.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187.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18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89.xml><?xml version="1.0" encoding="utf-8"?>
<p:tagLst xmlns:p="http://schemas.openxmlformats.org/presentationml/2006/main">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13"/>
  <p:tag name="KSO_WM_UNIT_TEXT_FILL_TYPE" val="1"/>
</p:tagLst>
</file>

<file path=ppt/tags/tag19.xml><?xml version="1.0" encoding="utf-8"?>
<p:tagLst xmlns:p="http://schemas.openxmlformats.org/presentationml/2006/main">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14"/>
  <p:tag name="KSO_WM_UNIT_TEXT_FILL_TYPE" val="1"/>
</p:tagLst>
</file>

<file path=ppt/tags/tag190.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191.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192.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19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94.xml><?xml version="1.0" encoding="utf-8"?>
<p:tagLst xmlns:p="http://schemas.openxmlformats.org/presentationml/2006/main">
  <p:tag name="KSO_WM_UNIT_LINE_FORE_SCHEMECOLOR_INDEX_BRIGHTNESS" val="0"/>
  <p:tag name="KSO_WM_UNIT_LINE_FORE_SCHEMECOLOR_INDEX" val="6"/>
  <p:tag name="KSO_WM_UNIT_LINE_FILL_TYPE" val="2"/>
  <p:tag name="KSO_WM_UNIT_TEXT_FILL_FORE_SCHEMECOLOR_INDEX_BRIGHTNESS" val="0"/>
  <p:tag name="KSO_WM_UNIT_TEXT_FILL_FORE_SCHEMECOLOR_INDEX" val="6"/>
  <p:tag name="KSO_WM_UNIT_TEXT_FILL_TYPE" val="1"/>
</p:tagLst>
</file>

<file path=ppt/tags/tag195.xml><?xml version="1.0" encoding="utf-8"?>
<p:tagLst xmlns:p="http://schemas.openxmlformats.org/presentationml/2006/main">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13"/>
  <p:tag name="KSO_WM_UNIT_TEXT_FILL_TYPE" val="1"/>
</p:tagLst>
</file>

<file path=ppt/tags/tag19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97.xml><?xml version="1.0" encoding="utf-8"?>
<p:tagLst xmlns:p="http://schemas.openxmlformats.org/presentationml/2006/main">
  <p:tag name="KSO_WM_UNIT_LINE_FORE_SCHEMECOLOR_INDEX_BRIGHTNESS" val="0"/>
  <p:tag name="KSO_WM_UNIT_LINE_FORE_SCHEMECOLOR_INDEX" val="6"/>
  <p:tag name="KSO_WM_UNIT_LINE_FILL_TYPE" val="2"/>
  <p:tag name="KSO_WM_UNIT_TEXT_FILL_FORE_SCHEMECOLOR_INDEX_BRIGHTNESS" val="0"/>
  <p:tag name="KSO_WM_UNIT_TEXT_FILL_FORE_SCHEMECOLOR_INDEX" val="6"/>
  <p:tag name="KSO_WM_UNIT_TEXT_FILL_TYPE" val="1"/>
</p:tagLst>
</file>

<file path=ppt/tags/tag198.xml><?xml version="1.0" encoding="utf-8"?>
<p:tagLst xmlns:p="http://schemas.openxmlformats.org/presentationml/2006/main">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13"/>
  <p:tag name="KSO_WM_UNIT_TEXT_FILL_TYPE" val="1"/>
</p:tagLst>
</file>

<file path=ppt/tags/tag19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0.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200.xml><?xml version="1.0" encoding="utf-8"?>
<p:tagLst xmlns:p="http://schemas.openxmlformats.org/presentationml/2006/main">
  <p:tag name="KSO_WM_UNIT_LINE_FORE_SCHEMECOLOR_INDEX_BRIGHTNESS" val="0"/>
  <p:tag name="KSO_WM_UNIT_LINE_FORE_SCHEMECOLOR_INDEX" val="6"/>
  <p:tag name="KSO_WM_UNIT_LINE_FILL_TYPE" val="2"/>
  <p:tag name="KSO_WM_UNIT_TEXT_FILL_FORE_SCHEMECOLOR_INDEX_BRIGHTNESS" val="0"/>
  <p:tag name="KSO_WM_UNIT_TEXT_FILL_FORE_SCHEMECOLOR_INDEX" val="6"/>
  <p:tag name="KSO_WM_UNIT_TEXT_FILL_TYPE" val="1"/>
</p:tagLst>
</file>

<file path=ppt/tags/tag201.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202.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203.xml><?xml version="1.0" encoding="utf-8"?>
<p:tagLst xmlns:p="http://schemas.openxmlformats.org/presentationml/2006/main">
  <p:tag name="KSO_WM_UNIT_LINE_FORE_SCHEMECOLOR_INDEX_BRIGHTNESS" val="0"/>
  <p:tag name="KSO_WM_UNIT_LINE_FORE_SCHEMECOLOR_INDEX" val="7"/>
  <p:tag name="KSO_WM_UNIT_LINE_FILL_TYPE" val="2"/>
</p:tagLst>
</file>

<file path=ppt/tags/tag204.xml><?xml version="1.0" encoding="utf-8"?>
<p:tagLst xmlns:p="http://schemas.openxmlformats.org/presentationml/2006/main">
  <p:tag name="KSO_WM_UNIT_LINE_FORE_SCHEMECOLOR_INDEX_BRIGHTNESS" val="0"/>
  <p:tag name="KSO_WM_UNIT_LINE_FORE_SCHEMECOLOR_INDEX" val="7"/>
  <p:tag name="KSO_WM_UNIT_LINE_FILL_TYPE" val="2"/>
</p:tagLst>
</file>

<file path=ppt/tags/tag205.xml><?xml version="1.0" encoding="utf-8"?>
<p:tagLst xmlns:p="http://schemas.openxmlformats.org/presentationml/2006/main">
  <p:tag name="KSO_WM_UNIT_LINE_FORE_SCHEMECOLOR_INDEX_BRIGHTNESS" val="0"/>
  <p:tag name="KSO_WM_UNIT_LINE_FORE_SCHEMECOLOR_INDEX" val="7"/>
  <p:tag name="KSO_WM_UNIT_LINE_FILL_TYPE" val="2"/>
</p:tagLst>
</file>

<file path=ppt/tags/tag206.xml><?xml version="1.0" encoding="utf-8"?>
<p:tagLst xmlns:p="http://schemas.openxmlformats.org/presentationml/2006/main">
  <p:tag name="KSO_WM_UNIT_LINE_FORE_SCHEMECOLOR_INDEX_BRIGHTNESS" val="0"/>
  <p:tag name="KSO_WM_UNIT_LINE_FORE_SCHEMECOLOR_INDEX" val="7"/>
  <p:tag name="KSO_WM_UNIT_LINE_FILL_TYPE" val="2"/>
  <p:tag name="KSO_WM_UNIT_TEXT_FILL_FORE_SCHEMECOLOR_INDEX_BRIGHTNESS" val="0"/>
  <p:tag name="KSO_WM_UNIT_TEXT_FILL_FORE_SCHEMECOLOR_INDEX" val="13"/>
  <p:tag name="KSO_WM_UNIT_TEXT_FILL_TYPE" val="1"/>
</p:tagLst>
</file>

<file path=ppt/tags/tag207.xml><?xml version="1.0" encoding="utf-8"?>
<p:tagLst xmlns:p="http://schemas.openxmlformats.org/presentationml/2006/main">
  <p:tag name="KSO_WM_UNIT_FILL_FORE_SCHEMECOLOR_INDEX_BRIGHTNESS" val="0"/>
  <p:tag name="KSO_WM_UNIT_FILL_FORE_SCHEMECOLOR_INDEX" val="14"/>
  <p:tag name="KSO_WM_UNIT_FILL_TYPE" val="1"/>
  <p:tag name="KSO_WM_UNIT_LINE_FORE_SCHEMECOLOR_INDEX_BRIGHTNESS" val="0"/>
  <p:tag name="KSO_WM_UNIT_LINE_FORE_SCHEMECOLOR_INDEX" val="7"/>
  <p:tag name="KSO_WM_UNIT_LINE_FILL_TYPE" val="2"/>
  <p:tag name="KSO_WM_UNIT_TEXT_FILL_FORE_SCHEMECOLOR_INDEX_BRIGHTNESS" val="0"/>
  <p:tag name="KSO_WM_UNIT_TEXT_FILL_FORE_SCHEMECOLOR_INDEX" val="16"/>
  <p:tag name="KSO_WM_UNIT_TEXT_FILL_TYPE" val="1"/>
</p:tagLst>
</file>

<file path=ppt/tags/tag208.xml><?xml version="1.0" encoding="utf-8"?>
<p:tagLst xmlns:p="http://schemas.openxmlformats.org/presentationml/2006/main">
  <p:tag name="KSO_WM_UNIT_FILL_FORE_SCHEMECOLOR_INDEX_BRIGHTNESS" val="0"/>
  <p:tag name="KSO_WM_UNIT_FILL_FORE_SCHEMECOLOR_INDEX" val="14"/>
  <p:tag name="KSO_WM_UNIT_FILL_TYPE" val="1"/>
  <p:tag name="KSO_WM_UNIT_LINE_FORE_SCHEMECOLOR_INDEX_BRIGHTNESS" val="0"/>
  <p:tag name="KSO_WM_UNIT_LINE_FORE_SCHEMECOLOR_INDEX" val="7"/>
  <p:tag name="KSO_WM_UNIT_LINE_FILL_TYPE" val="2"/>
  <p:tag name="KSO_WM_UNIT_TEXT_FILL_FORE_SCHEMECOLOR_INDEX_BRIGHTNESS" val="0"/>
  <p:tag name="KSO_WM_UNIT_TEXT_FILL_FORE_SCHEMECOLOR_INDEX" val="16"/>
  <p:tag name="KSO_WM_UNIT_TEXT_FILL_TYPE" val="1"/>
</p:tagLst>
</file>

<file path=ppt/tags/tag209.xml><?xml version="1.0" encoding="utf-8"?>
<p:tagLst xmlns:p="http://schemas.openxmlformats.org/presentationml/2006/main">
  <p:tag name="KSO_WM_UNIT_FILL_FORE_SCHEMECOLOR_INDEX_BRIGHTNESS" val="0"/>
  <p:tag name="KSO_WM_UNIT_FILL_FORE_SCHEMECOLOR_INDEX" val="14"/>
  <p:tag name="KSO_WM_UNIT_FILL_TYPE" val="1"/>
  <p:tag name="KSO_WM_UNIT_LINE_FORE_SCHEMECOLOR_INDEX_BRIGHTNESS" val="0"/>
  <p:tag name="KSO_WM_UNIT_LINE_FORE_SCHEMECOLOR_INDEX" val="7"/>
  <p:tag name="KSO_WM_UNIT_LINE_FILL_TYPE" val="2"/>
  <p:tag name="KSO_WM_UNIT_TEXT_FILL_FORE_SCHEMECOLOR_INDEX_BRIGHTNESS" val="0"/>
  <p:tag name="KSO_WM_UNIT_TEXT_FILL_FORE_SCHEMECOLOR_INDEX" val="16"/>
  <p:tag name="KSO_WM_UNIT_TEXT_FILL_TYPE" val="1"/>
</p:tagLst>
</file>

<file path=ppt/tags/tag21.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210.xml><?xml version="1.0" encoding="utf-8"?>
<p:tagLst xmlns:p="http://schemas.openxmlformats.org/presentationml/2006/main">
  <p:tag name="KSO_WM_UNIT_FILL_FORE_SCHEMECOLOR_INDEX_BRIGHTNESS" val="0"/>
  <p:tag name="KSO_WM_UNIT_FILL_FORE_SCHEMECOLOR_INDEX" val="14"/>
  <p:tag name="KSO_WM_UNIT_FILL_TYPE" val="1"/>
  <p:tag name="KSO_WM_UNIT_LINE_FORE_SCHEMECOLOR_INDEX_BRIGHTNESS" val="0"/>
  <p:tag name="KSO_WM_UNIT_LINE_FORE_SCHEMECOLOR_INDEX" val="7"/>
  <p:tag name="KSO_WM_UNIT_LINE_FILL_TYPE" val="2"/>
  <p:tag name="KSO_WM_UNIT_TEXT_FILL_FORE_SCHEMECOLOR_INDEX_BRIGHTNESS" val="0"/>
  <p:tag name="KSO_WM_UNIT_TEXT_FILL_FORE_SCHEMECOLOR_INDEX" val="16"/>
  <p:tag name="KSO_WM_UNIT_TEXT_FILL_TYPE" val="1"/>
</p:tagLst>
</file>

<file path=ppt/tags/tag211.xml><?xml version="1.0" encoding="utf-8"?>
<p:tagLst xmlns:p="http://schemas.openxmlformats.org/presentationml/2006/main">
  <p:tag name="KSO_WM_UNIT_FILL_FORE_SCHEMECOLOR_INDEX_BRIGHTNESS" val="0"/>
  <p:tag name="KSO_WM_UNIT_FILL_FORE_SCHEMECOLOR_INDEX" val="14"/>
  <p:tag name="KSO_WM_UNIT_FILL_TYPE" val="1"/>
  <p:tag name="KSO_WM_UNIT_LINE_FORE_SCHEMECOLOR_INDEX_BRIGHTNESS" val="0"/>
  <p:tag name="KSO_WM_UNIT_LINE_FORE_SCHEMECOLOR_INDEX" val="7"/>
  <p:tag name="KSO_WM_UNIT_LINE_FILL_TYPE" val="2"/>
  <p:tag name="KSO_WM_UNIT_TEXT_FILL_FORE_SCHEMECOLOR_INDEX_BRIGHTNESS" val="0"/>
  <p:tag name="KSO_WM_UNIT_TEXT_FILL_FORE_SCHEMECOLOR_INDEX" val="16"/>
  <p:tag name="KSO_WM_UNIT_TEXT_FILL_TYPE" val="1"/>
</p:tagLst>
</file>

<file path=ppt/tags/tag212.xml><?xml version="1.0" encoding="utf-8"?>
<p:tagLst xmlns:p="http://schemas.openxmlformats.org/presentationml/2006/main">
  <p:tag name="KSO_WM_UNIT_LINE_FORE_SCHEMECOLOR_INDEX_BRIGHTNESS" val="0"/>
  <p:tag name="KSO_WM_UNIT_LINE_FORE_SCHEMECOLOR_INDEX" val="7"/>
  <p:tag name="KSO_WM_UNIT_LINE_FILL_TYPE" val="2"/>
</p:tagLst>
</file>

<file path=ppt/tags/tag213.xml><?xml version="1.0" encoding="utf-8"?>
<p:tagLst xmlns:p="http://schemas.openxmlformats.org/presentationml/2006/main">
  <p:tag name="KSO_WM_UNIT_LINE_FORE_SCHEMECOLOR_INDEX_BRIGHTNESS" val="0"/>
  <p:tag name="KSO_WM_UNIT_LINE_FORE_SCHEMECOLOR_INDEX" val="7"/>
  <p:tag name="KSO_WM_UNIT_LINE_FILL_TYPE" val="2"/>
  <p:tag name="KSO_WM_UNIT_TEXT_FILL_FORE_SCHEMECOLOR_INDEX_BRIGHTNESS" val="0"/>
  <p:tag name="KSO_WM_UNIT_TEXT_FILL_FORE_SCHEMECOLOR_INDEX" val="13"/>
  <p:tag name="KSO_WM_UNIT_TEXT_FILL_TYPE" val="1"/>
</p:tagLst>
</file>

<file path=ppt/tags/tag214.xml><?xml version="1.0" encoding="utf-8"?>
<p:tagLst xmlns:p="http://schemas.openxmlformats.org/presentationml/2006/main">
  <p:tag name="KSO_WM_UNIT_FILL_FORE_SCHEMECOLOR_INDEX_BRIGHTNESS" val="0"/>
  <p:tag name="KSO_WM_UNIT_FILL_FORE_SCHEMECOLOR_INDEX" val="14"/>
  <p:tag name="KSO_WM_UNIT_FILL_TYPE" val="1"/>
  <p:tag name="KSO_WM_UNIT_LINE_FORE_SCHEMECOLOR_INDEX_BRIGHTNESS" val="0"/>
  <p:tag name="KSO_WM_UNIT_LINE_FORE_SCHEMECOLOR_INDEX" val="7"/>
  <p:tag name="KSO_WM_UNIT_LINE_FILL_TYPE" val="2"/>
  <p:tag name="KSO_WM_UNIT_TEXT_FILL_FORE_SCHEMECOLOR_INDEX_BRIGHTNESS" val="0"/>
  <p:tag name="KSO_WM_UNIT_TEXT_FILL_FORE_SCHEMECOLOR_INDEX" val="16"/>
  <p:tag name="KSO_WM_UNIT_TEXT_FILL_TYPE" val="1"/>
</p:tagLst>
</file>

<file path=ppt/tags/tag215.xml><?xml version="1.0" encoding="utf-8"?>
<p:tagLst xmlns:p="http://schemas.openxmlformats.org/presentationml/2006/main">
  <p:tag name="KSO_WM_UNIT_FILL_FORE_SCHEMECOLOR_INDEX_BRIGHTNESS" val="0"/>
  <p:tag name="KSO_WM_UNIT_FILL_FORE_SCHEMECOLOR_INDEX" val="14"/>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6"/>
  <p:tag name="KSO_WM_UNIT_TEXT_FILL_TYPE" val="1"/>
</p:tagLst>
</file>

<file path=ppt/tags/tag216.xml><?xml version="1.0" encoding="utf-8"?>
<p:tagLst xmlns:p="http://schemas.openxmlformats.org/presentationml/2006/main">
  <p:tag name="KSO_WM_UNIT_TEXT_FILL_FORE_SCHEMECOLOR_INDEX_BRIGHTNESS" val="0"/>
  <p:tag name="KSO_WM_UNIT_TEXT_FILL_FORE_SCHEMECOLOR_INDEX" val="6"/>
  <p:tag name="KSO_WM_UNIT_TEXT_FILL_TYPE" val="1"/>
</p:tagLst>
</file>

<file path=ppt/tags/tag217.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218.xml><?xml version="1.0" encoding="utf-8"?>
<p:tagLst xmlns:p="http://schemas.openxmlformats.org/presentationml/2006/main">
  <p:tag name="KSO_WM_UNIT_LINE_FORE_SCHEMECOLOR_INDEX_BRIGHTNESS" val="0"/>
  <p:tag name="KSO_WM_UNIT_LINE_FORE_SCHEMECOLOR_INDEX" val="6"/>
  <p:tag name="KSO_WM_UNIT_LINE_FILL_TYPE" val="2"/>
</p:tagLst>
</file>

<file path=ppt/tags/tag219.xml><?xml version="1.0" encoding="utf-8"?>
<p:tagLst xmlns:p="http://schemas.openxmlformats.org/presentationml/2006/main">
  <p:tag name="KSO_WM_UNIT_LINE_FORE_SCHEMECOLOR_INDEX_BRIGHTNESS" val="0"/>
  <p:tag name="KSO_WM_UNIT_LINE_FORE_SCHEMECOLOR_INDEX" val="6"/>
  <p:tag name="KSO_WM_UNIT_LINE_FILL_TYPE" val="2"/>
</p:tagLst>
</file>

<file path=ppt/tags/tag22.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220.xml><?xml version="1.0" encoding="utf-8"?>
<p:tagLst xmlns:p="http://schemas.openxmlformats.org/presentationml/2006/main">
  <p:tag name="KSO_WM_UNIT_LINE_FORE_SCHEMECOLOR_INDEX_BRIGHTNESS" val="0"/>
  <p:tag name="KSO_WM_UNIT_LINE_FORE_SCHEMECOLOR_INDEX" val="6"/>
  <p:tag name="KSO_WM_UNIT_LINE_FILL_TYPE" val="2"/>
</p:tagLst>
</file>

<file path=ppt/tags/tag221.xml><?xml version="1.0" encoding="utf-8"?>
<p:tagLst xmlns:p="http://schemas.openxmlformats.org/presentationml/2006/main">
  <p:tag name="KSO_WM_UNIT_LINE_FORE_SCHEMECOLOR_INDEX_BRIGHTNESS" val="0"/>
  <p:tag name="KSO_WM_UNIT_LINE_FORE_SCHEMECOLOR_INDEX" val="6"/>
  <p:tag name="KSO_WM_UNIT_LINE_FILL_TYPE" val="2"/>
</p:tagLst>
</file>

<file path=ppt/tags/tag222.xml><?xml version="1.0" encoding="utf-8"?>
<p:tagLst xmlns:p="http://schemas.openxmlformats.org/presentationml/2006/main">
  <p:tag name="KSO_WPP_MARK_KEY" val="1674b384-5408-4882-860d-43e22b814c4a"/>
  <p:tag name="FULLTEXTBEAUTIFYED" val="1"/>
  <p:tag name="COMMONDATA" val="eyJoZGlkIjoiODc5OTdkZDQxOTMwNGQxNTBmNzRiMmEzNWM0ZjQ1MmMifQ=="/>
</p:tagLst>
</file>

<file path=ppt/tags/tag23.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24.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25.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26.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27.xml><?xml version="1.0" encoding="utf-8"?>
<p:tagLst xmlns:p="http://schemas.openxmlformats.org/presentationml/2006/main">
  <p:tag name="KSO_WM_UNIT_FILL_FORE_SCHEMECOLOR_INDEX_BRIGHTNESS" val="0"/>
  <p:tag name="KSO_WM_UNIT_FILL_FORE_SCHEMECOLOR_INDEX" val="10"/>
  <p:tag name="KSO_WM_UNIT_FILL_TYPE" val="1"/>
  <p:tag name="KSO_WM_UNIT_TEXT_FILL_FORE_SCHEMECOLOR_INDEX_BRIGHTNESS" val="0"/>
  <p:tag name="KSO_WM_UNIT_TEXT_FILL_FORE_SCHEMECOLOR_INDEX" val="14"/>
  <p:tag name="KSO_WM_UNIT_TEXT_FILL_TYPE" val="1"/>
</p:tagLst>
</file>

<file path=ppt/tags/tag28.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29.xml><?xml version="1.0" encoding="utf-8"?>
<p:tagLst xmlns:p="http://schemas.openxmlformats.org/presentationml/2006/main">
  <p:tag name="KSO_WM_UNIT_FILL_FORE_SCHEMECOLOR_INDEX_BRIGHTNESS" val="0"/>
  <p:tag name="KSO_WM_UNIT_FILL_FORE_SCHEMECOLOR_INDEX" val="6"/>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4"/>
  <p:tag name="KSO_WM_UNIT_TEXT_FILL_TYPE" val="1"/>
</p:tagLst>
</file>

<file path=ppt/tags/tag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0.xml><?xml version="1.0" encoding="utf-8"?>
<p:tagLst xmlns:p="http://schemas.openxmlformats.org/presentationml/2006/main">
  <p:tag name="KSO_WM_UNIT_FILL_FORE_SCHEMECOLOR_INDEX_BRIGHTNESS" val="0"/>
  <p:tag name="KSO_WM_UNIT_FILL_FORE_SCHEMECOLOR_INDEX" val="6"/>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4"/>
  <p:tag name="KSO_WM_UNIT_TEXT_FILL_TYPE" val="1"/>
</p:tagLst>
</file>

<file path=ppt/tags/tag31.xml><?xml version="1.0" encoding="utf-8"?>
<p:tagLst xmlns:p="http://schemas.openxmlformats.org/presentationml/2006/main">
  <p:tag name="KSO_WM_UNIT_FILL_FORE_SCHEMECOLOR_INDEX_BRIGHTNESS" val="0"/>
  <p:tag name="KSO_WM_UNIT_FILL_FORE_SCHEMECOLOR_INDEX" val="6"/>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4"/>
  <p:tag name="KSO_WM_UNIT_TEXT_FILL_TYPE" val="1"/>
</p:tagLst>
</file>

<file path=ppt/tags/tag32.xml><?xml version="1.0" encoding="utf-8"?>
<p:tagLst xmlns:p="http://schemas.openxmlformats.org/presentationml/2006/main">
  <p:tag name="KSO_WM_UNIT_FILL_FORE_SCHEMECOLOR_INDEX_BRIGHTNESS" val="0"/>
  <p:tag name="KSO_WM_UNIT_FILL_FORE_SCHEMECOLOR_INDEX" val="6"/>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4"/>
  <p:tag name="KSO_WM_UNIT_TEXT_FILL_TYPE" val="1"/>
</p:tagLst>
</file>

<file path=ppt/tags/tag33.xml><?xml version="1.0" encoding="utf-8"?>
<p:tagLst xmlns:p="http://schemas.openxmlformats.org/presentationml/2006/main">
  <p:tag name="KSO_WM_UNIT_FILL_FORE_SCHEMECOLOR_INDEX_BRIGHTNESS" val="0"/>
  <p:tag name="KSO_WM_UNIT_FILL_FORE_SCHEMECOLOR_INDEX" val="14"/>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34.xml><?xml version="1.0" encoding="utf-8"?>
<p:tagLst xmlns:p="http://schemas.openxmlformats.org/presentationml/2006/main">
  <p:tag name="KSO_WM_UNIT_FILL_FORE_SCHEMECOLOR_INDEX_BRIGHTNESS" val="0"/>
  <p:tag name="KSO_WM_UNIT_FILL_FORE_SCHEMECOLOR_INDEX" val="14"/>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35.xml><?xml version="1.0" encoding="utf-8"?>
<p:tagLst xmlns:p="http://schemas.openxmlformats.org/presentationml/2006/main">
  <p:tag name="KSO_WM_UNIT_FILL_FORE_SCHEMECOLOR_INDEX_BRIGHTNESS" val="0"/>
  <p:tag name="KSO_WM_UNIT_FILL_FORE_SCHEMECOLOR_INDEX" val="14"/>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36.xml><?xml version="1.0" encoding="utf-8"?>
<p:tagLst xmlns:p="http://schemas.openxmlformats.org/presentationml/2006/main">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37.xml><?xml version="1.0" encoding="utf-8"?>
<p:tagLst xmlns:p="http://schemas.openxmlformats.org/presentationml/2006/main">
  <p:tag name="KSO_WM_UNIT_FILL_FORE_SCHEMECOLOR_INDEX_BRIGHTNESS" val="0"/>
  <p:tag name="KSO_WM_UNIT_FILL_FORE_SCHEMECOLOR_INDEX" val="6"/>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4"/>
  <p:tag name="KSO_WM_UNIT_TEXT_FILL_TYPE" val="1"/>
</p:tagLst>
</file>

<file path=ppt/tags/tag38.xml><?xml version="1.0" encoding="utf-8"?>
<p:tagLst xmlns:p="http://schemas.openxmlformats.org/presentationml/2006/main">
  <p:tag name="KSO_WM_UNIT_FILL_FORE_SCHEMECOLOR_INDEX_BRIGHTNESS" val="0"/>
  <p:tag name="KSO_WM_UNIT_FILL_FORE_SCHEMECOLOR_INDEX" val="6"/>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4"/>
  <p:tag name="KSO_WM_UNIT_TEXT_FILL_TYPE" val="1"/>
</p:tagLst>
</file>

<file path=ppt/tags/tag39.xml><?xml version="1.0" encoding="utf-8"?>
<p:tagLst xmlns:p="http://schemas.openxmlformats.org/presentationml/2006/main">
  <p:tag name="KSO_WM_UNIT_FILL_FORE_SCHEMECOLOR_INDEX_BRIGHTNESS" val="0"/>
  <p:tag name="KSO_WM_UNIT_FILL_FORE_SCHEMECOLOR_INDEX" val="6"/>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4"/>
  <p:tag name="KSO_WM_UNIT_TEXT_FILL_TYPE" val="1"/>
</p:tagLst>
</file>

<file path=ppt/tags/tag4.xml><?xml version="1.0" encoding="utf-8"?>
<p:tagLst xmlns:p="http://schemas.openxmlformats.org/presentationml/2006/main">
  <p:tag name="KSO_WM_UNIT_TEXT_FILL_FORE_SCHEMECOLOR_INDEX_BRIGHTNESS" val="0"/>
  <p:tag name="KSO_WM_UNIT_TEXT_FILL_FORE_SCHEMECOLOR_INDEX" val="15"/>
  <p:tag name="KSO_WM_UNIT_TEXT_FILL_TYPE" val="1"/>
</p:tagLst>
</file>

<file path=ppt/tags/tag40.xml><?xml version="1.0" encoding="utf-8"?>
<p:tagLst xmlns:p="http://schemas.openxmlformats.org/presentationml/2006/main">
  <p:tag name="KSO_WM_UNIT_FILL_FORE_SCHEMECOLOR_INDEX_BRIGHTNESS" val="0"/>
  <p:tag name="KSO_WM_UNIT_FILL_FORE_SCHEMECOLOR_INDEX" val="6"/>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4"/>
  <p:tag name="KSO_WM_UNIT_TEXT_FILL_TYPE" val="1"/>
</p:tagLst>
</file>

<file path=ppt/tags/tag41.xml><?xml version="1.0" encoding="utf-8"?>
<p:tagLst xmlns:p="http://schemas.openxmlformats.org/presentationml/2006/main">
  <p:tag name="KSO_WM_UNIT_FILL_FORE_SCHEMECOLOR_INDEX_BRIGHTNESS" val="0"/>
  <p:tag name="KSO_WM_UNIT_FILL_FORE_SCHEMECOLOR_INDEX" val="14"/>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42.xml><?xml version="1.0" encoding="utf-8"?>
<p:tagLst xmlns:p="http://schemas.openxmlformats.org/presentationml/2006/main">
  <p:tag name="KSO_WM_UNIT_FILL_FORE_SCHEMECOLOR_INDEX_BRIGHTNESS" val="0"/>
  <p:tag name="KSO_WM_UNIT_FILL_FORE_SCHEMECOLOR_INDEX" val="14"/>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43.xml><?xml version="1.0" encoding="utf-8"?>
<p:tagLst xmlns:p="http://schemas.openxmlformats.org/presentationml/2006/main">
  <p:tag name="KSO_WM_UNIT_FILL_FORE_SCHEMECOLOR_INDEX_BRIGHTNESS" val="0"/>
  <p:tag name="KSO_WM_UNIT_FILL_FORE_SCHEMECOLOR_INDEX" val="14"/>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44.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45.xml><?xml version="1.0" encoding="utf-8"?>
<p:tagLst xmlns:p="http://schemas.openxmlformats.org/presentationml/2006/main">
  <p:tag name="KSO_WM_UNIT_FILL_FORE_SCHEMECOLOR_INDEX_BRIGHTNESS" val="0"/>
  <p:tag name="KSO_WM_UNIT_FILL_FORE_SCHEMECOLOR_INDEX" val="14"/>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46.xml><?xml version="1.0" encoding="utf-8"?>
<p:tagLst xmlns:p="http://schemas.openxmlformats.org/presentationml/2006/main">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47.xml><?xml version="1.0" encoding="utf-8"?>
<p:tagLst xmlns:p="http://schemas.openxmlformats.org/presentationml/2006/main">
  <p:tag name="KSO_WM_UNIT_FILL_FORE_SCHEMECOLOR_INDEX_BRIGHTNESS" val="0"/>
  <p:tag name="KSO_WM_UNIT_FILL_FORE_SCHEMECOLOR_INDEX" val="6"/>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4"/>
  <p:tag name="KSO_WM_UNIT_TEXT_FILL_TYPE" val="1"/>
</p:tagLst>
</file>

<file path=ppt/tags/tag48.xml><?xml version="1.0" encoding="utf-8"?>
<p:tagLst xmlns:p="http://schemas.openxmlformats.org/presentationml/2006/main">
  <p:tag name="KSO_WM_UNIT_FILL_FORE_SCHEMECOLOR_INDEX_BRIGHTNESS" val="0"/>
  <p:tag name="KSO_WM_UNIT_FILL_FORE_SCHEMECOLOR_INDEX" val="6"/>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4"/>
  <p:tag name="KSO_WM_UNIT_TEXT_FILL_TYPE" val="1"/>
</p:tagLst>
</file>

<file path=ppt/tags/tag49.xml><?xml version="1.0" encoding="utf-8"?>
<p:tagLst xmlns:p="http://schemas.openxmlformats.org/presentationml/2006/main">
  <p:tag name="KSO_WM_UNIT_FILL_FORE_SCHEMECOLOR_INDEX_BRIGHTNESS" val="0"/>
  <p:tag name="KSO_WM_UNIT_FILL_FORE_SCHEMECOLOR_INDEX" val="6"/>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4"/>
  <p:tag name="KSO_WM_UNIT_TEXT_FILL_TYPE" val="1"/>
</p:tagLst>
</file>

<file path=ppt/tags/tag5.xml><?xml version="1.0" encoding="utf-8"?>
<p:tagLst xmlns:p="http://schemas.openxmlformats.org/presentationml/2006/main">
  <p:tag name="KSO_WM_UNIT_TEXT_FILL_FORE_SCHEMECOLOR_INDEX_BRIGHTNESS" val="0"/>
  <p:tag name="KSO_WM_UNIT_TEXT_FILL_FORE_SCHEMECOLOR_INDEX" val="15"/>
  <p:tag name="KSO_WM_UNIT_TEXT_FILL_TYPE" val="1"/>
</p:tagLst>
</file>

<file path=ppt/tags/tag50.xml><?xml version="1.0" encoding="utf-8"?>
<p:tagLst xmlns:p="http://schemas.openxmlformats.org/presentationml/2006/main">
  <p:tag name="KSO_WM_UNIT_FILL_FORE_SCHEMECOLOR_INDEX_BRIGHTNESS" val="0"/>
  <p:tag name="KSO_WM_UNIT_FILL_FORE_SCHEMECOLOR_INDEX" val="6"/>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4"/>
  <p:tag name="KSO_WM_UNIT_TEXT_FILL_TYPE" val="1"/>
</p:tagLst>
</file>

<file path=ppt/tags/tag51.xml><?xml version="1.0" encoding="utf-8"?>
<p:tagLst xmlns:p="http://schemas.openxmlformats.org/presentationml/2006/main">
  <p:tag name="KSO_WM_UNIT_LINE_FORE_SCHEMECOLOR_INDEX_BRIGHTNESS" val="0"/>
  <p:tag name="KSO_WM_UNIT_LINE_FORE_SCHEMECOLOR_INDEX" val="14"/>
  <p:tag name="KSO_WM_UNIT_LINE_FILL_TYPE" val="2"/>
</p:tagLst>
</file>

<file path=ppt/tags/tag52.xml><?xml version="1.0" encoding="utf-8"?>
<p:tagLst xmlns:p="http://schemas.openxmlformats.org/presentationml/2006/main">
  <p:tag name="KSO_WM_UNIT_LINE_FORE_SCHEMECOLOR_INDEX_BRIGHTNESS" val="0"/>
  <p:tag name="KSO_WM_UNIT_LINE_FORE_SCHEMECOLOR_INDEX" val="14"/>
  <p:tag name="KSO_WM_UNIT_LINE_FILL_TYPE" val="2"/>
</p:tagLst>
</file>

<file path=ppt/tags/tag53.xml><?xml version="1.0" encoding="utf-8"?>
<p:tagLst xmlns:p="http://schemas.openxmlformats.org/presentationml/2006/main">
  <p:tag name="KSO_WM_UNIT_LINE_FORE_SCHEMECOLOR_INDEX_BRIGHTNESS" val="0"/>
  <p:tag name="KSO_WM_UNIT_LINE_FORE_SCHEMECOLOR_INDEX" val="14"/>
  <p:tag name="KSO_WM_UNIT_LINE_FILL_TYPE" val="2"/>
</p:tagLst>
</file>

<file path=ppt/tags/tag54.xml><?xml version="1.0" encoding="utf-8"?>
<p:tagLst xmlns:p="http://schemas.openxmlformats.org/presentationml/2006/main">
  <p:tag name="KSO_WM_UNIT_LINE_FORE_SCHEMECOLOR_INDEX_BRIGHTNESS" val="0"/>
  <p:tag name="KSO_WM_UNIT_LINE_FORE_SCHEMECOLOR_INDEX" val="14"/>
  <p:tag name="KSO_WM_UNIT_LINE_FILL_TYPE" val="2"/>
</p:tagLst>
</file>

<file path=ppt/tags/tag55.xml><?xml version="1.0" encoding="utf-8"?>
<p:tagLst xmlns:p="http://schemas.openxmlformats.org/presentationml/2006/main">
  <p:tag name="KSO_WM_UNIT_LINE_FORE_SCHEMECOLOR_INDEX_BRIGHTNESS" val="0"/>
  <p:tag name="KSO_WM_UNIT_LINE_FORE_SCHEMECOLOR_INDEX" val="14"/>
  <p:tag name="KSO_WM_UNIT_LINE_FILL_TYPE" val="2"/>
</p:tagLst>
</file>

<file path=ppt/tags/tag56.xml><?xml version="1.0" encoding="utf-8"?>
<p:tagLst xmlns:p="http://schemas.openxmlformats.org/presentationml/2006/main">
  <p:tag name="KSO_WM_UNIT_LINE_FORE_SCHEMECOLOR_INDEX_BRIGHTNESS" val="0"/>
  <p:tag name="KSO_WM_UNIT_LINE_FORE_SCHEMECOLOR_INDEX" val="14"/>
  <p:tag name="KSO_WM_UNIT_LINE_FILL_TYPE" val="2"/>
</p:tagLst>
</file>

<file path=ppt/tags/tag57.xml><?xml version="1.0" encoding="utf-8"?>
<p:tagLst xmlns:p="http://schemas.openxmlformats.org/presentationml/2006/main">
  <p:tag name="KSO_WM_UNIT_FILL_FORE_SCHEMECOLOR_INDEX_BRIGHTNESS" val="0"/>
  <p:tag name="KSO_WM_UNIT_FILL_FORE_SCHEMECOLOR_INDEX" val="5"/>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5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59.xml><?xml version="1.0" encoding="utf-8"?>
<p:tagLst xmlns:p="http://schemas.openxmlformats.org/presentationml/2006/main">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6.xml><?xml version="1.0" encoding="utf-8"?>
<p:tagLst xmlns:p="http://schemas.openxmlformats.org/presentationml/2006/main">
  <p:tag name="KSO_WM_UNIT_LINE_FORE_SCHEMECOLOR_INDEX_BRIGHTNESS" val="0"/>
  <p:tag name="KSO_WM_UNIT_LINE_FORE_SCHEMECOLOR_INDEX" val="15"/>
  <p:tag name="KSO_WM_UNIT_LINE_FILL_TYPE" val="2"/>
  <p:tag name="KSO_WM_UNIT_TEXT_FILL_FORE_SCHEMECOLOR_INDEX_BRIGHTNESS" val="0"/>
  <p:tag name="KSO_WM_UNIT_TEXT_FILL_FORE_SCHEMECOLOR_INDEX" val="13"/>
  <p:tag name="KSO_WM_UNIT_TEXT_FILL_TYPE" val="1"/>
</p:tagLst>
</file>

<file path=ppt/tags/tag6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6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6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6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6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65.xml><?xml version="1.0" encoding="utf-8"?>
<p:tagLst xmlns:p="http://schemas.openxmlformats.org/presentationml/2006/main">
  <p:tag name="KSO_WM_UNIT_TABLE_BEAUTIFY" val="smartTable{e23a87f7-6889-4d7c-be64-eef7148eb7aa}"/>
</p:tagLst>
</file>

<file path=ppt/tags/tag6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67.xml><?xml version="1.0" encoding="utf-8"?>
<p:tagLst xmlns:p="http://schemas.openxmlformats.org/presentationml/2006/main">
  <p:tag name="KSO_WM_UNIT_FILL_FORE_SCHEMECOLOR_INDEX_BRIGHTNESS" val="0"/>
  <p:tag name="KSO_WM_UNIT_FILL_FORE_SCHEMECOLOR_INDEX" val="6"/>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68.xml><?xml version="1.0" encoding="utf-8"?>
<p:tagLst xmlns:p="http://schemas.openxmlformats.org/presentationml/2006/main">
  <p:tag name="KSO_WM_UNIT_FILL_FORE_SCHEMECOLOR_INDEX_BRIGHTNESS" val="0"/>
  <p:tag name="KSO_WM_UNIT_FILL_FORE_SCHEMECOLOR_INDEX" val="8"/>
  <p:tag name="KSO_WM_UNIT_FILL_TYPE" val="1"/>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69.xml><?xml version="1.0" encoding="utf-8"?>
<p:tagLst xmlns:p="http://schemas.openxmlformats.org/presentationml/2006/main">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7.xml><?xml version="1.0" encoding="utf-8"?>
<p:tagLst xmlns:p="http://schemas.openxmlformats.org/presentationml/2006/main">
  <p:tag name="KSO_WM_UNIT_LINE_FORE_SCHEMECOLOR_INDEX_BRIGHTNESS" val="0"/>
  <p:tag name="KSO_WM_UNIT_LINE_FORE_SCHEMECOLOR_INDEX" val="15"/>
  <p:tag name="KSO_WM_UNIT_LINE_FILL_TYPE" val="2"/>
  <p:tag name="KSO_WM_UNIT_TEXT_FILL_FORE_SCHEMECOLOR_INDEX_BRIGHTNESS" val="0"/>
  <p:tag name="KSO_WM_UNIT_TEXT_FILL_FORE_SCHEMECOLOR_INDEX" val="13"/>
  <p:tag name="KSO_WM_UNIT_TEXT_FILL_TYPE" val="1"/>
</p:tagLst>
</file>

<file path=ppt/tags/tag70.xml><?xml version="1.0" encoding="utf-8"?>
<p:tagLst xmlns:p="http://schemas.openxmlformats.org/presentationml/2006/main">
  <p:tag name="KSO_WM_UNIT_LINE_FORE_SCHEMECOLOR_INDEX_BRIGHTNESS" val="0"/>
  <p:tag name="KSO_WM_UNIT_LINE_FORE_SCHEMECOLOR_INDEX" val="14"/>
  <p:tag name="KSO_WM_UNIT_LINE_FILL_TYPE" val="2"/>
</p:tagLst>
</file>

<file path=ppt/tags/tag71.xml><?xml version="1.0" encoding="utf-8"?>
<p:tagLst xmlns:p="http://schemas.openxmlformats.org/presentationml/2006/main">
  <p:tag name="KSO_WM_UNIT_LINE_FORE_SCHEMECOLOR_INDEX_BRIGHTNESS" val="0"/>
  <p:tag name="KSO_WM_UNIT_LINE_FORE_SCHEMECOLOR_INDEX" val="14"/>
  <p:tag name="KSO_WM_UNIT_LINE_FILL_TYPE" val="2"/>
</p:tagLst>
</file>

<file path=ppt/tags/tag72.xml><?xml version="1.0" encoding="utf-8"?>
<p:tagLst xmlns:p="http://schemas.openxmlformats.org/presentationml/2006/main">
  <p:tag name="KSO_WM_UNIT_TEXT_FILL_FORE_SCHEMECOLOR_INDEX_BRIGHTNESS" val="0"/>
  <p:tag name="KSO_WM_UNIT_TEXT_FILL_FORE_SCHEMECOLOR_INDEX" val="14"/>
  <p:tag name="KSO_WM_UNIT_TEXT_FILL_TYPE" val="1"/>
</p:tagLst>
</file>

<file path=ppt/tags/tag73.xml><?xml version="1.0" encoding="utf-8"?>
<p:tagLst xmlns:p="http://schemas.openxmlformats.org/presentationml/2006/main">
  <p:tag name="KSO_WM_UNIT_TEXT_FILL_FORE_SCHEMECOLOR_INDEX_BRIGHTNESS" val="0"/>
  <p:tag name="KSO_WM_UNIT_TEXT_FILL_FORE_SCHEMECOLOR_INDEX" val="14"/>
  <p:tag name="KSO_WM_UNIT_TEXT_FILL_TYPE" val="1"/>
</p:tagLst>
</file>

<file path=ppt/tags/tag74.xml><?xml version="1.0" encoding="utf-8"?>
<p:tagLst xmlns:p="http://schemas.openxmlformats.org/presentationml/2006/main">
  <p:tag name="KSO_WM_UNIT_TEXT_FILL_FORE_SCHEMECOLOR_INDEX_BRIGHTNESS" val="0"/>
  <p:tag name="KSO_WM_UNIT_TEXT_FILL_FORE_SCHEMECOLOR_INDEX" val="14"/>
  <p:tag name="KSO_WM_UNIT_TEXT_FILL_TYPE" val="1"/>
</p:tagLst>
</file>

<file path=ppt/tags/tag75.xml><?xml version="1.0" encoding="utf-8"?>
<p:tagLst xmlns:p="http://schemas.openxmlformats.org/presentationml/2006/main">
  <p:tag name="KSO_WM_UNIT_TEXT_FILL_FORE_SCHEMECOLOR_INDEX_BRIGHTNESS" val="0"/>
  <p:tag name="KSO_WM_UNIT_TEXT_FILL_FORE_SCHEMECOLOR_INDEX" val="14"/>
  <p:tag name="KSO_WM_UNIT_TEXT_FILL_TYPE" val="1"/>
</p:tagLst>
</file>

<file path=ppt/tags/tag76.xml><?xml version="1.0" encoding="utf-8"?>
<p:tagLst xmlns:p="http://schemas.openxmlformats.org/presentationml/2006/main">
  <p:tag name="KSO_WM_UNIT_TEXT_FILL_FORE_SCHEMECOLOR_INDEX_BRIGHTNESS" val="0"/>
  <p:tag name="KSO_WM_UNIT_TEXT_FILL_FORE_SCHEMECOLOR_INDEX" val="14"/>
  <p:tag name="KSO_WM_UNIT_TEXT_FILL_TYPE" val="1"/>
</p:tagLst>
</file>

<file path=ppt/tags/tag77.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78.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79.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80.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81.xml><?xml version="1.0" encoding="utf-8"?>
<p:tagLst xmlns:p="http://schemas.openxmlformats.org/presentationml/2006/main">
  <p:tag name="KSO_WM_UNIT_TEXT_FILL_FORE_SCHEMECOLOR_INDEX_BRIGHTNESS" val="0"/>
  <p:tag name="KSO_WM_UNIT_TEXT_FILL_FORE_SCHEMECOLOR_INDEX" val="14"/>
  <p:tag name="KSO_WM_UNIT_TEXT_FILL_TYPE" val="1"/>
</p:tagLst>
</file>

<file path=ppt/tags/tag82.xml><?xml version="1.0" encoding="utf-8"?>
<p:tagLst xmlns:p="http://schemas.openxmlformats.org/presentationml/2006/main">
  <p:tag name="KSO_WM_UNIT_TEXT_FILL_FORE_SCHEMECOLOR_INDEX_BRIGHTNESS" val="0"/>
  <p:tag name="KSO_WM_UNIT_TEXT_FILL_FORE_SCHEMECOLOR_INDEX" val="14"/>
  <p:tag name="KSO_WM_UNIT_TEXT_FILL_TYPE" val="1"/>
</p:tagLst>
</file>

<file path=ppt/tags/tag83.xml><?xml version="1.0" encoding="utf-8"?>
<p:tagLst xmlns:p="http://schemas.openxmlformats.org/presentationml/2006/main">
  <p:tag name="KSO_WM_UNIT_TEXT_FILL_FORE_SCHEMECOLOR_INDEX_BRIGHTNESS" val="0"/>
  <p:tag name="KSO_WM_UNIT_TEXT_FILL_FORE_SCHEMECOLOR_INDEX" val="14"/>
  <p:tag name="KSO_WM_UNIT_TEXT_FILL_TYPE" val="1"/>
</p:tagLst>
</file>

<file path=ppt/tags/tag84.xml><?xml version="1.0" encoding="utf-8"?>
<p:tagLst xmlns:p="http://schemas.openxmlformats.org/presentationml/2006/main">
  <p:tag name="KSO_WM_UNIT_TEXT_FILL_FORE_SCHEMECOLOR_INDEX_BRIGHTNESS" val="0"/>
  <p:tag name="KSO_WM_UNIT_TEXT_FILL_FORE_SCHEMECOLOR_INDEX" val="14"/>
  <p:tag name="KSO_WM_UNIT_TEXT_FILL_TYPE" val="1"/>
</p:tagLst>
</file>

<file path=ppt/tags/tag85.xml><?xml version="1.0" encoding="utf-8"?>
<p:tagLst xmlns:p="http://schemas.openxmlformats.org/presentationml/2006/main">
  <p:tag name="KSO_WM_UNIT_TEXT_FILL_FORE_SCHEMECOLOR_INDEX_BRIGHTNESS" val="0"/>
  <p:tag name="KSO_WM_UNIT_TEXT_FILL_FORE_SCHEMECOLOR_INDEX" val="14"/>
  <p:tag name="KSO_WM_UNIT_TEXT_FILL_TYPE" val="1"/>
</p:tagLst>
</file>

<file path=ppt/tags/tag86.xml><?xml version="1.0" encoding="utf-8"?>
<p:tagLst xmlns:p="http://schemas.openxmlformats.org/presentationml/2006/main">
  <p:tag name="KSO_WM_UNIT_TEXT_FILL_FORE_SCHEMECOLOR_INDEX_BRIGHTNESS" val="0"/>
  <p:tag name="KSO_WM_UNIT_TEXT_FILL_FORE_SCHEMECOLOR_INDEX" val="14"/>
  <p:tag name="KSO_WM_UNIT_TEXT_FILL_TYPE" val="1"/>
</p:tagLst>
</file>

<file path=ppt/tags/tag87.xml><?xml version="1.0" encoding="utf-8"?>
<p:tagLst xmlns:p="http://schemas.openxmlformats.org/presentationml/2006/main">
  <p:tag name="KSO_WM_UNIT_TEXT_FILL_FORE_SCHEMECOLOR_INDEX_BRIGHTNESS" val="0"/>
  <p:tag name="KSO_WM_UNIT_TEXT_FILL_FORE_SCHEMECOLOR_INDEX" val="14"/>
  <p:tag name="KSO_WM_UNIT_TEXT_FILL_TYPE" val="1"/>
</p:tagLst>
</file>

<file path=ppt/tags/tag88.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89.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9.xml><?xml version="1.0" encoding="utf-8"?>
<p:tagLst xmlns:p="http://schemas.openxmlformats.org/presentationml/2006/main">
  <p:tag name="KSO_WM_UNIT_SHADOW_SCHEMECOLOR_INDEX_BRIGHTNESS" val="0"/>
  <p:tag name="KSO_WM_UNIT_SHADOW_SCHEMECOLOR_INDEX" val="16"/>
</p:tagLst>
</file>

<file path=ppt/tags/tag90.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91.xml><?xml version="1.0" encoding="utf-8"?>
<p:tagLst xmlns:p="http://schemas.openxmlformats.org/presentationml/2006/main">
  <p:tag name="KSO_WM_UNIT_LINE_FORE_SCHEMECOLOR_INDEX_BRIGHTNESS" val="0"/>
  <p:tag name="KSO_WM_UNIT_LINE_FORE_SCHEMECOLOR_INDEX" val="13"/>
  <p:tag name="KSO_WM_UNIT_LINE_FILL_TYPE" val="2"/>
</p:tagLst>
</file>

<file path=ppt/tags/tag92.xml><?xml version="1.0" encoding="utf-8"?>
<p:tagLst xmlns:p="http://schemas.openxmlformats.org/presentationml/2006/main">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93.xml><?xml version="1.0" encoding="utf-8"?>
<p:tagLst xmlns:p="http://schemas.openxmlformats.org/presentationml/2006/main">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94.xml><?xml version="1.0" encoding="utf-8"?>
<p:tagLst xmlns:p="http://schemas.openxmlformats.org/presentationml/2006/main">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95.xml><?xml version="1.0" encoding="utf-8"?>
<p:tagLst xmlns:p="http://schemas.openxmlformats.org/presentationml/2006/main">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96.xml><?xml version="1.0" encoding="utf-8"?>
<p:tagLst xmlns:p="http://schemas.openxmlformats.org/presentationml/2006/main">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97.xml><?xml version="1.0" encoding="utf-8"?>
<p:tagLst xmlns:p="http://schemas.openxmlformats.org/presentationml/2006/main">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98.xml><?xml version="1.0" encoding="utf-8"?>
<p:tagLst xmlns:p="http://schemas.openxmlformats.org/presentationml/2006/main">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99.xml><?xml version="1.0" encoding="utf-8"?>
<p:tagLst xmlns:p="http://schemas.openxmlformats.org/presentationml/2006/main">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heme/theme1.xml><?xml version="1.0" encoding="utf-8"?>
<a:theme xmlns:a="http://schemas.openxmlformats.org/drawingml/2006/main" name="默认设计模板">
  <a:themeElements>
    <a:clrScheme name="默认设计模板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默认设计模板">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1" lang="zh-CN" altLang="en-US" sz="2400" b="0" i="0" u="none" strike="noStrike" cap="none" normalizeH="0" baseline="0" smtClean="0">
            <a:ln>
              <a:noFill/>
            </a:ln>
            <a:solidFill>
              <a:schemeClr val="tx1"/>
            </a:solidFill>
            <a:effectLst/>
            <a:latin typeface="Times New Roman" panose="0202060305040502030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1" lang="zh-CN" altLang="en-US" sz="2400" b="0" i="0" u="none" strike="noStrike" cap="none" normalizeH="0" baseline="0" smtClean="0">
            <a:ln>
              <a:noFill/>
            </a:ln>
            <a:solidFill>
              <a:schemeClr val="tx1"/>
            </a:solidFill>
            <a:effectLst/>
            <a:latin typeface="Times New Roman" panose="02020603050405020304" charset="0"/>
            <a:ea typeface="宋体" panose="02010600030101010101" pitchFamily="2" charset="-122"/>
          </a:defRPr>
        </a:defPPr>
      </a:lstStyle>
    </a:lnDef>
  </a:objectDefaults>
  <a:extraClrSchemeLst>
    <a:extraClrScheme>
      <a:clrScheme name="默认设计模板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默认设计模板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默认设计模板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默认设计模板">
  <a:themeElements>
    <a:clrScheme name="">
      <a:dk1>
        <a:srgbClr val="000000"/>
      </a:dk1>
      <a:lt1>
        <a:srgbClr val="FFFFFF"/>
      </a:lt1>
      <a:dk2>
        <a:srgbClr val="24243C"/>
      </a:dk2>
      <a:lt2>
        <a:srgbClr val="33334C"/>
      </a:lt2>
      <a:accent1>
        <a:srgbClr val="4567DB"/>
      </a:accent1>
      <a:accent2>
        <a:srgbClr val="008DFA"/>
      </a:accent2>
      <a:accent3>
        <a:srgbClr val="00AAF3"/>
      </a:accent3>
      <a:accent4>
        <a:srgbClr val="00C0C8"/>
      </a:accent4>
      <a:accent5>
        <a:srgbClr val="00D18A"/>
      </a:accent5>
      <a:accent6>
        <a:srgbClr val="67DB45"/>
      </a:accent6>
      <a:hlink>
        <a:srgbClr val="658BD5"/>
      </a:hlink>
      <a:folHlink>
        <a:srgbClr val="A16AA5"/>
      </a:folHlink>
    </a:clrScheme>
    <a:fontScheme name="默认设计模板">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1" lang="zh-CN" altLang="en-US" sz="2400" b="0" i="0" u="none" strike="noStrike" cap="none" normalizeH="0" baseline="0" smtClean="0">
            <a:ln>
              <a:noFill/>
            </a:ln>
            <a:solidFill>
              <a:schemeClr val="tx1"/>
            </a:solidFill>
            <a:effectLst/>
            <a:latin typeface="Times New Roman" panose="0202060305040502030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1" lang="zh-CN" altLang="en-US" sz="2400" b="0" i="0" u="none" strike="noStrike" cap="none" normalizeH="0" baseline="0" smtClean="0">
            <a:ln>
              <a:noFill/>
            </a:ln>
            <a:solidFill>
              <a:schemeClr val="tx1"/>
            </a:solidFill>
            <a:effectLst/>
            <a:latin typeface="Times New Roman" panose="02020603050405020304" charset="0"/>
            <a:ea typeface="宋体" panose="02010600030101010101" pitchFamily="2" charset="-122"/>
          </a:defRPr>
        </a:defPPr>
      </a:lstStyle>
    </a:lnDef>
  </a:objectDefaults>
  <a:extraClrSchemeLst>
    <a:extraClrScheme>
      <a:clrScheme name="默认设计模板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默认设计模板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默认设计模板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默认设计模板">
  <a:themeElements>
    <a:clrScheme name="">
      <a:dk1>
        <a:srgbClr val="000000"/>
      </a:dk1>
      <a:lt1>
        <a:srgbClr val="FFFFFF"/>
      </a:lt1>
      <a:dk2>
        <a:srgbClr val="24243C"/>
      </a:dk2>
      <a:lt2>
        <a:srgbClr val="33334C"/>
      </a:lt2>
      <a:accent1>
        <a:srgbClr val="4567DB"/>
      </a:accent1>
      <a:accent2>
        <a:srgbClr val="008DFA"/>
      </a:accent2>
      <a:accent3>
        <a:srgbClr val="00AAF3"/>
      </a:accent3>
      <a:accent4>
        <a:srgbClr val="00C0C8"/>
      </a:accent4>
      <a:accent5>
        <a:srgbClr val="00D18A"/>
      </a:accent5>
      <a:accent6>
        <a:srgbClr val="67DB45"/>
      </a:accent6>
      <a:hlink>
        <a:srgbClr val="658BD5"/>
      </a:hlink>
      <a:folHlink>
        <a:srgbClr val="A16AA5"/>
      </a:folHlink>
    </a:clrScheme>
    <a:fontScheme name="默认设计模板">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1" lang="zh-CN" altLang="en-US" sz="2400" b="0" i="0" u="none" strike="noStrike" cap="none" normalizeH="0" baseline="0" smtClean="0">
            <a:ln>
              <a:noFill/>
            </a:ln>
            <a:solidFill>
              <a:schemeClr val="tx1"/>
            </a:solidFill>
            <a:effectLst/>
            <a:latin typeface="Times New Roman" panose="0202060305040502030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1" lang="zh-CN" altLang="en-US" sz="2400" b="0" i="0" u="none" strike="noStrike" cap="none" normalizeH="0" baseline="0" smtClean="0">
            <a:ln>
              <a:noFill/>
            </a:ln>
            <a:solidFill>
              <a:schemeClr val="tx1"/>
            </a:solidFill>
            <a:effectLst/>
            <a:latin typeface="Times New Roman" panose="02020603050405020304" charset="0"/>
            <a:ea typeface="宋体" panose="02010600030101010101" pitchFamily="2" charset="-122"/>
          </a:defRPr>
        </a:defPPr>
      </a:lstStyle>
    </a:lnDef>
  </a:objectDefaults>
  <a:extraClrSchemeLst>
    <a:extraClrScheme>
      <a:clrScheme name="默认设计模板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默认设计模板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默认设计模板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默认设计模板">
  <a:themeElements>
    <a:clrScheme name="">
      <a:dk1>
        <a:srgbClr val="000000"/>
      </a:dk1>
      <a:lt1>
        <a:srgbClr val="FFFFFF"/>
      </a:lt1>
      <a:dk2>
        <a:srgbClr val="24243C"/>
      </a:dk2>
      <a:lt2>
        <a:srgbClr val="33334C"/>
      </a:lt2>
      <a:accent1>
        <a:srgbClr val="4567DB"/>
      </a:accent1>
      <a:accent2>
        <a:srgbClr val="008DFA"/>
      </a:accent2>
      <a:accent3>
        <a:srgbClr val="00AAF3"/>
      </a:accent3>
      <a:accent4>
        <a:srgbClr val="00C0C8"/>
      </a:accent4>
      <a:accent5>
        <a:srgbClr val="00D18A"/>
      </a:accent5>
      <a:accent6>
        <a:srgbClr val="67DB45"/>
      </a:accent6>
      <a:hlink>
        <a:srgbClr val="658BD5"/>
      </a:hlink>
      <a:folHlink>
        <a:srgbClr val="A16AA5"/>
      </a:folHlink>
    </a:clrScheme>
    <a:fontScheme name="默认设计模板">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1" lang="zh-CN" altLang="en-US" sz="2400" b="0" i="0" u="none" strike="noStrike" cap="none" normalizeH="0" baseline="0" smtClean="0">
            <a:ln>
              <a:noFill/>
            </a:ln>
            <a:solidFill>
              <a:schemeClr val="tx1"/>
            </a:solidFill>
            <a:effectLst/>
            <a:latin typeface="Times New Roman" panose="0202060305040502030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1" lang="zh-CN" altLang="en-US" sz="2400" b="0" i="0" u="none" strike="noStrike" cap="none" normalizeH="0" baseline="0" smtClean="0">
            <a:ln>
              <a:noFill/>
            </a:ln>
            <a:solidFill>
              <a:schemeClr val="tx1"/>
            </a:solidFill>
            <a:effectLst/>
            <a:latin typeface="Times New Roman" panose="02020603050405020304" charset="0"/>
            <a:ea typeface="宋体" panose="02010600030101010101" pitchFamily="2" charset="-122"/>
          </a:defRPr>
        </a:defPPr>
      </a:lstStyle>
    </a:lnDef>
  </a:objectDefaults>
  <a:extraClrSchemeLst>
    <a:extraClrScheme>
      <a:clrScheme name="默认设计模板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默认设计模板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默认设计模板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2_默认设计模板">
  <a:themeElements>
    <a:clrScheme name="">
      <a:dk1>
        <a:srgbClr val="000000"/>
      </a:dk1>
      <a:lt1>
        <a:srgbClr val="FFFFFF"/>
      </a:lt1>
      <a:dk2>
        <a:srgbClr val="24243C"/>
      </a:dk2>
      <a:lt2>
        <a:srgbClr val="33334C"/>
      </a:lt2>
      <a:accent1>
        <a:srgbClr val="4567DB"/>
      </a:accent1>
      <a:accent2>
        <a:srgbClr val="008DFA"/>
      </a:accent2>
      <a:accent3>
        <a:srgbClr val="00AAF3"/>
      </a:accent3>
      <a:accent4>
        <a:srgbClr val="00C0C8"/>
      </a:accent4>
      <a:accent5>
        <a:srgbClr val="00D18A"/>
      </a:accent5>
      <a:accent6>
        <a:srgbClr val="67DB45"/>
      </a:accent6>
      <a:hlink>
        <a:srgbClr val="658BD5"/>
      </a:hlink>
      <a:folHlink>
        <a:srgbClr val="A16AA5"/>
      </a:folHlink>
    </a:clrScheme>
    <a:fontScheme name="默认设计模板">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1" lang="zh-CN" altLang="en-US" sz="2400" b="0" i="0" u="none" strike="noStrike" cap="none" normalizeH="0" baseline="0" smtClean="0">
            <a:ln>
              <a:noFill/>
            </a:ln>
            <a:solidFill>
              <a:schemeClr val="tx1"/>
            </a:solidFill>
            <a:effectLst/>
            <a:latin typeface="Times New Roman" panose="0202060305040502030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1" lang="zh-CN" altLang="en-US" sz="2400" b="0" i="0" u="none" strike="noStrike" cap="none" normalizeH="0" baseline="0" smtClean="0">
            <a:ln>
              <a:noFill/>
            </a:ln>
            <a:solidFill>
              <a:schemeClr val="tx1"/>
            </a:solidFill>
            <a:effectLst/>
            <a:latin typeface="Times New Roman" panose="02020603050405020304" charset="0"/>
            <a:ea typeface="宋体" panose="02010600030101010101" pitchFamily="2" charset="-122"/>
          </a:defRPr>
        </a:defPPr>
      </a:lstStyle>
    </a:lnDef>
  </a:objectDefaults>
  <a:extraClrSchemeLst>
    <a:extraClrScheme>
      <a:clrScheme name="默认设计模板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默认设计模板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默认设计模板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3350</Words>
  <Application>WPS 演示</Application>
  <PresentationFormat>全屏显示(4:3)</PresentationFormat>
  <Paragraphs>776</Paragraphs>
  <Slides>23</Slides>
  <Notes>0</Notes>
  <HiddenSlides>0</HiddenSlides>
  <MMClips>0</MMClips>
  <ScaleCrop>false</ScaleCrop>
  <HeadingPairs>
    <vt:vector size="6" baseType="variant">
      <vt:variant>
        <vt:lpstr>已用的字体</vt:lpstr>
      </vt:variant>
      <vt:variant>
        <vt:i4>14</vt:i4>
      </vt:variant>
      <vt:variant>
        <vt:lpstr>主题</vt:lpstr>
      </vt:variant>
      <vt:variant>
        <vt:i4>5</vt:i4>
      </vt:variant>
      <vt:variant>
        <vt:lpstr>幻灯片标题</vt:lpstr>
      </vt:variant>
      <vt:variant>
        <vt:i4>23</vt:i4>
      </vt:variant>
    </vt:vector>
  </HeadingPairs>
  <TitlesOfParts>
    <vt:vector size="42" baseType="lpstr">
      <vt:lpstr>Arial</vt:lpstr>
      <vt:lpstr>宋体</vt:lpstr>
      <vt:lpstr>Wingdings</vt:lpstr>
      <vt:lpstr>Times New Roman</vt:lpstr>
      <vt:lpstr>黑体</vt:lpstr>
      <vt:lpstr>隶书</vt:lpstr>
      <vt:lpstr>楷体_GB2312</vt:lpstr>
      <vt:lpstr>新宋体</vt:lpstr>
      <vt:lpstr>华文彩云</vt:lpstr>
      <vt:lpstr>Tahoma</vt:lpstr>
      <vt:lpstr>微软雅黑</vt:lpstr>
      <vt:lpstr>Arial Unicode MS</vt:lpstr>
      <vt:lpstr>汉仪旗黑-55简</vt:lpstr>
      <vt:lpstr>汉仪文黑-85W</vt:lpstr>
      <vt:lpstr>默认设计模板</vt:lpstr>
      <vt:lpstr>4_默认设计模板</vt:lpstr>
      <vt:lpstr>3_默认设计模板</vt:lpstr>
      <vt:lpstr>1_默认设计模板</vt:lpstr>
      <vt:lpstr>2_默认设计模板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1234</dc:creator>
  <cp:lastModifiedBy>WPS_1670316127</cp:lastModifiedBy>
  <cp:revision>930</cp:revision>
  <dcterms:created xsi:type="dcterms:W3CDTF">2003-05-13T07:11:37Z</dcterms:created>
  <dcterms:modified xsi:type="dcterms:W3CDTF">2023-03-27T01:28:00Z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E48B5AC41DF74995A7489D11BDB0C264</vt:lpwstr>
  </property>
  <property fmtid="{D5CDD505-2E9C-101B-9397-08002B2CF9AE}" pid="3" name="KSOProductBuildVer">
    <vt:lpwstr>2052-11.1.0.13703</vt:lpwstr>
  </property>
</Properties>
</file>